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notesSlides/notesSlide3.xml" ContentType="application/vnd.openxmlformats-officedocument.presentationml.notesSlide+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notesSlides/notesSlide4.xml" ContentType="application/vnd.openxmlformats-officedocument.presentationml.notesSlide+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notesSlides/notesSlide5.xml" ContentType="application/vnd.openxmlformats-officedocument.presentationml.notesSlide+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notesSlides/notesSlide8.xml" ContentType="application/vnd.openxmlformats-officedocument.presentationml.notesSlide+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notesSlides/notesSlide9.xml" ContentType="application/vnd.openxmlformats-officedocument.presentationml.notesSlide+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notesSlides/notesSlide13.xml" ContentType="application/vnd.openxmlformats-officedocument.presentationml.notesSlide+xml"/>
  <Override PartName="/ppt/ink/ink275.xml" ContentType="application/inkml+xml"/>
  <Override PartName="/ppt/notesSlides/notesSlide14.xml" ContentType="application/vnd.openxmlformats-officedocument.presentationml.notesSlide+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notesSlides/notesSlide15.xml" ContentType="application/vnd.openxmlformats-officedocument.presentationml.notesSlide+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notesSlides/notesSlide16.xml" ContentType="application/vnd.openxmlformats-officedocument.presentationml.notesSlide+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notesSlides/notesSlide17.xml" ContentType="application/vnd.openxmlformats-officedocument.presentationml.notesSlide+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notesSlides/notesSlide18.xml" ContentType="application/vnd.openxmlformats-officedocument.presentationml.notesSlide+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notesSlides/notesSlide19.xml" ContentType="application/vnd.openxmlformats-officedocument.presentationml.notesSlide+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notesSlides/notesSlide20.xml" ContentType="application/vnd.openxmlformats-officedocument.presentationml.notesSlide+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notesSlides/notesSlide21.xml" ContentType="application/vnd.openxmlformats-officedocument.presentationml.notesSlide+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notesSlides/notesSlide24.xml" ContentType="application/vnd.openxmlformats-officedocument.presentationml.notesSlide+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1372" r:id="rId2"/>
    <p:sldId id="1421" r:id="rId3"/>
    <p:sldId id="1373" r:id="rId4"/>
    <p:sldId id="1374" r:id="rId5"/>
    <p:sldId id="1402" r:id="rId6"/>
    <p:sldId id="1420" r:id="rId7"/>
    <p:sldId id="1379" r:id="rId8"/>
    <p:sldId id="1404" r:id="rId9"/>
    <p:sldId id="1381" r:id="rId10"/>
    <p:sldId id="1382" r:id="rId11"/>
    <p:sldId id="1383" r:id="rId12"/>
    <p:sldId id="1405" r:id="rId13"/>
    <p:sldId id="1385" r:id="rId14"/>
    <p:sldId id="1386" r:id="rId15"/>
    <p:sldId id="1387" r:id="rId16"/>
    <p:sldId id="1388" r:id="rId17"/>
    <p:sldId id="1389" r:id="rId18"/>
    <p:sldId id="1390" r:id="rId19"/>
    <p:sldId id="1391" r:id="rId20"/>
    <p:sldId id="1392" r:id="rId21"/>
    <p:sldId id="1393" r:id="rId22"/>
    <p:sldId id="1395" r:id="rId23"/>
    <p:sldId id="1396" r:id="rId24"/>
    <p:sldId id="1397" r:id="rId25"/>
    <p:sldId id="1398" r:id="rId26"/>
    <p:sldId id="1399" r:id="rId27"/>
    <p:sldId id="1406" r:id="rId28"/>
    <p:sldId id="1407" r:id="rId29"/>
    <p:sldId id="1408" r:id="rId30"/>
    <p:sldId id="1409" r:id="rId31"/>
    <p:sldId id="1410" r:id="rId32"/>
    <p:sldId id="1411" r:id="rId33"/>
    <p:sldId id="1412" r:id="rId34"/>
    <p:sldId id="1413" r:id="rId35"/>
    <p:sldId id="1414" r:id="rId36"/>
    <p:sldId id="1415" r:id="rId37"/>
    <p:sldId id="1416" r:id="rId38"/>
    <p:sldId id="1417" r:id="rId39"/>
    <p:sldId id="1418" r:id="rId40"/>
    <p:sldId id="1419" r:id="rId4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30" autoAdjust="0"/>
    <p:restoredTop sz="94660"/>
  </p:normalViewPr>
  <p:slideViewPr>
    <p:cSldViewPr snapToGrid="0">
      <p:cViewPr varScale="1">
        <p:scale>
          <a:sx n="91" d="100"/>
          <a:sy n="91" d="100"/>
        </p:scale>
        <p:origin x="60"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3:03.50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882F185-7559-4CFE-9100-3FB4B004B1FA}" emma:medium="tactile" emma:mode="ink">
          <msink:context xmlns:msink="http://schemas.microsoft.com/ink/2010/main" type="inkDrawing" rotatedBoundingBox="24161,1880 24460,5457 24366,5465 24067,1888" semanticType="verticalRange" shapeName="Other">
            <msink:destinationLink direction="to" ref="{1DBC757F-BBF7-4B16-82E0-B73611499C24}"/>
          </msink:context>
        </emma:interpretation>
      </emma:emma>
    </inkml:annotationXML>
    <inkml:trace contextRef="#ctx0" brushRef="#br0">18-6 980 0,'0'-3'275'16,"-3"1"64"-16,-1 12-274 15,1 9-42-15,-2 19-11 16,2 10 17-16,0 16 6 16,4-11 14-16,3 4-5 15,2-10 3-15,6 2-17 16,-1-7-4-16,0 39-12 15,2 10 11-15,3 21-2 0,-3-4 11 16,-1 3 3-16,-4-38 9 16,0-9-11-16,-3-23 0 15,-2 4-5-15,-3 1 2 16,-3 7 0-16,-2 1 11 16,0 7-5-16,0-10 2 15,2 9-13-15,1-10-3 16,4 8-15-16,1-6 2 15,0 16-10-15,2 4 7 0,0 6-10 16,2-10 7-16,-1 0-8 16,1-16 8-16,-2-12-8 15,-1-7 9-15,0-2-8 16,4-1 8-16,1 11-7 16,-2 3 7-16,4 14-6 15,-3 1 7-15,-1 22-4 16,-2-8 9-16,0-4-5 15,-2-9 7-15,0 4-8 16,2-25 5-16,-3-5-10 16,-1-3 5-16,-2-2-6 15,-1-8 6-15,2 5-7 16,-2 0 7-16,9 8-7 16,-2-2 6-16,1 9-7 15,4-10 8-15,-2 4-7 16,-3-4 7-16,0 5-6 15,0-1 5-15,-2 9-7 16,-3-5 8-16,2 0-9 0,-1-5 7 16,1-1-6-16,-5-9 7 15,4 0-7-15,2-9 7 16,1 4-7-16,1-6 6 16,3 0-7-16,-2 2 7 15,2 3-6-15,-3-5 7 0,-8-4-9 16,4 0 8-16,-1-6-58 15,0 2-45-15,9-12 224 16,8-11-647-16,-5-13 239 16</inkml:trace>
  </inkml:traceGroup>
</inkml:ink>
</file>

<file path=ppt/ink/ink1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7:06.04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2BA5B56-E21C-41EB-8576-D36385CD0A9E}" emma:medium="tactile" emma:mode="ink">
          <msink:context xmlns:msink="http://schemas.microsoft.com/ink/2010/main" type="inkDrawing" rotatedBoundingBox="26046,1344 32336,1401 32333,1726 26044,1669" semanticType="callout" shapeName="Other">
            <msink:sourceLink direction="with" ref="{6D24C03D-EA94-4BAE-A123-0585BC9E277C}"/>
            <msink:sourceLink direction="with" ref="{17EFA5AD-FA5F-48A3-9D07-1666CCC15E0C}"/>
            <msink:sourceLink direction="with" ref="{4E64AD98-F07F-4669-90B3-FC381C638E3E}"/>
          </msink:context>
        </emma:interpretation>
      </emma:emma>
    </inkml:annotationXML>
    <inkml:trace contextRef="#ctx0" brushRef="#br0">0 286 280 0,'26'-15'137'16,"11"-4"43"-16,2 4-69 16,13 4 25-16,-5 0-32 0,10 3-11 15,-7 9-49-15,8 1-11 16,-11-4-14-1,0 2-16-15,68-8 8 16,1-3-8-16,23-5 7 16,4-6-9-16,-21 6 7 15,-14 5-10-15,15 0 9 16,-16-1-9-16,14-6 7 16,-19 5-8-16,14-9 10 15,-17 4-8-15,7 0 9 16,-17 3-8-16,13 1 7 15,-16 12-10-15,5 5 21 16,-16 9-3-16,6 12 13 16,-12 4-7-16,9 6 10 15,-5-2-20-15,17-6 1 0,-4-8-10 16,14-3 6-16,-6-7-7 16,16-8 6-16,-11-2-8 15,15-3 8-15,-12-9-8 16,18 2 6-16,-14 1-6 15,18 3 6-15,-12 3-8 16,15 3 8-16,-20 1-8 16,15 1 7-16,-20 1-6 0,8-1 5 15,-13 2-6-15,12-2 8 16,-15 3-9-16,16-6 8 16,-11 3-6-16,5 0 6 15,-16-2-7-15,7 7 7 16,-20 5-8-16,6 8 6 15,-11 0-6-15,8-1 8 16,-15 0-7-16,10-3 7 16,-13-7-5-16,5-1 6 15,-12-3-8-15,9-4 8 16,-12-4-6-16,9 2 6 16,-14-4-6-16,-1 4 9 15,-15-2-8-15,-5 2 9 16,-11 1 6-16,-8-1 41 15,-8 5-3-15,-8 2 9 0,-4 1-8 16,-8-1-7-16,6 2-39 16,-3-3 4-16,5-1-8 15,6-2 8-15,2 0-9 16,4 0-7-16,0 3-342 16,3 9 107-16</inkml:trace>
  </inkml:traceGroup>
</inkml:ink>
</file>

<file path=ppt/ink/ink10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05.84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FB5F21C-7C5A-4FB2-9C91-3748FEE1CBF3}" emma:medium="tactile" emma:mode="ink">
          <msink:context xmlns:msink="http://schemas.microsoft.com/ink/2010/main" type="inkDrawing"/>
        </emma:interpretation>
      </emma:emma>
    </inkml:annotationXML>
    <inkml:trace contextRef="#ctx0" brushRef="#br0">-5 0 1043 0,'2'90'363'0,"-1"-4"55"15,11 6-247-15,1-9-84 0,3-1-15 16,0-22-27-16,12-4-12 15,-4-22-14-15,7-18-63 16,-4-21-33-16,1-23-372 16,-15-4 56-16</inkml:trace>
  </inkml:traceGroup>
</inkml:ink>
</file>

<file path=ppt/ink/ink10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05.84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5EB79F4-5C60-4938-B475-1BA819C3EAE5}" emma:medium="tactile" emma:mode="ink">
          <msink:context xmlns:msink="http://schemas.microsoft.com/ink/2010/main" type="inkDrawing"/>
        </emma:interpretation>
      </emma:emma>
    </inkml:annotationXML>
    <inkml:trace contextRef="#ctx0" brushRef="#br0">26 182 1192 0,'-18'5'443'0,"10"-5"36"15,7 3-322-15,1-3-63 16,6-5-61-16,12-5-12 16,6-3-12-16,15-9-6 15,3-3-43-15,15-9-260 16,-5-3-187-16,-10-7-63 16</inkml:trace>
  </inkml:traceGroup>
</inkml:ink>
</file>

<file path=ppt/ink/ink102.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7:47:09.22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AAC10A8-83BE-439F-AA40-02894D8944DD}" emma:medium="tactile" emma:mode="ink">
          <msink:context xmlns:msink="http://schemas.microsoft.com/ink/2010/main" type="inkDrawing"/>
        </emma:interpretation>
      </emma:emma>
    </inkml:annotationXML>
    <inkml:trace contextRef="#ctx0" brushRef="#br0">0 0 0</inkml:trace>
  </inkml:traceGroup>
</inkml:ink>
</file>

<file path=ppt/ink/ink10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12.14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D35A1FF-7413-4289-A62D-D51AF796FDDD}" emma:medium="tactile" emma:mode="ink">
          <msink:context xmlns:msink="http://schemas.microsoft.com/ink/2010/main" type="inkDrawing"/>
        </emma:interpretation>
      </emma:emma>
    </inkml:annotationXML>
    <inkml:trace contextRef="#ctx0" brushRef="#br0">38 461 1243 0,'-9'5'352'0,"-1"1"92"16,4 10-348-16,1 10-13 0,3 10-26 15,0 13 9-15,4-1-22 16,3 1 2-16,8-10-31 15,5-15 2-15,4-17-16 16,11-27 12-16,-4-17-8 16,4-17 11-16,-8-7-10 15,-5-12 11-15,-9 10-13 16,-9 4 9-16,-9 14-10 0,-4 11 13 16,0 14-14-16,-4 20 11 15,7 13-11-15,5 16 6 16,3 10-15-16,6 7 13 15,2-7-10-15,5 0 9 16,2-9-9-16,4-12 9 16,-1-8-8-16,5-8 10 15,0-12-9-15,6-23 11 16,-5-4-6-16,1-18 8 16,-6 0-10-16,-8-4 9 15,-9 16-10-15,-9 5 12 16,-4 20-10-16,-2 12 11 15,-1 12-10-15,4 14 7 16,10 4-13-16,1 9 9 16,9-2-11-16,6 1 9 15,1-8-9-15,4-9 10 0,1-12-9 16,4-21 11-16,-5-13-7 16,9-19 10-16,-6-3-10 15,-1-6 9-15,-2 16-12 16,0 7 4-16,-8 21-10 15,-2 15 5-15,1 16-5 16,-1 14 7-16,-1 5-5 0,3 6 10 16,4-7-5-16,-2-6 5 15,1-16-8-15,4-13 12 16,-2-10-8-16,-1-22 10 16,3-7-9-16,1-12 11 15,-2 3-14-15,1-1 8 16,-6 17-10-16,1 14 4 15,-7 17-12-15,2 17 11 16,-4 9-9-16,6 7 9 16,-4 1-4-16,3-1 12 15,1-7-10-15,1-1 10 16,-2-8-11-16,2-4 12 16,0-3-11-16,5 0 10 15,3 2-10-15,11 5 9 16,4 3-8-16,8 3 6 15,-4 3-7-15,-2 7 7 16,-11-5-8-16,-6 9 6 16,-11 1-6-16,-2 5 6 0,-5-14-4 15,-6 7 8-15,-3-8-6 16,-6-1 18-16,-2-11-1 16,-11 1 15-16,3-7-5 15,-14-10 10-15,-3-11-18 16,-5-6 3-16,12-2-16 15,1-10 4-15,16 2-13 0,15-5 9 16,12 0-12-16,9-4-24 16,3 4-49-16,10-11 88 15,2 4-574-15,8 1 179 16</inkml:trace>
  </inkml:traceGroup>
</inkml:ink>
</file>

<file path=ppt/ink/ink10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13.30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1EACAF9-F417-4BC4-9272-51CE5D621167}" emma:medium="tactile" emma:mode="ink">
          <msink:context xmlns:msink="http://schemas.microsoft.com/ink/2010/main" type="inkDrawing"/>
        </emma:interpretation>
      </emma:emma>
    </inkml:annotationXML>
    <inkml:trace contextRef="#ctx0" brushRef="#br0">180 796 1195 0,'-14'-14'469'15,"-3"2"20"-15,-2 9-332 0,-4 10-57 16,-1 6-84-16,-2 13-1 15,2 11-17-15,4 8 10 16,9-1-12-16,9 2 9 16,9-8-11-16,6-8 7 15,6-13-7-15,7-12 10 16,-2-8-8-16,2-10 18 16,-3-14-1-16,-4-19 14 15,-7-6-7-15,-6-14 9 16,-11-4-13-16,-8 0 8 15,-1 20-12-15,-7 13 8 16,0 19-14-16,4 19 4 16,9 17-15-16,5 18 7 15,13 6-12-15,11 7-33 0,8-9-45 16,12-9-61-16,-2-21-29 16,11-26-12-16,-1-20 26 15,6-26 41-15,-10-7 58 16,-1-9 27-16,-18 13 27 15,-13 3 43-15,-18 27 7 16,-11 10 30-16,-4 20 1 16,-4 12 10-16,3 14-32 15,5 13 8-15,1 7-22 16,4 7 17-16,11-1-10 0,0-3 17 16,1-18-17-1,7-15 19-15,4-20-17 0,10-34 4 16,3-18-20-16,9-24 11 15,-2-5-21-15,-3-13 0 16,-11 27-17-16,-5 11 9 16,-8 28-16-16,-6 21 6 15,1 29-12-15,-2 26 11 16,0 11-10-16,2 13 15 16,4 1-6-16,0 5 16 15,5-18-9-15,5-6 12 16,2-14-11-16,9-20 12 15,-1-24-14-15,10-18 12 16,-1-12-10-16,4-16 11 16,-6 7-13-16,-4 0 8 0,-11 13-14 15,-6 12 8-15,-10 15-15 16,-1 16 9-16,-1 18-11 16,-3 12 12-16,2 5-7 15,3 5 13-15,0-10-9 16,1-11 14-16,3-7-11 15,4-11 14-15,6-10-6 16,11-18 9-16,-1-7-11 0,20-16 8 16,3 2-14-16,8-3 1 15,-5 17-24-15,4 15 4 16,-20 12-11-16,-11 11 8 16,-15 5-1-16,-10 8 31 15,-9-5 8-15,-7-1 42 16,-2-14 2-16,-6-7 24 15,-1-14-18-15,-6-12-1 16,1-4-35-16,1 1-3 16,12 5-24-16,3 6 3 15,11 14-10-15,10 2-1 16,3 5-24-16,18 0-75 16,4-4-95-16,27-11-371 15,-2-1 18-15</inkml:trace>
  </inkml:traceGroup>
</inkml:ink>
</file>

<file path=ppt/ink/ink10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14.19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0E986CA-99AA-470C-946C-DEC2404A1844}" emma:medium="tactile" emma:mode="ink">
          <msink:context xmlns:msink="http://schemas.microsoft.com/ink/2010/main" type="inkDrawing"/>
        </emma:interpretation>
      </emma:emma>
    </inkml:annotationXML>
    <inkml:trace contextRef="#ctx0" brushRef="#br0">2 269 1452 0,'-3'-20'357'16,"3"25"110"-16,1 23-428 15,11 24-16-15,2 19-26 16,10 30 8-16,2-2-3 16,13 4 9-16,-3-13-12 0,5-19 8 15,-11-30-5-15,-2-22 27 16,-9-24 7-16,-2-32 23 15,-3-23-6-15,4-44 4 16,3-16-25 0,-5-23-5-16,-4 9-9 0,-3 4-5 15,-4 44-6-15,-6 23 4 16,-1 29-13-16,4 21-13 16,-1 17 2-16,1 14 6 15,0 3-3-15,4 7 9 16,-4 0-1-16,1 2-69 15,-8-5-92-15,-1 12-367 16,-7-1 16-16</inkml:trace>
  </inkml:traceGroup>
</inkml:ink>
</file>

<file path=ppt/ink/ink10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15.34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B840E2C-4176-47A5-9A02-8B616997CE8E}" emma:medium="tactile" emma:mode="ink">
          <msink:context xmlns:msink="http://schemas.microsoft.com/ink/2010/main" type="inkDrawing"/>
        </emma:interpretation>
      </emma:emma>
    </inkml:annotationXML>
    <inkml:trace contextRef="#ctx0" brushRef="#br0">-2 967 898 0,'5'42'380'16,"8"-1"20"-16,2-7-205 15,1-2-105-15,-3-11-35 16,8-9 23-16,-3-16-18 16,9-23 14-16,3-15-22 15,15-22 4-15,2-2-30 16,3-1-5-16,-4 20-26 0,-4 13 10 16,-13 26-14-16,-1 13 13 15,-14 8-10-15,1 6 15 16,-7 1-9-16,-3-4 11 15,-5-6-17-15,1-12 48 16,-5-12-1-16,-3-22 15 16,-1-11-10-16,-8-12 16 15,1 8-47-15,-1 4-1 16,3 17-17-16,3 17 7 16,9 18-11-16,7 11 6 15,5 14-8-15,9 10 11 16,3 2-7-16,6-1 7 15,-5-10-4-15,5-18 6 16,-3-15-8-16,-1-25 14 16,-9-14-5-16,2-26 6 15,-5-4-5-15,-5-13 6 0,0 12-11 16,2 6 4-16,-4 27-10 16,-1 10 4-16,1 27-8 15,6 25 6-15,1 17-7 16,3 16 10-16,3 5-4 15,4 11 9-15,-5-8-7 16,1-8 9-16,-2-18-9 16,-1-10 6-16,-6-23-6 0,-4-26-9 15,-6-12-38-15,-10-18-69 16,-3-18-44-16,-13-15-33 16,-8 3-4-16,-6-16 25 15,1 12 65-15,0 9 88 16,15 24 55-16,7 13 62 15,11 29 14-15,8 15 15 16,6 13-49-16,6 15-14 16,-1 2-52-16,12 1 0 15,2-10-13-15,11-10-1 16,-1-19-39-16,18-15-45 16,-6-13-19-16,7-11-321 15,-7 0 58-15,-8 6-201 16,-17 12 224-16,-6 14 753 15,-17 15 48-15,-9 16-49 0,-5 10-103 16,-3 14-93-16,0 2-92 16,1 12 1-16,4-11-47 15,6-5-4-15,3-13-37 16,2-13 6-16,5-17-23 16,10-17 6-16,-1-4-14 15,12-11 8-15,5 1-18 16,11 4-17-16,5 9-25 15,2 13-6-15,-7 18-10 0,-1 11 16 16,-15 10 18-16,-12 10 45 16,-4-2 22-16,-3 0 31 15,-9-4 5-15,0-1 32 16,-4-8-25-16,-10 2-2 16,-9-5-25-16,-7-5-9 15,-9-13-31-15,-2-5-35 16,4-9-69-16,5-9-106 15,17-16-363-15,11-16 26 16</inkml:trace>
  </inkml:traceGroup>
</inkml:ink>
</file>

<file path=ppt/ink/ink10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15.35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28C71DE-8627-4C68-A729-D5C1B399AD47}" emma:medium="tactile" emma:mode="ink">
          <msink:context xmlns:msink="http://schemas.microsoft.com/ink/2010/main" type="inkDrawing"/>
        </emma:interpretation>
      </emma:emma>
    </inkml:annotationXML>
    <inkml:trace contextRef="#ctx0" brushRef="#br0">115 299 1057 0,'9'-15'344'16,"-5"0"68"-16,-1-7-265 0,-1-1-68 15,-2-6 11-15,-4 1-40 16,-5-12 12-16,-4 7-15 16,-5-4 10-16,-3 6-20 15,0 10 8-15,0 16-15 16,6 20 6-16,8 17-13 16,4 23 6-16,6 10-6 0,9 21 9 15,2-6-5-15,7 7 15 16,5-15-8-16,7-9-1 15,3-28-17-15,6-13 4 16,-2-26-17-16,6-23 10 16,-7-19-45-16,-5-10-520 15,-18-1 162-15</inkml:trace>
  </inkml:traceGroup>
</inkml:ink>
</file>

<file path=ppt/ink/ink10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15.79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2229635-B477-4A0E-BBA1-149470E5BFF6}" emma:medium="tactile" emma:mode="ink">
          <msink:context xmlns:msink="http://schemas.microsoft.com/ink/2010/main" type="inkDrawing"/>
        </emma:interpretation>
      </emma:emma>
    </inkml:annotationXML>
    <inkml:trace contextRef="#ctx0" brushRef="#br0">0 1711 1035 0,'34'-37'332'0,"13"-2"91"15,3 11-285-15,17-1-8 16,2 11-41-16,22-8-11 16,-2 2-47-1,31-15-4-15,2-8-24 0,24-26 6 16,-13-8-8-16,23-17 11 16,-18-2-11-16,9-22 9 15,-11 10-9-15,19-19 8 16,-14 8-12-16,14-4 9 15,-22 20-9-15,2 5 8 16,-28 27-10-16,-6 7 10 16,-32 20-11-16,1 13 10 0,-23 16-40 15,-8 11-54-15,-16 6-35 16,-10 2-338-16,-18 3 40 16</inkml:trace>
  </inkml:traceGroup>
</inkml:ink>
</file>

<file path=ppt/ink/ink10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28.822"/>
    </inkml:context>
    <inkml:brush xml:id="br0">
      <inkml:brushProperty name="width" value="0.09333" units="cm"/>
      <inkml:brushProperty name="height" value="0.09333" units="cm"/>
      <inkml:brushProperty name="fitToCurve" value="1"/>
    </inkml:brush>
  </inkml:definitions>
  <inkml:trace contextRef="#ctx0" brushRef="#br0">70 152 1194 0,'-14'-6'278'0,"-2"11"100"16,3 13-350-16,3 11-17 15,2 5-10-15,4 3-1 16,4 4 2-16,2 2-1 16,1-2-1-16,2 0-1 15,-2-1 2-15,1-3-1 16,1-4 0-16,3-4 1 16,3-3 2-16,10-8 0 15,5-4 2-15,11-10 2 16,1-4-1-16,5-7 1 15,-7 2-1-15,-2 0-2 0,-13 10-2 16,-8 10-2-16,-13 13-1 16,-11 17-1-16,-4 10 6 15,-4 12 6-15,3-11 5 16,4-5 2-16,11-21 2 16,2-12 10-16,4-18 3 15,13-21 1-15,5-14-2 16,1-16 0-16,2-7-13 0,-2-10-7 15,-14 13-4-15,-7 12-2 16,-6 17-3-16,-5 10 2 16,0 16 0-16,-2 8-1 15,2 9 0-15,0 5-1 16,8 3-2-16,1 2-4 16,9-6 1-16,6-8 0 15,-3-8 2-15,8-15 2 16,4-6 4-16,4-13-1 15,-3 0 2-15,0-4-1 16,-8 12-2-16,-10 3-2 16,-7 15 0-16,-5 10 1 15,-5 7 0-15,3 7 2 16,-2 4 1-16,1 1-1 16,7-4 0-16,4-1-1 15,2-11-2-15,7-8 3 0,2-9 2 16,12-15-1-16,2-8 2 15,7-10 0-15,0 3-2 16,-9 1-1-16,-9 15-2 16,-10 13-5-16,-11 19-4 15,-8 12 2-15,1 6-1 16,0 3 2-16,4-1 5 0,4-8 3 16,9-13-25-16,6-17-18 15,3-16-17-15,8-20-30 16,1-9-2-16,0-16 22 15,-2 1 16-15,0-14 18 16,-7 8 30-16,-6 5 4 16,-4 16 18-16,-6 13 12 15,-5 33 0-15,-3 23 0 16,0 17 0-16,-1 18-16 16,2 0-12-16,5 16 0 15,4-12 1-15,8 4-2 16,3-13 1-16,5 4 0 15,-1-18 0-15,5-4-19 16,-3-13-9-16,2-6-3 16,-1-8 1-16,-6-4 0 15,-4-3 17-15,-4 0 14 0,-2 0 4 16,-1 1 15-16,5 4 4 16,3-12 2-16,2-1-4 15,12-9-2-15,-1-11-15 16,13-19-8-16,4 2-9 15,4-26-9-15,-7-4-2 16,-1-9 0-16,-14 14 4 16,-12 4 5-16,-9 34 8 15,-14 19-2-15,-6 26 4 0,-6 23 6 16,3 13 10-16,0 16 10 16,8 5 9-16,3 6 0 15,10-13-2-15,3 4-6 16,5-12-11-16,12 7-3 15,-1-12-5-15,7 2-4 16,0-9 0-16,0-7 1 16,-6-14 1-16,-6-4 2 15,-7-8 3-15,-12-11 3 16,-6-9 0-16,-11-8 0 16,-5-6-3-16,-10-5-1 15,3 3-4-15,-2 1-3 16,7 5-1-16,3 6 0 15,14 7 0-15,1 4-3 16,13 8-1-16,-2 5-2 0,8 2-2 16,10 1-4-16,6 1 0 15,8 1-14-15,7-3-28 16,5-6-56-16,-8-4-12 16,1-2-328-16,-11-6 64 15</inkml:trace>
</inkml:ink>
</file>

<file path=ppt/ink/ink1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5:31.05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7A19FA7-6437-4CCC-9C9F-23D4A5B5C0D4}" emma:medium="tactile" emma:mode="ink">
          <msink:context xmlns:msink="http://schemas.microsoft.com/ink/2010/main" type="writingRegion" rotatedBoundingBox="26699,3801 29909,2355 30527,3727 27317,5173">
            <msink:destinationLink direction="with" ref="{E51FC372-55FB-412E-9C2E-15F0F1C78826}"/>
            <msink:destinationLink direction="with" ref="{CDD0CFD9-AC47-48CE-8FDC-C178AEABCBF0}"/>
            <msink:destinationLink direction="with" ref="{F99CBB17-ABA4-4274-8637-AFF5D9EB998B}"/>
          </msink:context>
        </emma:interpretation>
      </emma:emma>
    </inkml:annotationXML>
    <inkml:traceGroup>
      <inkml:annotationXML>
        <emma:emma xmlns:emma="http://www.w3.org/2003/04/emma" version="1.0">
          <emma:interpretation id="{0DA158D9-8A94-4352-95F4-6A3AD9F11FC1}" emma:medium="tactile" emma:mode="ink">
            <msink:context xmlns:msink="http://schemas.microsoft.com/ink/2010/main" type="paragraph" rotatedBoundingBox="26699,3801 29909,2355 30527,3727 27317,5173" alignmentLevel="1"/>
          </emma:interpretation>
        </emma:emma>
      </inkml:annotationXML>
      <inkml:traceGroup>
        <inkml:annotationXML>
          <emma:emma xmlns:emma="http://www.w3.org/2003/04/emma" version="1.0">
            <emma:interpretation id="{BD70DC05-216D-4B06-AF00-C9174A8D9A2C}" emma:medium="tactile" emma:mode="ink">
              <msink:context xmlns:msink="http://schemas.microsoft.com/ink/2010/main" type="line" rotatedBoundingBox="26699,3801 29909,2355 30527,3727 27317,5173"/>
            </emma:interpretation>
          </emma:emma>
        </inkml:annotationXML>
        <inkml:traceGroup>
          <inkml:annotationXML>
            <emma:emma xmlns:emma="http://www.w3.org/2003/04/emma" version="1.0">
              <emma:interpretation id="{15907612-C72B-4A16-8340-FB3115DEA230}" emma:medium="tactile" emma:mode="ink">
                <msink:context xmlns:msink="http://schemas.microsoft.com/ink/2010/main" type="inkWord" rotatedBoundingBox="26699,3801 29909,2355 30527,3727 27317,5173">
                  <msink:destinationLink direction="to" ref="{A3731C04-5996-4193-AEE1-7C394B699A19}"/>
                  <msink:destinationLink direction="with" ref="{1066A5E7-D3B8-4D28-A582-9B74F998C92C}"/>
                  <msink:destinationLink direction="to" ref="{BFEF5574-7778-4283-B849-2DFCDBBB7546}"/>
                </msink:context>
              </emma:interpretation>
            </emma:emma>
          </inkml:annotationXML>
          <inkml:trace contextRef="#ctx0" brushRef="#br0">-762-1104 981 0,'-10'1'290'0,"-3"1"66"16,3 5-278-16,0-3-29 16,6 1-29-16,-4 2-3 15,3-1-12-15,0 6 2 16,5-6-7-16,-3 5 4 15,4-2-6-15,7 5 4 16,2-4-4-16,3-5 4 16,3-8-3-16,7-2 6 15,-4-2-6-15,2-6 7 16,1 12-7-16,0 4 6 16,-6 10-8-16,-3 0 6 15,-3 11-8-15,-5 5 8 16,-7 10-7-16,-4 3 8 15,-4-3-6-15,-4-8 18 16,-3 2 2-16,-5 22 20 16,1-8-4-16,-1 0 6 0,6 0-16 15,-3-10-2-15,7-29-29 16,9-53 38-16,11 1-434 16</inkml:trace>
          <inkml:trace contextRef="#ctx0" brushRef="#br0" timeOffset="-1409.1498">-2332-835 901 0,'-15'2'235'16,"2"14"68"-16,2 7-264 15,5 35-16-15,2-3-22 16,6 5 6-16,-4-8-11 16,10 0 8-16,-4-34-8 15,4 3 12-15,-2-8-6 16,6 0 13-16,-3-7-5 0,4-4 15 16,2-10-6-16,9-10 7 15,-1-1-8-15,6-43 4 16,2-3-14-16,0 5 3 15,-9 0-10-15,1 10 2 16,-10 42-9-16,-3 11 5 16,-5 7-2-16,-4 45 12 15,1-3-1-15,-4 6 10 16,-1-4-5-16,1-6 4 16,7-35-11-16,3-6 6 15,2-11-5-15,13-5 8 16,0-1-7-16,2-1 7 15,-2-32-10-15,0 37 3 16,-9 4-15-16,-4 4 8 16,-7 1-10-16,-4 44-6 0,-7-32-178 15,1 1-161-15,2-3-16 16</inkml:trace>
          <inkml:trace contextRef="#ctx0" brushRef="#br0" timeOffset="-1197.7156">-2030-957 564 0,'-23'-86'140'0,"26"85"47"16,0-7-172-16,7 11 3 15,1-3-17-15,-2-3-115 16,-3 1-72-16,2 5-17 15</inkml:trace>
          <inkml:trace contextRef="#ctx0" brushRef="#br0" timeOffset="-462.7812">-1709-897 802 0,'-7'31'194'0,"1"5"66"0,2 32-236 15,8 3-15-15,5 1-12 16,4-11 10-16,2-5-5 16,3-37 14-16,-2-4 22 15,-1-14 29-15,-1-6 0 16,-1-9 10-16,0-2-10 0,2-48-23 15,-1-2-28-15,-4-12 0 16,-5 3-14-16,-5 4 12 16,2 47-4-16,-4 19 7 15,-3 28-8-15,-3 50 8 16,6 3-12-16,-6 5 1 16,7-8-9-16,4-5 6 15,7-49-1-15,6-10 2 16,0-9-2-16,7-13 7 15,3-9-4-15,11-44 1 16,-6-5-1-16,1-19 4 16,-12-2-8-16,-7-5 8 15,-12 45-10-15,-6 11 21 16,-3 27-3-16,-6 23 7 16,-1 27-6-16,-4 21 8 15,2 43-21-15,4-4 1 16,10-13-5-16,3-17 2 0,8-22-5 15,15-46 8-15,6 1-7 16,15-50 8-16,8-7-6 16,5-20 6-16,-9 2-7 15,-1-2 4-15,-13 54-8 16,-6 14 5-16,-12 31-8 0,-6 8 8 16,-7 5-4-16,-5 1 7 15,-1 33-4-15,-3-15 17 16,3-6 5-16,-2-42 31 15,0-10-1-15,-2-52 8 16,4 2-16-16,-3-18-5 16,-1 38-31-16,-1-6 1 15,3 15-9-15,-1-5 6 16,2 18-8-16,3-3 3 16,2 11-8-16,3 8 9 15,4-1-46-15,1 3-49 16,6 13-23-16,5-17-334 15,-4-5 47-15</inkml:trace>
          <inkml:trace contextRef="#ctx0" brushRef="#br0" timeOffset="-108907.9724">-1228-1112 592 0,'-14'31'214'15,"-1"17"58"-15,0 14-162 0,7 12-25 16,5 27-31-16,5 3-12 16,4-21-314-16,2-15 85 15</inkml:trace>
          <inkml:trace contextRef="#ctx0" brushRef="#br0" timeOffset="-109044.8063">-1207-1972 1019 0,'0'-16'240'0,"-9"17"87"16,3 19-305-16,1 14-5 15,2 11-15-15,3 14 12 16,2 7-10-16,7-4 12 15,3-9-15-15,1 9-4 16,-4-15-18-16,-1 2-310 0,-8-4 89 16</inkml:trace>
          <inkml:trace contextRef="#ctx0" brushRef="#br0" timeOffset="830.0016">-389-1654 738 0,'-12'-5'379'0,"-7"15"-37"16,1 1-140-16,-3 20-163 15,6 10-37-15,1 14 6 16,7-5-10-16,9 5 7 16,6-9-9-16,8-9 7 15,5-18-7-15,5-14 13 16,-3-10-4-16,6-19 13 15,-1-4-2-15,-2-10 12 16,-7 7-10-16,-8-5 16 16,-9 10-9-16,-8-2 14 15,-1 17-12-15,-8 1 8 16,2 12-17-16,1 3 2 16,2 9-16-16,-5 6 4 15,7 1-10-15,5-2 6 0,1-2-8 16,7-4 6-16,3-10-4 15,4-5 6-15,-1-6-5 16,0-6 9-16,-1-7-5 16,-2 4 14-16,-8 4-3 15,2 4 9-15,-4 4-6 16,-1 6 5-16,0-1-14 0,3 0 1 16,-2-1-7-16,2 2 2 15,0 1-4-15,-3-4 4 16,1 2-5-16,-1 5 3 15,-2 2-3-15,-1-2 5 16,4 1-19-16,0-1-56 16,4-2 76-16,4-6-434 15,-4 0 111-15</inkml:trace>
          <inkml:trace contextRef="#ctx0" brushRef="#br0" timeOffset="1542.6449">-130-1899 957 0,'-3'-34'319'0,"0"8"65"16,-14 8-268-16,0 20-17 16,-3-1-43-16,-3 14-12 15,-3 8-27-15,2 12-3 16,3 9-13-16,-3 21 1 16,7-10-5-16,5 15 5 15,3-2-7-15,5 4 2 16,8-12-1-16,0 11 8 15,2-14-7-15,1-5 6 16,-4-12 0-16,-2-3 2 16,1-14-7-16,-5-5 8 0,-2-8-1 15,0-1 19-15,0-9 4 16,-4-3 16-16,4-3-5 16,-3-12 2-16,3-8-19 15,-2-18-2-15,6-5-17 16,-1-12 5-16,2 6-7 15,0 0 7-15,0 22-9 16,0 6 3-16,-2 20-9 0,2 1 2 16,4 9-7-16,2 5 6 15,4 0-3-15,4 2 6 16,3 4 0-16,7 3 4 16,-1-13-5-16,1 3 7 15,0-7-35-15,2-7-51 16,-1-7-15-16,9-11-342 15</inkml:trace>
          <inkml:trace contextRef="#ctx0" brushRef="#br0" timeOffset="1796.092">-37-1790 527 0,'-12'-8'426'0,"4"-10"-74"15,6 3-59-15,2 7-170 16,0 2-61-16,-1 6-4 0,4 6-33 15,-1 17-2-15,-1 0-18 16,6 24 0-16,-4 4-5 16,-5 9 6-16,1-8-6 15,-1 10 6-15,-1-21-7 16,5-6 6-16,4-12-6 16,5-2 6-16,2-16-7 15,5-2 8-15,-2-4-6 16,7-3-21-16,-3-7-25 15,2-7-337-15,1-10 78 16</inkml:trace>
          <inkml:trace contextRef="#ctx0" brushRef="#br0" timeOffset="2129.3635">261-1704 594 0,'-11'3'406'0,"-7"8"-69"15,-2 6-77-15,-4 7-204 16,3 7-40-16,0 14 3 15,3-3-15-15,2 5 12 16,11-5-7-16,5-9 8 16,8-18-8-16,8-12 13 15,5-15-11-15,8-15 13 16,2-14-9-16,3-6 9 0,-1 2-15 16,-2-1 4-1,-9 9-11-15,-7 13 3 0,-9 4-1 16,-4 15 9-16,-9 7-5 15,-4 14 5-15,-2 10-3 16,2 2-1-16,1 4-9 16,5 2 6-16,4-8-8 15,5-1 4-15,3-3-5 16,9-18 8-16,2-11-21 0,10-6 47 16,9-13-418-16,13-8 139 15</inkml:trace>
          <inkml:trace contextRef="#ctx0" brushRef="#br0" timeOffset="2613.3225">563-1698 760 0,'-18'18'322'15,"1"2"8"-15,-2 5-142 16,6-5-141-16,-2 11 2 16,2 1-17-16,5-1-5 15,7-10-15-15,7 8 0 16,9-13-9-16,11 1 3 15,1-8-5-15,14-5 9 16,-1-17-5-16,9-8 8 16,-4-15-4-16,1-11 7 15,-7 1-8-15,-5-18 18 16,-11-3-2-16,-10 1 14 16,-10 2-5-16,-13 4 15 0,-8 25-21 15,-9 14 8-15,-4 16-18 16,-8 23 2-16,6 9-15 15,-4 7 6-15,8 2-12 16,3 0 6-16,15-7-6 0,1-5 4 16,15-8-7-1,8-12 6-15,8-11-6 0,6-14 8 16,6-2-6-16,1-8 8 16,-7 10-8-16,-2 7 5 15,-9 12-10-15,-1 7 5 16,-7 14-7-16,-3 12 7 15,-4 10-6-15,-2 3 12 16,-3-2-5-16,-1-3 7 16,7-17-7-16,3-2 8 15,5-7-12-15,12-8-413 16,-1-18 137-16</inkml:trace>
        </inkml:traceGroup>
      </inkml:traceGroup>
    </inkml:traceGroup>
  </inkml:traceGroup>
</inkml:ink>
</file>

<file path=ppt/ink/ink11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29.569"/>
    </inkml:context>
    <inkml:brush xml:id="br0">
      <inkml:brushProperty name="width" value="0.09333" units="cm"/>
      <inkml:brushProperty name="height" value="0.09333" units="cm"/>
      <inkml:brushProperty name="fitToCurve" value="1"/>
    </inkml:brush>
  </inkml:definitions>
  <inkml:trace contextRef="#ctx0" brushRef="#br0">10 8 972 0,'-3'-6'262'0,"0"4"66"16,1 7-277-16,0 10-28 0,4 1-16 15,-2 3 1-15,0 7 5 16,6 4 5-16,3-1 5 16,0-2 5-16,4-4-4 15,7-2 0-15,-1-8-3 16,7-6 1-16,5-9-2 16,3-13 1-16,2-7-2 15,3-11-4-15,-12-2-4 16,-2 2 0-16,-9 7 6 0,-8 12 4 15,-10 9 3-15,5 14-3 16,-6 3-1-16,-2 12-6 16,7-1-5-16,0 3 1 15,2-3 2-15,3-4-3 16,9-6-2-16,7-10 0 16,4-8-2-16,12-9 0 15,2-6 2-15,3-1-2 16,-12 5-2-16,-6 5-9 15,-13 11-7-15,-5 11-9 16,-11 7-33-16,0 8-31 16,-2-2 241-16,5 2-565 15,1-10 244-15</inkml:trace>
</inkml:ink>
</file>

<file path=ppt/ink/ink11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30.533"/>
    </inkml:context>
    <inkml:brush xml:id="br0">
      <inkml:brushProperty name="width" value="0.09333" units="cm"/>
      <inkml:brushProperty name="height" value="0.09333" units="cm"/>
      <inkml:brushProperty name="fitToCurve" value="1"/>
    </inkml:brush>
  </inkml:definitions>
  <inkml:trace contextRef="#ctx0" brushRef="#br0">4 361 990 0,'-6'4'273'0,"3"-3"73"15,3 4-281-15,6-5-3 16,2 3-15-16,10-4 4 16,3-9 2-16,16-13 1 15,2-3-19-15,10-16-4 16,-5-2-12-16,-5-9-7 15,-15 8-4-15,-13-6 1 16,-17 14 0-16,-17 9 1 16,-11 17-2-16,-10 13-4 15,0 22-3-15,-1 15-1 16,11 10-3-16,5 9 2 16,13-5 1-16,9 4 1 15,14-11 0-15,14-1-1 16,11-14-1-16,23-13 1 15,7-18 1-15,22-21 1 16,-4-18 3-16,2-10 2 0,-20 9-1 16,-12 2-1-16,-25 17-3 15,-11 18-2-15,-10 13-1 16,-4 11 0-16,0 6 2 16,0 9 1-16,4-7 1 15,4-3 1-15,7-10-2 16,8-14 2-16,6-15 0 15,20-18 1-15,7-9 2 16,16-11 0-16,-2-1-3 16,-1 2 0-16,-18 18-5 0,-14 11-6 15,-24 14 0-15,-8 12 1 16,-10 8 4-16,2 8 11 16,-1-1 8-16,1 2 8 15,6-4 3-15,-3-2-3 16,0-8-4-16,2-4-6 15,0-9-4-15,6-5-77 16,0-6 365-16,0-25-757 16,-8-11 301-16</inkml:trace>
</inkml:ink>
</file>

<file path=ppt/ink/ink11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30.538"/>
    </inkml:context>
    <inkml:brush xml:id="br0">
      <inkml:brushProperty name="width" value="0.09333" units="cm"/>
      <inkml:brushProperty name="height" value="0.09333" units="cm"/>
      <inkml:brushProperty name="fitToCurve" value="1"/>
    </inkml:brush>
  </inkml:definitions>
  <inkml:trace contextRef="#ctx0" brushRef="#br0">27 34 1284 0,'-8'-18'361'0,"-8"4"79"0,11 9-371 15,10 10-59-15,4 4-88 16,-2 12-362-16,-6 0 72 16</inkml:trace>
</inkml:ink>
</file>

<file path=ppt/ink/ink11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31.423"/>
    </inkml:context>
    <inkml:brush xml:id="br0">
      <inkml:brushProperty name="width" value="0.09333" units="cm"/>
      <inkml:brushProperty name="height" value="0.09333" units="cm"/>
      <inkml:brushProperty name="fitToCurve" value="1"/>
    </inkml:brush>
  </inkml:definitions>
  <inkml:trace contextRef="#ctx0" brushRef="#br0">70 136 1407 0,'-29'-99'388'0,"32"67"-272"0,-8 19-94 16,-6 21-22-16,-5 29-3 15,8 31 9 1,4 5 6-16,4 15 9 0,4-10 4 16,5-2 1-16,8-18-6 15,2-11-1-15,-1-24-3 16,3-7 13-16,-3-19 9 0,0-12 13 16,6-4-1-16,5-22-5 15,4-14-14-15,12-14-11 16,1-8-15-16,-4-7-1 15,-8 16 0-15,-12 9 0 16,-10 25-1-16,-7 17-4 16,-5 15-27-16,-4 4-47 15,3 9-39-15,-9 10-41 16,0 3-63-16,-1 7-226 16,-2-3 68-16</inkml:trace>
</inkml:ink>
</file>

<file path=ppt/ink/ink11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31.435"/>
    </inkml:context>
    <inkml:brush xml:id="br0">
      <inkml:brushProperty name="width" value="0.09333" units="cm"/>
      <inkml:brushProperty name="height" value="0.09333" units="cm"/>
      <inkml:brushProperty name="fitToCurve" value="1"/>
    </inkml:brush>
  </inkml:definitions>
  <inkml:trace contextRef="#ctx0" brushRef="#br0">-1 0 413 0,'2'20'342'16,"1"-6"-40"-16,3 4-42 15,1 3-99-15,3 2-47 0,1-2-48 16,7 3-23-16,-2-6-26 16,7-3-18-16,4-13-20 15,6-19-164-15,-1-14-161 16,4-16-19-16</inkml:trace>
</inkml:ink>
</file>

<file path=ppt/ink/ink11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4:47.00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21D0412-2D30-4815-954C-957A99DB4715}" emma:medium="tactile" emma:mode="ink">
          <msink:context xmlns:msink="http://schemas.microsoft.com/ink/2010/main" type="inkDrawing" rotatedBoundingBox="2229,16428 12535,15190 12773,17173 2468,18411" hotPoints="11672,15262 11943,16927 2921,18395 2650,16730" semanticType="enclosure" shapeName="Rectangle">
            <msink:sourceLink direction="with" ref="{3BA9A077-D9E0-432A-A7DA-7E2B1EDBE140}"/>
          </msink:context>
        </emma:interpretation>
      </emma:emma>
    </inkml:annotationXML>
    <inkml:trace contextRef="#ctx0" brushRef="#br0">511 1240 505 0,'-10'-13'201'0,"2"-2"40"0,7 10-126 16,-1-1-6-16,-1-1-20 15,3 1-5-15,1 1-15 16,3-5-3-16,0 2-1 16,-2-2 0-16,0 6 0 0,-1 2-1 15,-2 5-2-15,-7 5-3 16,3 12 1-16,-3 9-2 15,-2 7-2-15,0 20-11 16,9 19 23 15,-1-38-44-31,2 2-18 16,-5 146-9-16,3 42 3 16,2 3 2-16,2-2-6 15,-2-95 8-15,5-33-7 16,1-48 8-16,-1-10-7 15,3-17 8-15,-3-8-7 16,0-4 5-16,3-8-11 16,0 0 8-16,2-5-6 15,6-5 7-15,4-6-5 16,-1 3 12-16,4-4-9 16,1 4 5-16,7 3-9 0,-3 9 8 15,4-3-8-15,4 3 7 16,9 2-7-16,-3 4 10 15,15-5-11-15,1-4 10 16,11-2-9-16,-5-6 8 16,14-3-9-16,-6-3 9 15,15 0-11-15,-7 0 11 16,17 0-9-16,-13-1 10 0,14 6-8 16,-12 3 8-16,14 3-9 15,-14-1 9-15,25 3-11 16,-13-6 10-16,19-6-10 15,-11-2 9-15,17-7-8 16,-18-4 10-16,20-6-12 16,-8 5 12-16,11-6-10 15,-11 4 9-15,18 2-9 16,-17 9 10-16,17-1-10 16,-15 13 9-16,13 7-8 15,-17 2 8-15,13 1-10 16,-19 0 12-16,20-2-11 15,-22-3 10-15,17-6-11 16,-13-4 11-16,11-6-11 16,-14 0 9-16,14-4-8 15,-16 7 8-15,15 0-7 0,-13 7 9 16,11-1-9-16,-8 7 8 16,14-1-7-16,-12 2 7 15,12 1-7-15,-14-2 7 16,16-2-8-16,-14 1 8 15,16-7-8-15,-17-1 8 16,18 3-8-16,-17 0 8 16,17-3-8-16,-15 3 8 15,21-4-8-15,-17-6 8 0,17-5-10 16,-16 0 9-16,19-5-9 16,-20-2 10-16,16 2-8 15,-16-3 8-15,18-5-10 16,-16 2 11-16,14 1-9 15,-13 5 8-15,17 2-8 16,-20 9 11-16,14 0-12 16,-12 4 10-16,3 3-8 15,-17-2 7-15,9-3-9 16,-19-1 11-16,5-6-11 16,-9-1 9-16,1 0-8 15,-21 0 9-15,4 1-9 16,-20 1 10-16,-2-1-10 15,-14 3 8-15,1 0-7 16,-10-2 7-16,-1 4-10 16,-4-1 11-16,0 0-9 0,-7-2 8 15,0 3-9-15,-5 4 11 16,0 3-10-16,0-5 8 16,-1-2-9-16,1 1 10 15,-1-7-12-15,-2 0 9 16,-2-7-15-16,-3-1 9 15,0-10-16-15,-1-3 11 16,-2-13-11-16,-5 4 15 0,-2-9-9 16,-3 7 17-16,-1-9-8 15,-1 10 11-15,1-6-9 16,-1 9 8-16,-1-11-9 16,0 7 9-16,-2-12-12 15,-3 5 8-15,-3-8-11 16,3 9 11-16,-3-4-10 15,-2 11 11-15,2 3-8 16,0 14 12-16,-2 6-9 16,2 14 9-16,-2 2-8 15,0 3 13-15,-2 4-7 16,4-1 9-16,-3 2-10 16,6 1 8-16,1 0-13 15,3-2 4-15,-1-2-12 0,-3-5 3 16,-5-3-10-1,2 3 10-15,-5-4-9 0,0 6 15 16,-2-4-7-16,4 7 12 16,-12-1-9-16,0 5 10 15,-10-1-9-15,1 4 13 16,-14-1-7-16,9-1 9 16,-7 0-8-16,5-1 8 15,-10 0-10-15,10-3 6 0,-11-1-10 16,6-3 9-16,-13 1-12 15,8 5 5-15,-17 0-11 16,2 7 5-16,-14 6-13 16,5 0 9-16,-18-1-9 15,15 1 11-15,-12-2-6 16,9-4 15-16,-16 1-8 16,13 2 15-16,-24 1-7 15,12 6 11-15,-8 2-8 16,11-1 8-16,-15 7-11 15,10-7 5-15,-14 5-8 16,9-5 7-16,-8 6-8 16,15-8 11-16,-13 6-8 15,10-4 7-15,-15 3-8 16,6-5 8-16,-6 5-8 16,16-4 8-16,-13-3-8 0,20 1 8 15,-18-3-8-15,6-1 10 16,-7 4-9-16,13-2 12 15,-22 8-8-15,17 0 10 16,-14 7-11-16,9 0 8 16,-9 6-11-16,15-1 7 15,-13 2-11-15,19-2 10 0,-14 1-10 16,8-6 10-16,-2-4-8 16,17-2 6-16,-18-3-12 15,17-2 7-15,-14-1-20 16,5-3 5-16,-12 0-13 15,19 0 13-15,-17 7-11 16,11 4 20-16,-16 12-6 16,9 0 13-16,-17 5-9 15,19 2 14-15,-10-2-8 16,12-7 11-16,-14 2-8 16,15-3 11-16,-18-4-11 15,15-1 10-15,-6-2-8 16,15-3 11-16,-17-4-6 15,14-1 12-15,-22 4-12 16,17 0 7-16,-9 6-9 16,14 1 6-16,-17 4-6 15,25 0 11-15,-14-3-8 16,14-5 8-16,-1-4-11 0,20-4 5 16,-5-3-10-16,9-4 8 15,-11-2-11-15,7 1 11 16,-6 2-11-16,2-8 10 15,0 9-10-15,12-5 10 16,-5 6-10-16,13-3 8 16,-6 8-9-16,8-4 10 0,-5 9-9 15,8-8 10-15,-5 8-9 16,10-5 9-16,0 3-30 16,8-5-19-16,-5 15-379 15,2 16 97-15</inkml:trace>
  </inkml:traceGroup>
</inkml:ink>
</file>

<file path=ppt/ink/ink11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6:55.670"/>
    </inkml:context>
    <inkml:brush xml:id="br0">
      <inkml:brushProperty name="width" value="0.09333" units="cm"/>
      <inkml:brushProperty name="height" value="0.09333" units="cm"/>
      <inkml:brushProperty name="fitToCurve" value="1"/>
    </inkml:brush>
    <inkml:context xml:id="ctx1">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07:40:06.143"/>
    </inkml:context>
  </inkml:definitions>
  <inkml:traceGroup>
    <inkml:annotationXML>
      <emma:emma xmlns:emma="http://www.w3.org/2003/04/emma" version="1.0">
        <emma:interpretation id="{1FB04891-0023-4E36-BA37-7779D65B92DF}" emma:medium="tactile" emma:mode="ink">
          <msink:context xmlns:msink="http://schemas.microsoft.com/ink/2010/main" type="writingRegion" rotatedBoundingBox="8877,16150 18961,11505 20993,15918 10909,20562"/>
        </emma:interpretation>
      </emma:emma>
    </inkml:annotationXML>
    <inkml:traceGroup>
      <inkml:annotationXML>
        <emma:emma xmlns:emma="http://www.w3.org/2003/04/emma" version="1.0">
          <emma:interpretation id="{DE2487AB-16DE-4FC9-AA17-901D7AD70960}" emma:medium="tactile" emma:mode="ink">
            <msink:context xmlns:msink="http://schemas.microsoft.com/ink/2010/main" type="paragraph" rotatedBoundingBox="14399,13734 18871,11377 19517,12602 15045,14959" alignmentLevel="3"/>
          </emma:interpretation>
        </emma:emma>
      </inkml:annotationXML>
      <inkml:traceGroup>
        <inkml:annotationXML>
          <emma:emma xmlns:emma="http://www.w3.org/2003/04/emma" version="1.0">
            <emma:interpretation id="{CBB13F42-ABFC-4DEE-A690-4FC72F597699}" emma:medium="tactile" emma:mode="ink">
              <msink:context xmlns:msink="http://schemas.microsoft.com/ink/2010/main" type="line" rotatedBoundingBox="14399,13734 18871,11377 19517,12602 15045,14959"/>
            </emma:interpretation>
          </emma:emma>
        </inkml:annotationXML>
        <inkml:traceGroup>
          <inkml:annotationXML>
            <emma:emma xmlns:emma="http://www.w3.org/2003/04/emma" version="1.0">
              <emma:interpretation id="{3733FF2C-0AE1-48F5-BE4F-AD9D438D0183}" emma:medium="tactile" emma:mode="ink">
                <msink:context xmlns:msink="http://schemas.microsoft.com/ink/2010/main" type="inkWord" rotatedBoundingBox="14399,13734 16913,12409 17458,13442 14944,14768"/>
              </emma:interpretation>
              <emma:one-of disjunction-type="recognition" id="oneOf0">
                <emma:interpretation id="interp0" emma:lang="" emma:confidence="0">
                  <emma:literal>Freibeye</emma:literal>
                </emma:interpretation>
                <emma:interpretation id="interp1" emma:lang="" emma:confidence="0">
                  <emma:literal>Fronbeye</emma:literal>
                </emma:interpretation>
                <emma:interpretation id="interp2" emma:lang="" emma:confidence="0">
                  <emma:literal>Frohbeye</emma:literal>
                </emma:interpretation>
                <emma:interpretation id="interp3" emma:lang="" emma:confidence="0">
                  <emma:literal>Fronebay</emma:literal>
                </emma:interpretation>
                <emma:interpretation id="interp4" emma:lang="" emma:confidence="0">
                  <emma:literal>Fronboy</emma:literal>
                </emma:interpretation>
              </emma:one-of>
            </emma:emma>
          </inkml:annotationXML>
          <inkml:trace contextRef="#ctx0" brushRef="#br0">-5 437 818 0,'0'-17'382'16,"4"-3"-5"-16,16-9-130 15,8-5-167-15,15-20 2 16,9 4-29-16,15-10-2 16,-7 7-37-16,1 1 3 15,-15 19-19-15,-7 9 9 16,-21 13-11-16,-7 11-5 15,-11 6-38-15,-8 10-56 16,-8 4-325-16,-20 12 59 0</inkml:trace>
          <inkml:trace contextRef="#ctx0" brushRef="#br0" timeOffset="11.4901">347 833 1086 0,'1'38'259'0,"2"-12"112"16,6-15-316-16,8-10 7 16,1-15-13-16,8-14 6 15,-3-6-27-15,6-5 2 16,-5 5-23-16,2 3 3 0,-9 12-34 15,0 3-4-15,-4 11-377 16,4 2 100-16</inkml:trace>
          <inkml:trace contextRef="#ctx0" brushRef="#br0" timeOffset="-736.1077">141 384 1193 0,'0'-10'318'16,"6"12"82"-16,2 17-344 15,7 19-29-15,1-1-26 16,10 16 11-16,2 6-8 15,10 7 10-15,-2-4-12 16,6 1 8-16,-9-14-11 16,-6-15 10-16,-12-18-10 0,1-11 12 15,-11-10-10-15,-13-18-4 16,-8-7-47-16,-18-16-90 16,-15-6-276-16,-14-4 22 15</inkml:trace>
          <inkml:trace contextRef="#ctx0" brushRef="#br0" timeOffset="5.9842">288 371 965 0,'13'13'337'0,"-3"-13"36"0,3 0-205 15,3-3-141 1,0-7 19-16,7-1-13 0,-8-6 0 16,1 1-20-16,-2 2 11 15,6-3-42-15,-4 0-382 16,2 0 121-16</inkml:trace>
          <inkml:trace contextRef="#ctx0" brushRef="#br0" timeOffset="1452.0984">658 468 899 0,'-3'-3'362'15,"4"-5"15"-15,3-2-219 0,4-1-102 16,3-4-41-16,7-3 6 16,1 5-22-16,6 4 9 15,-4 1-12-15,6 8 9 16,-2 3-11-16,-1 7 11 16,-3 3-9-16,-1 9 28 15,-6 3-4-15,-1 5 21 16,-6 0-7-16,-6-4 15 15,-1-5-21-15,-1-7 31 16,-7-6-5-16,-4-9 14 16,-1-14-16-16,-8-17 9 15,-2-14-37-15,4-20-7 16,3 1-18-16,8 5 10 16,11 18-17-16,7 11 10 15,3 20-11-15,11 9 11 0,0 8-13 16,4 3 14-16,-2 0-9 15,0 3 11-15,-7-4-10 16,-4 0 12-16,-5-5-10 16,-2 2 9-16,1-2-10 15,1 4 8-15,0 2-10 16,4 4 10-16,1 2-11 16,-2 3 12-16,-7-5-8 0,3 0 9 15,-5-5-9-15,1-10 8 16,-1-11-9-16,2-16 9 15,5-15-10-15,1-17 11 16,-4-3-9-16,-2 3 12 16,2 15-11-16,-4 19 5 15,-3 25-11-15,4 18 10 16,3 17-12-16,-1 19 12 16,4 1-7-16,2 9 13 15,5-7-12-15,3-10 12 16,2-17-14-16,1-18 12 15,-1-23-11-15,3-28 16 16,-4-14-9-16,0-18 15 16,-8 0-11-16,-3 5 11 15,-6 23-15-15,-5 14 17 0,-5 15-11 16,4 11 12-16,-1 11-10 16,5 9 8-16,6 1-16 15,7 12 6-15,0-3-12 16,7 0 9-16,-4-12-10 15,7-12 9-15,-2-14-10 16,6-16 12-16,-8-8-10 16,6-5 11-16,-2 3-10 0,-5 0-10 15,-3 16-13-15,0 2-28 16,-10 15-31 0,-3 2-13-16,0 9-2 0,-5 0-4 15,-4 3 24-15,6-13 25 16,-2 2 6-16,-7-13 7 15,7-4 5-15,2-6 12 16,-5 5-10-16,6 0 17 16,7 15 2-16,-7-1 9 15,-1 11-9-15,7 5 15 16,-5 4-7-16,-1 2 14 16,-2 1-4-16,6-3 18 15,-7-6-10-15,0-12 22 16,3-8-12-16,2-26 10 15,3-13-17-15,0-32 17 0,2-14-13 16,-12-17 22 0,-1 13-8-16,-8 6 41 0,1 33-3 15,-1 27 16-15,1 28-19 16,5 31 6-16,2 17-38 16,0 20-3-16,1 12-24 15,7 11 6-15,0-7-9 16,9 5 11-16,1-16-10 15,8-5 9-15,-1-18-9 0,11-11 7 16,-6-20-13-16,3-13 9 16,-6-19-11-16,-3-14 12 15,-10-6-10-15,-6-3 14 16,-6 7-13-16,-6 6 13 16,1 18-12-16,-1 8 12 15,4 10-14-15,6 8 12 16,5 8-15-16,2 4 12 15,6-3-13-15,5-4 11 16,4-11-14-16,4-15 14 16,0-15-11-16,8-16 11 15,-4-6-9-15,-6-11 12 16,-6 6-11-16,-3 10 10 16,-8 15-12-16,-5 14 6 15,1 17-11-15,1 24 10 16,-1 4-11-16,7 16 12 15,3 2-5-15,6 5 8 0,-3-15-8 16,10-5 9-16,-4-18-11 16,-1-14 9-16,-6-16-7 15,8-12 9-15,-8-4-9 16,1-6 11-16,2 9-12 16,8 13 7-16,-9 11-12 0,7 19 10 15,-2 18-12 1,-4 19 12-16,-7 0-6 0,4 8 11 15,-6-11-10-15,-1-6 13 16,-3-19-10-16,-3-7 12 16,-5-13-1-16,-5-7 21 15,-5-7-11-15,-11-9 9 16,-6-9-13-16,-9-12 2 16,5-9-21-16,7-5 8 15,4 3-11-15,12 0 9 16,10 13-11-16,11 4 5 15,5 11-25-15,16-5-66 16,1 2-69-16,14 0-357 16,-8 1 28-16</inkml:trace>
        </inkml:traceGroup>
        <inkml:traceGroup>
          <inkml:annotationXML>
            <emma:emma xmlns:emma="http://www.w3.org/2003/04/emma" version="1.0">
              <emma:interpretation id="{6C66D9F9-B61D-49FF-AB4E-6DE99C764B1A}" emma:medium="tactile" emma:mode="ink">
                <msink:context xmlns:msink="http://schemas.microsoft.com/ink/2010/main" type="inkWord" rotatedBoundingBox="17801,13488 17813,13481 17821,13496 17809,13503"/>
              </emma:interpretation>
              <emma:one-of disjunction-type="recognition" id="oneOf1">
                <emma:interpretation id="interp5" emma:lang="" emma:confidence="1">
                  <emma:literal/>
                </emma:interpretation>
              </emma:one-of>
            </emma:emma>
          </inkml:annotationXML>
          <inkml:trace contextRef="#ctx1" brushRef="#br0">3217-151 0,'0'0'0,"0"0"0,0 0 16,0 0 15</inkml:trace>
        </inkml:traceGroup>
        <inkml:traceGroup>
          <inkml:annotationXML>
            <emma:emma xmlns:emma="http://www.w3.org/2003/04/emma" version="1.0">
              <emma:interpretation id="{09B7225A-364B-45E2-AE65-D4E7FF4FFA65}" emma:medium="tactile" emma:mode="ink">
                <msink:context xmlns:msink="http://schemas.microsoft.com/ink/2010/main" type="inkWord" rotatedBoundingBox="17701,12821 17804,13196 17775,13204 17673,12829"/>
              </emma:interpretation>
              <emma:one-of disjunction-type="recognition" id="oneOf2">
                <emma:interpretation id="interp6" emma:lang="" emma:confidence="0">
                  <emma:literal>'</emma:literal>
                </emma:interpretation>
                <emma:interpretation id="interp7" emma:lang="" emma:confidence="0">
                  <emma:literal>|</emma:literal>
                </emma:interpretation>
                <emma:interpretation id="interp8" emma:lang="" emma:confidence="0">
                  <emma:literal>I</emma:literal>
                </emma:interpretation>
                <emma:interpretation id="interp9" emma:lang="" emma:confidence="0">
                  <emma:literal>l</emma:literal>
                </emma:interpretation>
                <emma:interpretation id="interp10" emma:lang="" emma:confidence="0">
                  <emma:literal>,</emma:literal>
                </emma:interpretation>
              </emma:one-of>
            </emma:emma>
          </inkml:annotationXML>
          <inkml:trace contextRef="#ctx0" brushRef="#br0" timeOffset="2249.7621">3093-811 1347 0,'16'14'274'0,"-6"17"136"16,3 11-412-16,-1 10 10 15,-3 2-13-15,-3 6-4 16,4-15-47-16,13-1-349 16,4-17 89-16</inkml:trace>
        </inkml:traceGroup>
        <inkml:traceGroup>
          <inkml:annotationXML>
            <emma:emma xmlns:emma="http://www.w3.org/2003/04/emma" version="1.0">
              <emma:interpretation id="{92DF8997-9ABF-4CE3-86DC-00E87974A9E9}" emma:medium="tactile" emma:mode="ink">
                <msink:context xmlns:msink="http://schemas.microsoft.com/ink/2010/main" type="inkWord" rotatedBoundingBox="17661,12237 18945,11530 19459,12465 18175,13171"/>
              </emma:interpretation>
              <emma:one-of disjunction-type="recognition" id="oneOf3">
                <emma:interpretation id="interp11" emma:lang="" emma:confidence="0">
                  <emma:literal>dup</emma:literal>
                </emma:interpretation>
                <emma:interpretation id="interp12" emma:lang="" emma:confidence="0">
                  <emma:literal>duß</emma:literal>
                </emma:interpretation>
                <emma:interpretation id="interp13" emma:lang="" emma:confidence="0">
                  <emma:literal>dmp</emma:literal>
                </emma:interpretation>
                <emma:interpretation id="interp14" emma:lang="" emma:confidence="0">
                  <emma:literal>dups</emma:literal>
                </emma:interpretation>
                <emma:interpretation id="interp15" emma:lang="" emma:confidence="0">
                  <emma:literal>dap</emma:literal>
                </emma:interpretation>
              </emma:one-of>
            </emma:emma>
          </inkml:annotationXML>
          <inkml:trace contextRef="#ctx0" brushRef="#br0" timeOffset="2274.691">3459-1236 1118 0,'-6'-21'267'0,"-9"12"99"16,-4 13-313-16,1 7-38 15,-7 12 19-15,3 4-17 16,4 19 22-16,5 2-7 0,10 9 11 16,4-7-20-16,9 4 7 15,5-20-25-15,2-15 9 16,0-20-8-16,10-38 20 15,-2-24-11-15,2-35 12 16,-4-9-12-16,-4-11 7 16,-12 19-18-16,-9 7 16 15,-9 33-3-15,-4 20 14 16,1 31-7-16,-3 28 9 16,9 22-17-16,7 26 0 15,2 6-15-15,9 12 7 16,5-9-13-16,7-1 11 15,4-21-14-15,8-11 11 16,0-26-8-16,5-28-54 0,-5-27-55 16,9-36-348-1,-8-5 38-15</inkml:trace>
          <inkml:trace contextRef="#ctx0" brushRef="#br0" timeOffset="3089.8651">3814-1519 953 0,'-3'46'395'0,"1"2"19"15,2 17-191-15,0-6-139 16,5 1-4-16,-1-12-39 0,9-12-4 16,1-25-25-16,12-27 4 15,0-21-14-15,3-28 14 16,-4-1-10-16,-4-6-7 16,-13 17-25-16,-7 14 6 15,1 25-18-15,-7 10 13 16,2 17 2-16,1 18 23 15,4 9-3-15,-2 15 20 16,5 1-7-16,3 4 23 16,0-14-10-16,5-10 8 15,2-28-16-15,4-27 8 16,1-27-32-16,7-19-31 16,-3-9-35-16,6-2-39 15,-6 18-20-15,-5 20 14 16,-7 27 31-16,-4 26 46 0,-7 24 54 15,-2 23 50-15,1 10 7 16,1 20 35-16,-2-4-10 16,2 12 17-16,1-9-41 15,3-5 3-15,1-22-36 16,4-13-6-16,0-24-29 16,0-23 9-16,-2-16-14 15,-3-29 11-15,-5-9-10 0,-7-30 14 16,-4-3-18-16,-10-28-4 15,-4 11-23-15,9-12 13 16,5 15-14-16,12 0 15 16,16 30 2-16,7 5 22 15,0 22-14-15,7 11 10 16,-7 18-10-16,-1 10 12 16,-5 6-9-16,-3 7 13 15,-6 5-10-15,1-2 13 16,0-5-13-16,3-5 8 15,-3-1-28-15,9-14 0 16,-1-1-10-16,1 2 10 16,-3 4-9-16,9 9 27 15,-11 11-1-15,1 13 12 16,-5 5-9-16,-2 6 20 16,-10-3-4-16,-3 8 23 0,-1-6-5 15,-1-2 22 1,-1 0-16-16,0 0 5 0,-3-11-21 15,-5-2 6-15,-12-8-37 16,-4-15-81-16,-6-7 150 16,9-9-518-16,5-11 136 15</inkml:trace>
        </inkml:traceGroup>
      </inkml:traceGroup>
    </inkml:traceGroup>
    <inkml:traceGroup>
      <inkml:annotationXML>
        <emma:emma xmlns:emma="http://www.w3.org/2003/04/emma" version="1.0">
          <emma:interpretation id="{34C90151-FFD6-4AD6-A638-1ECDF9B7016E}" emma:medium="tactile" emma:mode="ink">
            <msink:context xmlns:msink="http://schemas.microsoft.com/ink/2010/main" type="paragraph" rotatedBoundingBox="13465,15189 18915,13176 19283,14172 13833,16185" alignmentLevel="2"/>
          </emma:interpretation>
        </emma:emma>
      </inkml:annotationXML>
      <inkml:traceGroup>
        <inkml:annotationXML>
          <emma:emma xmlns:emma="http://www.w3.org/2003/04/emma" version="1.0">
            <emma:interpretation id="{D1C8F019-5BB7-4E08-930D-B48CD954720D}" emma:medium="tactile" emma:mode="ink">
              <msink:context xmlns:msink="http://schemas.microsoft.com/ink/2010/main" type="line" rotatedBoundingBox="13465,15189 18915,13176 19283,14172 13833,16185"/>
            </emma:interpretation>
          </emma:emma>
        </inkml:annotationXML>
        <inkml:traceGroup>
          <inkml:annotationXML>
            <emma:emma xmlns:emma="http://www.w3.org/2003/04/emma" version="1.0">
              <emma:interpretation id="{33936049-B39F-40B4-A3AE-162A1DB1B4D0}" emma:medium="tactile" emma:mode="ink">
                <msink:context xmlns:msink="http://schemas.microsoft.com/ink/2010/main" type="inkWord" rotatedBoundingBox="13465,15189 14392,14846 14705,15695 13778,16037"/>
              </emma:interpretation>
              <emma:one-of disjunction-type="recognition" id="oneOf4">
                <emma:interpretation id="interp16" emma:lang="" emma:confidence="0">
                  <emma:literal>n</emma:literal>
                </emma:interpretation>
                <emma:interpretation id="interp17" emma:lang="" emma:confidence="0">
                  <emma:literal>s</emma:literal>
                </emma:interpretation>
                <emma:interpretation id="interp18" emma:lang="" emma:confidence="0">
                  <emma:literal>S</emma:literal>
                </emma:interpretation>
                <emma:interpretation id="interp19" emma:lang="" emma:confidence="0">
                  <emma:literal>N</emma:literal>
                </emma:interpretation>
                <emma:interpretation id="interp20" emma:lang="" emma:confidence="0">
                  <emma:literal>H</emma:literal>
                </emma:interpretation>
              </emma:one-of>
            </emma:emma>
          </inkml:annotationXML>
          <inkml:trace contextRef="#ctx0" brushRef="#br0" timeOffset="-3068.6811">-951 1982 1825 0,'0'0'1'0,"0"0"-1"15,-5 11-3-15,18-5 8 0,-5-2-8 0,7-1 17 16,9 2-6 0,18-12 13-16,-1-4-11 0,11-10 15 15,-2-5-12-15,8-8 9 16,-7 8-14-16,6-5 8 16,-10 7-18-16,0 4 10 15,-15 11-12-15,-1-4 11 16,-15 8-17-16,-6-8-70 15,-4-8-316-15,-17-12 72 16</inkml:trace>
          <inkml:trace contextRef="#ctx1" brushRef="#br0" timeOffset="171198.5725">-838 1446 0,'0'0'16,"0"0"0,40 0-1</inkml:trace>
          <inkml:trace contextRef="#ctx0" brushRef="#br0" timeOffset="-2501.8761">-578 1394 857 0,'31'-19'187'0,"18"-5"102"0,2 7-253 16,6 4 6-16,-10 9-12 16,2 2 18-16,-13 8-28 15,-6 4 6-15,-7 2-15 16,5 2 16-16,-6 2-13 16,-2 7 14-16,-4 0-4 0,0 9 25 15,-4 1-12-15,-6 15 20 16,-3 4-9-16,-3 16 20 15,-6 0-20-15,-12 18 8 16,-5-13-24-16,-3 12 2 16,0-15-30-16,2-6-36 15,11-21 131-15,24-16-512 16,9-25 176-16</inkml:trace>
        </inkml:traceGroup>
        <inkml:traceGroup>
          <inkml:annotationXML>
            <emma:emma xmlns:emma="http://www.w3.org/2003/04/emma" version="1.0">
              <emma:interpretation id="{C060B2BB-AC0A-4FA0-B340-A16FD1EEB597}" emma:medium="tactile" emma:mode="ink">
                <msink:context xmlns:msink="http://schemas.microsoft.com/ink/2010/main" type="inkWord" rotatedBoundingBox="15795,14613 16971,14179 17246,14925 16070,15359"/>
              </emma:interpretation>
              <emma:one-of disjunction-type="recognition" id="oneOf5">
                <emma:interpretation id="interp21" emma:lang="" emma:confidence="0">
                  <emma:literal>die</emma:literal>
                </emma:interpretation>
                <emma:interpretation id="interp22" emma:lang="" emma:confidence="0">
                  <emma:literal>dir</emma:literal>
                </emma:interpretation>
                <emma:interpretation id="interp23" emma:lang="" emma:confidence="0">
                  <emma:literal>di</emma:literal>
                </emma:interpretation>
                <emma:interpretation id="interp24" emma:lang="" emma:confidence="0">
                  <emma:literal>du</emma:literal>
                </emma:interpretation>
                <emma:interpretation id="interp25" emma:lang="" emma:confidence="0">
                  <emma:literal>ai</emma:literal>
                </emma:interpretation>
              </emma:one-of>
            </emma:emma>
          </inkml:annotationXML>
          <inkml:trace contextRef="#ctx0" brushRef="#br0" timeOffset="6198.9838">1677 1271 1129 0,'-26'-24'377'0,"-12"8"98"16,4 16-307-16,-3 17-32 15,1 13-48-15,1 17-18 16,10 6-50-16,7 9-14 15,12-4-5-15,12 1-2 16,9-12 2-16,9-4-2 16,9-12 0-16,11-16-2 15,-9-22 3-15,9-32 2 16,-11-22 1-16,-4-38 2 16,-7-7 2-16,-7-18-2 0,-7 21-1 15,-3 14 1-15,-13 36-1 16,-5 19-6-16,2 34 1 15,-4 22-3-15,8 19-2 16,7 17 2-16,5 2 4 16,8 18 0-16,5-10 3 15,3-3-2-15,8-15-1 16,5-11-2-16,1-32 0 16,3-36 2-16,0-23 2 0,-6-25 1 15,-9-7 2-15,-5-7 0 16,-10 20-2-16,-3 11 1 15,-5 24-2-15,-2 23-5 16,4 25-1-16,3 30-1 16,4 11 0-16,6 12 0 15,6-2 6-15,5 7 0 16,0-23 1-16,2-9-3 16,-1-19 0-16,1-27 2 15,-1-23 2-15,4-24 2 16,-2-13 2-16,-1-15-1 15,-9 17-2-15,-11-3-1 16,-6 24 0-16,-2 13-1 16,-5 24-5-16,2 12 0 15,9 19-1-15,4 19-2 0,5 10 2 16,6 7 5-16,3-4 1 16,5-7-1-16,-1-22 0 15,1-14-1-15,-1-12 1 16,-2-23 1-16,-9-13 4 15,-7-11-81-15,-10 0-57 16,-6-14-370-16,-9 17 21 16</inkml:trace>
          <inkml:trace contextRef="#ctx0" brushRef="#br0" timeOffset="6919.8989">2218 622 1299 0,'2'-16'494'16,"-5"13"15"-16,1 8-292 15,5-5-203-15,1-2 300 16,-3 17-823-16,-14 6 372 16</inkml:trace>
        </inkml:traceGroup>
        <inkml:traceGroup>
          <inkml:annotationXML>
            <emma:emma xmlns:emma="http://www.w3.org/2003/04/emma" version="1.0">
              <emma:interpretation id="{E64E420F-5EE2-41F9-BF52-A66E23E17933}" emma:medium="tactile" emma:mode="ink">
                <msink:context xmlns:msink="http://schemas.microsoft.com/ink/2010/main" type="inkWord" rotatedBoundingBox="17437,13737 18920,13189 19183,13902 17700,14449"/>
              </emma:interpretation>
              <emma:one-of disjunction-type="recognition" id="oneOf6">
                <emma:interpretation id="interp26" emma:lang="" emma:confidence="0">
                  <emma:literal>Zug</emma:literal>
                </emma:interpretation>
                <emma:interpretation id="interp27" emma:lang="" emma:confidence="0">
                  <emma:literal>zeis</emma:literal>
                </emma:interpretation>
                <emma:interpretation id="interp28" emma:lang="" emma:confidence="0">
                  <emma:literal>zweig</emma:literal>
                </emma:interpretation>
                <emma:interpretation id="interp29" emma:lang="" emma:confidence="0">
                  <emma:literal>Zwist</emma:literal>
                </emma:interpretation>
                <emma:interpretation id="interp30" emma:lang="" emma:confidence="0">
                  <emma:literal>zuwies</emma:literal>
                </emma:interpretation>
              </emma:one-of>
            </emma:emma>
          </inkml:annotationXML>
          <inkml:trace contextRef="#ctx0" brushRef="#br0" timeOffset="6936.3756">2914 264 1488 0,'10'-52'304'0,"21"-11"147"16,11 6-441-16,7 8-10 16,-6 17-1-16,0 24-1 15,-19 24 3-15,-6 26 6 16,-9 15 9-16,-4 35 2 15,-8 4 2-15,-5 13-1 16,3-14-7-16,-1 4-10 16,-1-32 13-16,5-10 14 15,6-23 1-15,1-13-1 16,4-20 3-16,14-14-12 16,3-12-13-16,13-18-4 15,1 3 2-15,6-7-1 0,-9 9-2 16,-6 8-1-16,-10 12 3 15,-8 2-42-15,-15 3-52 16,-12 0-354-16,-6-8-61 16,-15-5-151-16</inkml:trace>
          <inkml:trace contextRef="#ctx0" brushRef="#br0" timeOffset="6993.8492">3049 473 1324 0,'10'12'302'0,"4"4"118"15,7 2-386-15,10-5-20 16,0-2-8-16,11-6-1 16,0-5-3-16,4-8 7 15,-6-4-33-15,-1-9-205 16,-6-8-193-16,-4-20-38 16</inkml:trace>
          <inkml:trace contextRef="#ctx0" brushRef="#br0" timeOffset="7856.132">3540 262 1060 0,'13'20'317'0,"0"15"80"16,3 6-297-16,4 0-14 16,-4-3-27-16,5-8-6 15,2-21-18-15,0-17-1 16,-1-18-11-16,11-30-7 16,-4-8-4-16,7-12-1 0,-4 10-6 15,-4 9-3-15,-9 26-4 16,-1 15-3-16,-8 27-1 15,1 18 4-15,4 10 2 16,4 15 7-16,-1-1 9 16,1 2 14-1,1-14 7-15,-2-5 2 0,-4-20 0 16,1-21-2-16,-9-18-14 0,4-22-6 16,-3-13-17-1,-6-17-118-15,-1 7 63 0,-6 0-435 16,-6 17 48-16</inkml:trace>
          <inkml:trace contextRef="#ctx0" brushRef="#br0" timeOffset="7862.1197">3946-95 1282 0,'3'2'294'0,"3"-4"111"16,7 6-374-16,9-3-23 15,3-4-24-15,10-7-48 16,0-3-8-16,3 0-332 15,-9 5 60-15</inkml:trace>
          <inkml:trace contextRef="#ctx0" brushRef="#br0" timeOffset="7868.1008">4196-148 1046 0,'-7'13'296'0,"-1"13"88"16,6 6-294-16,2 6-17 0,7-9-25 16,4-3-7-16,4-13-21 15,4-10-7-15,2-11-9 16,7-7 1-16,-1-4 0 15,9-2-1-15,-3 6 0 16,1 7-1-16,-5 5-4 0,-3 11-2 16,-7 10 1-16,-3 11 1 15,-4 3 1-15,-9 15 15 16,-5-3 14-16,-6 5 26 16,-6-9 8-16,-6 1 9 15,2-12-14-15,-4-13-7 16,-1-16-60-16,-5-11-94 15,12-21 51-15,6-25-427 16,15-2 73-16</inkml:trace>
        </inkml:traceGroup>
      </inkml:traceGroup>
    </inkml:traceGroup>
    <inkml:traceGroup>
      <inkml:annotationXML>
        <emma:emma xmlns:emma="http://www.w3.org/2003/04/emma" version="1.0">
          <emma:interpretation id="{7073F6F4-DF56-4531-B541-9E9E091DECC1}" emma:medium="tactile" emma:mode="ink">
            <msink:context xmlns:msink="http://schemas.microsoft.com/ink/2010/main" type="paragraph" rotatedBoundingBox="9996,18580 18785,14532 19698,16514 10909,20562" alignmentLevel="1"/>
          </emma:interpretation>
        </emma:emma>
      </inkml:annotationXML>
      <inkml:traceGroup>
        <inkml:annotationXML>
          <emma:emma xmlns:emma="http://www.w3.org/2003/04/emma" version="1.0">
            <emma:interpretation id="{2034C68E-C54D-4BE5-B133-18E1133EEC88}" emma:medium="tactile" emma:mode="ink">
              <msink:context xmlns:msink="http://schemas.microsoft.com/ink/2010/main" type="inkBullet" rotatedBoundingBox="10049,18694 10061,18688 10068,18703 10056,18709"/>
            </emma:interpretation>
            <emma:one-of disjunction-type="recognition" id="oneOf7">
              <emma:interpretation id="interp31" emma:lang="" emma:confidence="0">
                <emma:literal>•</emma:literal>
              </emma:interpretation>
            </emma:one-of>
          </emma:emma>
        </inkml:annotationXML>
        <inkml:trace contextRef="#ctx1" brushRef="#br0" timeOffset="203699.8444">-4536 5055 0</inkml:trace>
      </inkml:traceGroup>
      <inkml:traceGroup>
        <inkml:annotationXML>
          <emma:emma xmlns:emma="http://www.w3.org/2003/04/emma" version="1.0">
            <emma:interpretation id="{CFFEE4D7-C545-423C-8763-9389D5BD10D9}" emma:medium="tactile" emma:mode="ink">
              <msink:context xmlns:msink="http://schemas.microsoft.com/ink/2010/main" type="line" rotatedBoundingBox="11071,18084 18785,14532 19698,16514 11985,20067"/>
            </emma:interpretation>
          </emma:emma>
        </inkml:annotationXML>
        <inkml:traceGroup>
          <inkml:annotationXML>
            <emma:emma xmlns:emma="http://www.w3.org/2003/04/emma" version="1.0">
              <emma:interpretation id="{2B18B809-CAFC-46D3-A065-CD03CC6192D9}" emma:medium="tactile" emma:mode="ink">
                <msink:context xmlns:msink="http://schemas.microsoft.com/ink/2010/main" type="inkWord" rotatedBoundingBox="11081,18076 11654,17844 11782,18162 11210,18394"/>
              </emma:interpretation>
              <emma:one-of disjunction-type="recognition" id="oneOf8">
                <emma:interpretation id="interp32" emma:lang="" emma:confidence="0">
                  <emma:literal>&lt;</emma:literal>
                </emma:interpretation>
                <emma:interpretation id="interp33" emma:lang="" emma:confidence="0">
                  <emma:literal>=</emma:literal>
                </emma:interpretation>
                <emma:interpretation id="interp34" emma:lang="" emma:confidence="0">
                  <emma:literal>x</emma:literal>
                </emma:interpretation>
                <emma:interpretation id="interp35" emma:lang="" emma:confidence="0">
                  <emma:literal>&gt;</emma:literal>
                </emma:interpretation>
                <emma:interpretation id="interp36" emma:lang="" emma:confidence="0">
                  <emma:literal>#</emma:literal>
                </emma:interpretation>
              </emma:one-of>
            </emma:emma>
          </inkml:annotationXML>
          <inkml:trace contextRef="#ctx0" brushRef="#br0" timeOffset="29985.6875">-3348 4689 1049 0,'-23'-5'290'16,"2"6"82"-16,11 1-290 15,15-7-34 1,15-3-15-16,17-8-14 0,18-5-7 16,21-7-16-16,-14 23 14 31,-31 2-93-31,0 1-298 0,87-7 68 16</inkml:trace>
          <inkml:trace contextRef="#ctx0" brushRef="#br0" timeOffset="29548.9299">-3313 4445 508 0,'-38'-8'500'15,"3"2"-103"-15,6 3 20 16,15-6-272-16,6 6-35 16,8 0-29-1,13-5-31-15,11 0-25 0,18-2-19 16,8-1 3-16,22-1-12 16,-4 4 10-16,5 3-9 15,-12 4 15-15,-1 1-77 16,-16 1-28-16,-6 6-362 15,-13-2 41-15</inkml:trace>
        </inkml:traceGroup>
        <inkml:traceGroup>
          <inkml:annotationXML>
            <emma:emma xmlns:emma="http://www.w3.org/2003/04/emma" version="1.0">
              <emma:interpretation id="{B934BD89-EB66-41E2-AFDD-102AD1EC17BB}" emma:medium="tactile" emma:mode="ink">
                <msink:context xmlns:msink="http://schemas.microsoft.com/ink/2010/main" type="inkWord" rotatedBoundingBox="11748,18459 11799,17677 12357,17714 12306,18495"/>
              </emma:interpretation>
              <emma:one-of disjunction-type="recognition" id="oneOf9">
                <emma:interpretation id="interp37" emma:lang="" emma:confidence="0">
                  <emma:literal>&gt;</emma:literal>
                </emma:interpretation>
                <emma:interpretation id="interp38" emma:lang="" emma:confidence="0">
                  <emma:literal>&lt;</emma:literal>
                </emma:interpretation>
                <emma:interpretation id="interp39" emma:lang="" emma:confidence="0">
                  <emma:literal>)</emma:literal>
                </emma:interpretation>
                <emma:interpretation id="interp40" emma:lang="" emma:confidence="0">
                  <emma:literal>7</emma:literal>
                </emma:interpretation>
                <emma:interpretation id="interp41" emma:lang="" emma:confidence="0">
                  <emma:literal>,</emma:literal>
                </emma:interpretation>
              </emma:one-of>
            </emma:emma>
          </inkml:annotationXML>
          <inkml:trace contextRef="#ctx0" brushRef="#br0" timeOffset="30079.6545">-2790 4176 1186 0,'-4'-6'284'0,"16"1"92"15,9 0-336-15,24-6-34 16,10-7 0-16,23-3-10 15,-1 0 11-15,9 6-9 16,-18 8 9-16,-7 14-12 16,-23 11 5-16,-19 17-7 0,-19 8 10 15,-13 15-5-15,-10 5 12 16,-3 15-1-16,-6-10 4 16,-9 10-6-16,4-16 5 15,-7 3-10-15,2-18 8 16,5 5-14-16,11-15 20 15,3 0-410-15,9-16 135 16</inkml:trace>
        </inkml:traceGroup>
        <inkml:traceGroup>
          <inkml:annotationXML>
            <emma:emma xmlns:emma="http://www.w3.org/2003/04/emma" version="1.0">
              <emma:interpretation id="{4A01A9F1-E57B-42A2-89D0-A64F37C37232}" emma:medium="tactile" emma:mode="ink">
                <msink:context xmlns:msink="http://schemas.microsoft.com/ink/2010/main" type="inkWord" rotatedBoundingBox="12716,17261 14017,17487 13861,18384 12560,18158"/>
              </emma:interpretation>
              <emma:one-of disjunction-type="recognition" id="oneOf10">
                <emma:interpretation id="interp42" emma:lang="" emma:confidence="0">
                  <emma:literal>Zeis</emma:literal>
                </emma:interpretation>
                <emma:interpretation id="interp43" emma:lang="" emma:confidence="0">
                  <emma:literal>zus.</emma:literal>
                </emma:interpretation>
                <emma:interpretation id="interp44" emma:lang="" emma:confidence="0">
                  <emma:literal>zuz.</emma:literal>
                </emma:interpretation>
                <emma:interpretation id="interp45" emma:lang="" emma:confidence="0">
                  <emma:literal>Zus.</emma:literal>
                </emma:interpretation>
                <emma:interpretation id="interp46" emma:lang="" emma:confidence="0">
                  <emma:literal>Zuz.</emma:literal>
                </emma:interpretation>
              </emma:one-of>
            </emma:emma>
          </inkml:annotationXML>
          <inkml:trace contextRef="#ctx0" brushRef="#br0" timeOffset="30742.4359">-1906 4040 579 0,'-10'-44'396'0,"3"-3"-42"15,12 3-73-15,25-6-190 16,8 3-36-16,18-8-14 16,0 9-32-16,-2 16-6 15,-15 17 1-15,-7 16-5 16,-20 16 2-16,-11 27 1 15,-27 14 5 17,13-31 13-32,2 2-12 0,-54 107 0 15,-3-1 1-15,0 9 2 0,5-21 1 16,51-65 2-16,12-24 1 16,13-4-1-16,10-15-3 15,14-14-1-15,10-13 0 0,13-8 0 16,-5-12-2-16,10-13-1 15,-13 4-1-15,-6-3-17 16,-17 10-32-16,-13 1-356 16,-18 10 92-16</inkml:trace>
          <inkml:trace contextRef="#ctx0" brushRef="#br0" timeOffset="31662.2157">-1817 4090 1145 0,'0'-13'289'0,"-8"12"80"16,9 5-340-16,1 11-4 15,0 0-25-15,11 9 1 16,1-1 4-16,14 3 2 16,6-2-1-16,16 0-1 0,2-14 0 15,10-4 0-15,-9-4-1 16,2-15 0-16,-14-1-2 15,-5-1 0-15,-15-1 1 16,-7 0-1-16,-11 7-1 16,-3 8-2-16,-6 11 0 15,-5 14 0-15,-2 12 1 16,0 11 1-16,5 3 3 0,4 2-2 16,8-8 1-1,5-7-3-15,4-13 0 0,7-17 3 16,1-12 1-16,11-23-1 15,7-11 4-15,10-17 1 16,-2 0-3-16,0 4-1 16,-13 18-1-16,-10 12-6 15,-14 20 2-15,-10 15 10 16,-8 7 9-16,1 4 4 16,-1-1 11-16,7-1-7 15,1-6-10-15,8-3-8 16,2-6 0-16,3-2-3 15,0-4 3-15,4 6-1 16,-5 1 1-16,-4 7-6 16,-2 2 0-16,-4 8 0 15,-2-6 2-15,0-1-27 16,-5-10-22-16,2-19-46 0,1-17-17 16,1-25-319-16,2-9 81 15</inkml:trace>
          <inkml:trace contextRef="#ctx0" brushRef="#br0" timeOffset="31689.1413">-957 3897 978 0,'1'-26'372'0,"-6"15"41"16,4 9-251-16,1 5-76 0,0 4-29 15,-2 8-41 1,9 6-9-16,-3-7-4 0,11 7-4 16,3-4-21-16,6-3-33 15,-1-4-12-15,6 3-7 16,-9-2 3-16,-4 1 18 15,-8-3 25-15,-10 9 21 16,-7 2 12-16,-9 9 8 16,-2 6 6-16,-1 6 11 15,7-7-9-15,2 0-3 16,6-10-8-16,14-4-2 16,5-10-2-16,8-5-1 15,6-10-5-15,7-5-3 16,-1 2-1-16,-1 3-2 15,-4 5-2-15,-7 10 0 16,-5 6 4-16,-6 5-2 16,-7-2 3-16,-4 9 0 15,-3-4 5-15,-5 1-2 0,-6-1 5 16,-6 5 8-16,-5-3 6 16,-11 3 9-16,1-6 3 15,0-5-1-15,7-7-7 16,10-11-11-16,9-16-29 15,12-28 38-15,12-14-416 0,19-25 130 16</inkml:trace>
        </inkml:traceGroup>
        <inkml:traceGroup>
          <inkml:annotationXML>
            <emma:emma xmlns:emma="http://www.w3.org/2003/04/emma" version="1.0">
              <emma:interpretation id="{9FAD1F89-AEE0-4AF8-99DB-E5194398CB88}" emma:medium="tactile" emma:mode="ink">
                <msink:context xmlns:msink="http://schemas.microsoft.com/ink/2010/main" type="inkWord" rotatedBoundingBox="14100,18674 14112,18668 14119,18683 14107,18689"/>
              </emma:interpretation>
              <emma:one-of disjunction-type="recognition" id="oneOf11">
                <emma:interpretation id="interp47" emma:lang="" emma:confidence="1">
                  <emma:literal/>
                </emma:interpretation>
              </emma:one-of>
            </emma:emma>
          </inkml:annotationXML>
          <inkml:trace contextRef="#ctx1" brushRef="#br0" timeOffset="207413.4389">-485 5035 0,'0'0'0,"0"0"16</inkml:trace>
        </inkml:traceGroup>
        <inkml:traceGroup>
          <inkml:annotationXML>
            <emma:emma xmlns:emma="http://www.w3.org/2003/04/emma" version="1.0">
              <emma:interpretation id="{7CE32F5F-8BAB-446C-8149-848A6A0BE2E5}" emma:medium="tactile" emma:mode="ink">
                <msink:context xmlns:msink="http://schemas.microsoft.com/ink/2010/main" type="inkWord" rotatedBoundingBox="15410,16253 16458,15771 16848,16620 15801,17102"/>
              </emma:interpretation>
              <emma:one-of disjunction-type="recognition" id="oneOf12">
                <emma:interpretation id="interp48" emma:lang="" emma:confidence="0">
                  <emma:literal>A</emma:literal>
                </emma:interpretation>
                <emma:interpretation id="interp49" emma:lang="" emma:confidence="0">
                  <emma:literal>4</emma:literal>
                </emma:interpretation>
                <emma:interpretation id="interp50" emma:lang="" emma:confidence="0">
                  <emma:literal>1</emma:literal>
                </emma:interpretation>
                <emma:interpretation id="interp51" emma:lang="" emma:confidence="0">
                  <emma:literal>a</emma:literal>
                </emma:interpretation>
                <emma:interpretation id="interp52" emma:lang="" emma:confidence="0">
                  <emma:literal>d</emma:literal>
                </emma:interpretation>
              </emma:one-of>
            </emma:emma>
          </inkml:annotationXML>
          <inkml:trace contextRef="#ctx0" brushRef="#br0" timeOffset="11042.7412">1016 2986 978 0,'-9'13'353'16,"10"-2"25"-16,6-3-244 16,9-11-73-16,16-12-27 15,19-20 27-15,4-14-12 16,15-21 7-16,6 2-28 0,0 0 2 15,-11 16-40-15,-3 11-42 16,-22 22-33-16,-11 9-21 16,-19 12-121-16,-15 27-194 15,-16 8 52-15</inkml:trace>
          <inkml:trace contextRef="#ctx0" brushRef="#br0" timeOffset="11164.4077">1148 3159 1078 0,'-24'31'337'0,"6"-12"70"16,16-12-310-16,17-9-24 16,12-12-45-16,22-22 4 15,9-8-5-15,22-19-5 16,-2-2-13-16,11 0 12 16,-13 17-22-16,-5 9-34 15,-24 16-392-15,0 2 122 0</inkml:trace>
          <inkml:trace contextRef="#ctx0" brushRef="#br0" timeOffset="11806.8948">1584 2402 1242 0,'-3'-21'334'15,"11"-17"94"-15,10 4-363 16,11-8-19-16,10 8-36 15,8 3 7-15,-5 17-18 0,8 10 8 16,-7 17-11-16,-1 15 12 16,-10 11-11-16,1 27 12 15,-15 4-8-15,-9 27 15 16,-10 1-3-16,-11 23 21 16,-7-9-14-16,-7 8 11 15,0-29-18-15,2-11 359 16,19-40-833-16,8-51 391 15</inkml:trace>
        </inkml:traceGroup>
        <inkml:traceGroup>
          <inkml:annotationXML>
            <emma:emma xmlns:emma="http://www.w3.org/2003/04/emma" version="1.0">
              <emma:interpretation id="{4FC7B13E-AE95-4103-A7E7-C873EC40891A}" emma:medium="tactile" emma:mode="ink">
                <msink:context xmlns:msink="http://schemas.microsoft.com/ink/2010/main" type="inkWord" rotatedBoundingBox="17558,17482 17570,17476 17577,17491 17565,17497"/>
              </emma:interpretation>
              <emma:one-of disjunction-type="recognition" id="oneOf13">
                <emma:interpretation id="interp53" emma:lang="" emma:confidence="1">
                  <emma:literal/>
                </emma:interpretation>
              </emma:one-of>
            </emma:emma>
          </inkml:annotationXML>
          <inkml:trace contextRef="#ctx1" brushRef="#br0" timeOffset="-143744.8503">2973 3843 0,'0'0'0,"0"0"0</inkml:trace>
        </inkml:traceGroup>
        <inkml:traceGroup>
          <inkml:annotationXML>
            <emma:emma xmlns:emma="http://www.w3.org/2003/04/emma" version="1.0">
              <emma:interpretation id="{FC2ED84F-FED2-42FC-ABAA-CE0E12E5BECF}" emma:medium="tactile" emma:mode="ink">
                <msink:context xmlns:msink="http://schemas.microsoft.com/ink/2010/main" type="inkWord" rotatedBoundingBox="17122,15344 18803,14570 19192,15415 17512,16190"/>
              </emma:interpretation>
              <emma:one-of disjunction-type="recognition" id="oneOf14">
                <emma:interpretation id="interp54" emma:lang="" emma:confidence="0">
                  <emma:literal>Absah</emma:literal>
                </emma:interpretation>
                <emma:interpretation id="interp55" emma:lang="" emma:confidence="0">
                  <emma:literal>Abseht</emma:literal>
                </emma:interpretation>
                <emma:interpretation id="interp56" emma:lang="" emma:confidence="0">
                  <emma:literal>Abschor</emma:literal>
                </emma:interpretation>
                <emma:interpretation id="interp57" emma:lang="" emma:confidence="0">
                  <emma:literal>Absucht</emma:literal>
                </emma:interpretation>
                <emma:interpretation id="interp58" emma:lang="" emma:confidence="0">
                  <emma:literal>Absehe</emma:literal>
                </emma:interpretation>
              </emma:one-of>
            </emma:emma>
          </inkml:annotationXML>
          <inkml:trace contextRef="#ctx0" brushRef="#br0" timeOffset="14191.7905">2885 1704 557 0,'8'-35'586'0,"-3"1"-143"16,0 19 0-16,0 20-321 15,1 22-71-15,-4 32 2 16,-2 4-35-16,0 29 6 16,0 3-14-16,-2 16 10 15,-1-12-18-15,3 18 7 16,0-21-11-16,3-10 9 15,2-34-10-15,3-23 10 16,-1-42-24-16,1-52-48 16,0-35-39-16,0-43-27 15,3-18-29-15,-1-16-82 16,-7 36 66-16,-6 25 105 16,3 43 41-16,-2 25 62 15,-2 39 106-15,0 15-10 0,6 15-70 16,-4 23-2-16,-1 11-39 15,5 18 12-15,4-3 5 16,4 8 29-16,5-17-10 16,9 4 10-16,2-21-20 15,3-5-6-15,2-18-31 16,3-5 7-16,-8-11-11 16,0 3 7-16,-10 2-14 0,-5 5-20 15,-14-2-29-15,-8 5-26 16,-17-6-10-16,-9 11 19 15,-9-2 16-15,-10 2 31 16,5-8 29-16,4 1 31 16,13-15-3-16,8-4 38 15,15-3-4-15,4-4 14 16,7-1-27-16,12-10 2 16,1-4-36-16,14-7 0 15,3-4-17-15,12-9 6 16,0 9-12-16,5-5-9 15,-10 6-53-15,1 6 45 16,-17 6-419-16,-7-19 107 16</inkml:trace>
          <inkml:trace contextRef="#ctx0" brushRef="#br0" timeOffset="15014.1132">3123 1529 1105 0,'0'-16'375'0,"0"11"56"0,4 10-325 16,-1 22-13-16,2 14-60 15,0 19-6-15,-4 3-16 16,7 9 18-16,-1-12-8 16,7-7 6-16,3-20-15 15,7-14 8-15,2-17-18 0,6-20 8 16,-4-15-8-16,3-9 11 16,-2 0-11-16,-1 13 1 15,-6 16-16-15,3 19 5 16,-8 17-12-16,1 18 14 15,-3-4-3-15,-4 5 18 16,-4-1 1-16,-6 1 40 16,-4-10 3-16,-7 4 31 15,-3-8-7-15,-9-7 4 16,1-4-37-16,-5-7-8 16,3-8-33-16,0-7-41 15,10-6-57-15,8-12-89 16,9 0 361-16,12-3-717 15,3 8 310-15</inkml:trace>
          <inkml:trace contextRef="#ctx0" brushRef="#br0" timeOffset="15034.0634">3772 1495 1235 0,'-3'-6'454'0,"-8"4"64"15,2 8-341-15,-15 12-42 16,1 10-72-16,-7 12-11 15,5 7-39-15,-1 5 2 16,13-10-16-16,7-3 6 16,7-21-10-16,6-8 7 15,4-15-10-15,9-9 10 16,-2-8-8-16,6-2 8 16,2-2-7-16,8 3 8 15,-6 9-12-15,4 9 6 16,-4 11-8-16,-6 11 9 15,-6 5-7-15,-3 9 9 16,-9-3-7-16,-8 6 11 0,0 3-7 16,-11-4 8-16,0-6-7 15,-6 9 11-15,2-9-8 16,-9-12 6-16,9 1-4 16,-1-8-72-16,9-14-73 15,6-9 136-15,12-12-523 16,7-20 149-16</inkml:trace>
          <inkml:trace contextRef="#ctx0" brushRef="#br0" timeOffset="15515.8538">4011 1479 637 0,'8'-28'474'0,"-5"6"-50"16,-8 18-73-16,-5 12-204 16,1 12-61-16,-3 24-5 15,6 11-58-15,4 24 1 16,9-1-12-16,4 2 16 15,7-22-10-15,6-11 10 16,-1-28-14-16,4-23 19 16,-1-22-13-16,8-41 12 15,-8-22-10 1,0-36 11-16,-6 5-25 0,-14-3 4 16,-14 27-10-16,-13 15 14 15,-11 36-9-15,-9 15 11 0,5 19-13 16,2 21 9-16,12 11-15 15,5 21 7-15,11 8-11 16,3 18 11-16,4-3-11 16,9 3 10-16,-2-16-9 15,7-18 5-15,3-26-8 16,6-22 13-16,-1-22-11 16,11-17 12-16,1-1-6 15,6 2 9-15,-7 18-15 0,3 15 3 16,-9 24-12-16,-4 21 8 15,-4 11-6-15,-1 13 9 16,-6 2 2-16,-1 3 8 16,-4-9-7-16,-7-11 7 15,4-10-10-15,-7-12 12 16,4-20-17-16,1-14-99 16,4-10-51-16,4-13-350 15,9 1-8-15</inkml:trace>
        </inkml:traceGroup>
      </inkml:traceGroup>
    </inkml:traceGroup>
  </inkml:traceGroup>
</inkml:ink>
</file>

<file path=ppt/ink/ink11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33.295"/>
    </inkml:context>
    <inkml:brush xml:id="br0">
      <inkml:brushProperty name="width" value="0.09333" units="cm"/>
      <inkml:brushProperty name="height" value="0.09333" units="cm"/>
      <inkml:brushProperty name="fitToCurve" value="1"/>
    </inkml:brush>
  </inkml:definitions>
  <inkml:trace contextRef="#ctx0" brushRef="#br0">66 697 655 0,'-12'10'461'0,"-2"19"-82"0,-1-2-54 16,2 4-268-16,5 5-11 16,5-5-20-16,6-5-6 15,5-5-5-15,10-10-3 16,6-12-3-16,15-14-1 15,3-6 0-15,10-13 0 16,-1 3 0-16,1 3-3 16,-17 11-2-16,-4 8-3 15,-13 8 0-15,-8 4 1 16,-7 4 1-16,0 2 0 16,-3-4 3-16,7 2-2 15,1-6-2-15,5-7 1 16,1-6 0-16,12-7-2 15,-3-2 1-15,3-3-21 16,-3 6-13-16,-4 5-8 0,-8 6 1 16,-4 6-2-16,-4 4 23 15,-3 3 13-15,-1 2 6 16,1 2 2-16,3 2 3 16,0 2 0-16,-1-1 1 15,3 0 0-15,-5 0 0 16,1-5-3-16,1-1 1 15,-1-2-1-15,-1-2 1 16,4 0-1-16,-3-1 1 0,-1-1-2 16,0 1 1-16,0 1-1 15,0-1-1-15,2 3 0 16,1 3-1-16,0 8-1 16,4 7 2-16,-1 8 0 15,2 4 2-15,1 6 0 16,-1-2 1-16,0 0 0 15,0-4 1-15,0 3 2 16,-3-6 6-16,-2-4 13 16,-1-4 6-16,-2-9 33 15,-5-9 18-15,-5-12 9 16,-6-9-13-16,-4-14-5 16,-2-2-33-16,-4-10-23 15,5 1-13-15,1 3-3 16,7 11-3-16,4-5-4 15,10 11-2-15,9 2-2 0,6-3 3 16,10-1-1-16,7 2 4 16,9-14 0-16,3 2 2 15,12-14 1-15,-8-1 4 16,-4-8-1-16,-14 6 2 16,-7 4 1-16,-16 16-1 15,-6 9-4-15,-7 14-2 16,2 14-1-16,-9 5-1 0,7 13-1 15,-3 0 3-15,7 3 0 16,1-5-1-16,9 1 0 16,1-11 0-16,11-4-1 15,-4-5-1-15,17-12 1 16,0-4 2-16,6-12-1 16,-3 1 3-16,1-3 1 15,-15 11 0-15,-7 6-5 16,-7 8 0-16,-5 4-2 15,-3 5 0-15,3 0 1 16,-1 1 5-16,5-3-23 16,2-4-25-16,9-10-42 15,-1-11-20-15,14-9-37 16,1-9 6-16,6-9-95 16,-8 1-57-16,-4-8-84 0,-11 10-82 15,-8-4 125-15,-11 12 513 16,-2 2 293-16,-3 13-102 15,-1 1 19-15,4 11-202 16,1 2-70-16,3 9-58 16,-1 4-19-16,2 6-29 15,2 15-9-15,1 4-2 16,5 9-1-16,2 7 1 0,4 9-3 16,-1-11 3-16,4 8-1 15,-4-9 0-15,3-11 0 16,-6-17 2-16,6-10 4 15,0-19 3-15,2-17 1 16,5-7 4-16,-6-17 0 16,1 0-5-16,-10 8-2 15,-4 5-3-15,-8 8-5 16,4 15 1-16,-8 15-6 16,3 1 1-16,2 14-1 15,2 1 5-15,1 9-3 16,4-4 5-16,9-1-2 15,5-6 3-15,8-15-2 16,8-14 5-16,10-18 0 16,-2-15 3-16,2-14-1 15,-10 0-1-15,-8-2 1 0,-15 16-6 16,-11 7-7-16,-9 18-5 16,-11 13-8-16,1 17-1 15,-6 17 5-15,1 12 8 16,-2 17 9-16,12 5 12 15,2 6 1-15,12-11 0 16,10 7 1-16,4-12-6 16,6 0-4-16,1-12-1 15,-3-2-1-15,-5-19 0 0,-2-4 2 16,-8-8 2-16,-3-5 4 16,-3-4 1-16,-7-6 9 15,-1-5 5-15,-5-4 6 16,0-4-3-16,4 0 0 15,3 5-10-15,5 8-9 16,6 6-6-16,3 4-7 16,1 6-1-16,9 2-1 15,1-2 0-15,7-1-2 16,3 3 3-16,3-7 0 16,-3 2 1-16,6-6 0 15,-6-1 3-15,4-4 3 16,-9-4 0-16,-2-1 0 15,-8 3 0-15,-4 2 0 16,-5 1-1-16,-4 13-6 0,-3 2 1 16,-3 13-2-16,0 1 1 15,-2 7-2 1,5 2 5-16,7 3-1 0,8-4 0 16,7-1-2-16,6-10 1 15,11-11 0-15,-1-15 4 16,7-11 1-16,-3-9 4 15,-1-4 2-15,-11-2 0 0,-8 13-3 16,-10 0-1-16,-6 10-7 16,-5 13-2-16,-3 7 1 15,4-4 0-15,-2 12-1 16,2 1 5-16,8-3-2 16,3 0 0-16,-2 2-2 15,10-2 1-15,6-10 0 16,-3 0 2-16,13-8-2 15,4-3 3-15,1-5-1 16,-6 7 1-16,-3-3 1 16,-12 0 1-16,-6 4-1 15,-9-2 10-15,-2 3 10 16,-4-3 4-16,2 7 0 16,1-5 2-16,4 5-12 15,3-5-10-15,7-6 0 16,0 1-29-16,2-1-117 0,-4-7-351 15,-3-18 50-15</inkml:trace>
</inkml:ink>
</file>

<file path=ppt/ink/ink11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33.301"/>
    </inkml:context>
    <inkml:brush xml:id="br0">
      <inkml:brushProperty name="width" value="0.09333" units="cm"/>
      <inkml:brushProperty name="height" value="0.09333" units="cm"/>
      <inkml:brushProperty name="fitToCurve" value="1"/>
    </inkml:brush>
  </inkml:definitions>
  <inkml:trace contextRef="#ctx0" brushRef="#br0">22 42 1248 0,'-18'-16'377'0,"13"3"68"16,8 4-338-16,15 5-78 0,21 0-59 15,3 4 360-15,15 2-774 16,-5 1 343-16</inkml:trace>
</inkml:ink>
</file>

<file path=ppt/ink/ink11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33.919"/>
    </inkml:context>
    <inkml:brush xml:id="br0">
      <inkml:brushProperty name="width" value="0.09333" units="cm"/>
      <inkml:brushProperty name="height" value="0.09333" units="cm"/>
      <inkml:brushProperty name="fitToCurve" value="1"/>
    </inkml:brush>
  </inkml:definitions>
  <inkml:trace contextRef="#ctx0" brushRef="#br0">-11 187 1667 0,'0'37'624'0,"85"-42"-580"0,15-26-21 16,5-9-4-16,11-7-2 15,-40 13-2-15,-8 6-161 16,-42 7-332-16,-28 3 64 15</inkml:trace>
</inkml:ink>
</file>

<file path=ppt/ink/ink1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7:51.23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BAAE777-1C8E-4947-99FB-6DF9C8D60B59}" emma:medium="tactile" emma:mode="ink">
          <msink:context xmlns:msink="http://schemas.microsoft.com/ink/2010/main" type="inkDrawing" rotatedBoundingBox="8074,1510 10038,2741 9961,2863 7998,1632" semanticType="callout" shapeName="Other">
            <msink:sourceLink direction="with" ref="{E0442143-35C2-4C85-8656-FB0C4D3EEB67}"/>
            <msink:sourceLink direction="with" ref="{2509EF7C-9599-4AC5-8832-D592DBE4296B}"/>
            <msink:sourceLink direction="with" ref="{7CC73FA3-ADC3-4DCF-8282-F068B660A5DC}"/>
            <msink:sourceLink direction="with" ref="{8CA0DE9E-8210-4E50-B1B4-CB8A1B64EABC}"/>
          </msink:context>
        </emma:interpretation>
      </emma:emma>
    </inkml:annotationXML>
    <inkml:trace contextRef="#ctx0" brushRef="#br0">29 14 822 0,'-16'-6'336'0,"8"1"32"15,1 0-208-15,6 0-59 16,6 7-46-16,1 4-18 16,5 2-25-16,4 9-6 15,8-1 1-15,6 3 0 16,-1-4 3-16,14 11-2 16,3-3-2-16,7 4 0 15,-3 4-3-15,9 8-1 0,-14-7-1 16,3 9-1-1,-10-5 1-15,9 4-1 0,-6-4 3 16,10-4-2-16,-11-3 2 16,8 1-1-16,-8-8 1 15,-1 4-1-15,-6 2 2 16,13-5-3-16,-9-1 1 16,6 1-2-16,1-8 1 15,4 2-1-15,-12-4 1 16,6-3-2-16,-7 2 3 15,6-3-2-15,-4 3 2 0,9 4-1 16,-2-5 2-16,5 5-2 16,-9 2 1-16,5-3-1 15,-10 1 1-15,0 13-2 16,-10-6 0-16,6 6 1 16,-4-1 0-16,1 3-2 15,-2-14 4-15,2 6-2 16,-3-5 1-16,4 3-2 15,-5-3 2-15,4 6-2 16,-6-3 2-16,0 8 0 16,-4 2 1-16,-1-3-1 15,-6-5 1-15,3-6 1 16,-4-5 1-16,3-9-1 16,-3 5 1-16,1-3 0 15,2-2-3-15,-1 0 0 0,-5-6 1 16,1-5-11-16,-4 5-24 15,-6-4-337-15,-4-14-38 16,-6 0-126-16</inkml:trace>
  </inkml:traceGroup>
</inkml:ink>
</file>

<file path=ppt/ink/ink12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34.761"/>
    </inkml:context>
    <inkml:brush xml:id="br0">
      <inkml:brushProperty name="width" value="0.09333" units="cm"/>
      <inkml:brushProperty name="height" value="0.09333" units="cm"/>
      <inkml:brushProperty name="fitToCurve" value="1"/>
    </inkml:brush>
  </inkml:definitions>
  <inkml:trace contextRef="#ctx0" brushRef="#br0">8 133 1117 0,'-2'-10'327'0,"-5"7"65"16,7 6-315-16,2 12-37 16,1-1-24-16,4 8-19 15,3-5 6-15,1 1-8 16,4-13 9-16,6 0-4 15,5-13 13-15,16-13-8 0,3-12 10 16,9-2-8 0,-2-3 4-16,-4 6-12 0,-20 17 6 15,-2 17-13-15,-18 12 4 16,-8 17-5-16,-2-6 27 31,2-14 35-15,0 2-19-16,7 31 6 0,-2-15-2 15,16-23-5-15,8-22 2 0,11-29-11 16,-2-5-8-16,4 1-30 16,-15 18-38-16,-2 12-69 15,-19 15-336-15,-11 12 48 16</inkml:trace>
</inkml:ink>
</file>

<file path=ppt/ink/ink12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34.769"/>
    </inkml:context>
    <inkml:brush xml:id="br0">
      <inkml:brushProperty name="width" value="0.09333" units="cm"/>
      <inkml:brushProperty name="height" value="0.09333" units="cm"/>
      <inkml:brushProperty name="fitToCurve" value="1"/>
    </inkml:brush>
  </inkml:definitions>
  <inkml:trace contextRef="#ctx0" brushRef="#br0">16 39 1040 0,'-10'-21'270'0,"4"9"74"15,6 8-290-15,0 2-40 16,4 2-5-16,6 2-13 16,3-1 6-16,3-1 22 15,5 7-367-15,2 4 131 0</inkml:trace>
</inkml:ink>
</file>

<file path=ppt/ink/ink12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35.622"/>
    </inkml:context>
    <inkml:brush xml:id="br0">
      <inkml:brushProperty name="width" value="0.09333" units="cm"/>
      <inkml:brushProperty name="height" value="0.09333" units="cm"/>
      <inkml:brushProperty name="fitToCurve" value="1"/>
    </inkml:brush>
  </inkml:definitions>
  <inkml:trace contextRef="#ctx0" brushRef="#br0">218 220 1160 0,'-30'5'268'0,"-9"8"107"0,4 5-323 0,-2 8 8 0,7 3 13 0,4 7-8 15,10-2 2-15,11 5-21 16,13-8-17-16,13-1-24 16,9-12 1-16,15-19-4 15,5-16 10-15,12-23-7 16,-10-14 11-16,5-17-6 16,-17 3 2-16,-7-8-10 15,-17 16 6-15,-3 8-12 16,-20 10 6-16,-4 24-14 15,-5 19 5-15,-9 14-10 16,-2 11 9-16,1 26-6 16,3-4 13-16,2 11-4 15,8-4 10-15,15 3-5 16,9-12 9-16,12-6-7 16,9-9 5-16,15-16-7 0,2-17 7 15,9-17-7-15,-6-11 9 16,0-12-7-16,-15 2 6 15,-12-2-14-15,-17 14 7 16,-8 7-16-16,-11 11 6 16,-6 15-13-16,1 13 15 15,-2 18-10-15,7 6 16 16,3 11-1-16,9-4 15 0,12 3-9 16,7-15 10-16,12-9-8 15,7-15 3-15,10-17-7 16,-4-17 12-16,4-13-68 15,-12-6-31-15,-16-11-364 16,-21 8 46-16</inkml:trace>
</inkml:ink>
</file>

<file path=ppt/ink/ink12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35.627"/>
    </inkml:context>
    <inkml:brush xml:id="br0">
      <inkml:brushProperty name="width" value="0.09333" units="cm"/>
      <inkml:brushProperty name="height" value="0.09333" units="cm"/>
      <inkml:brushProperty name="fitToCurve" value="1"/>
    </inkml:brush>
  </inkml:definitions>
  <inkml:trace contextRef="#ctx0" brushRef="#br0">2 26 1038 0,'-3'-13'287'0,"3"3"66"16,0 7-293-16,2 3-31 16,1-2-33-16,-2 10-352 15,3 2 109-15</inkml:trace>
</inkml:ink>
</file>

<file path=ppt/ink/ink12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35.663"/>
    </inkml:context>
    <inkml:brush xml:id="br0">
      <inkml:brushProperty name="width" value="0.09333" units="cm"/>
      <inkml:brushProperty name="height" value="0.09333" units="cm"/>
      <inkml:brushProperty name="fitToCurve" value="1"/>
    </inkml:brush>
  </inkml:definitions>
  <inkml:trace contextRef="#ctx0" brushRef="#br0">9 26 982 0,'2'-15'328'0,"-10"4"46"0,4 11-244 16,6 10-100-16,3 11 1 15,0 11 0-15,0 19-7 16,3 5 7-16,0 16-6 15,-3 1-6-15,-5 14-11 16,3-6 2-16,0 7-7 16,0-15 5-16,-1-10-4 15,5-22 6-15,1-15 10 16,0-30 26-16,-3-21 6 16,6-23 6-16,0-21-6 15,4-11-10 1,-2-12-27-16,1 14-6 0,3 7-8 15,-6 19 5-15,-6 14-4 16,1 22 6-16,-2 3-6 16,-3 10 6-16,4 6-23 0,5 0-26 15,3 6-84-15,0 2 340 16,1 13-691-16,-5 4 280 16</inkml:trace>
</inkml:ink>
</file>

<file path=ppt/ink/ink12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36.424"/>
    </inkml:context>
    <inkml:brush xml:id="br0">
      <inkml:brushProperty name="width" value="0.09333" units="cm"/>
      <inkml:brushProperty name="height" value="0.09333" units="cm"/>
      <inkml:brushProperty name="fitToCurve" value="1"/>
    </inkml:brush>
  </inkml:definitions>
  <inkml:trace contextRef="#ctx0" brushRef="#br0">-2 0 1061 0,'2'16'290'0,"3"1"89"16,4-3-306-16,4-1-23 15,5 0-17-15,12-3-21 16,2-4-40-16,15-9-353 16,-2-5 105-16</inkml:trace>
</inkml:ink>
</file>

<file path=ppt/ink/ink12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36.438"/>
    </inkml:context>
    <inkml:brush xml:id="br0">
      <inkml:brushProperty name="width" value="0.09333" units="cm"/>
      <inkml:brushProperty name="height" value="0.09333" units="cm"/>
      <inkml:brushProperty name="fitToCurve" value="1"/>
    </inkml:brush>
  </inkml:definitions>
  <inkml:trace contextRef="#ctx0" brushRef="#br0">130 327 1056 0,'0'-9'308'0,"-6"6"63"15,-4 4-286-15,-6 7-56 16,0 4-11-16,-5 9-6 16,0 3 12-16,1 7 3 15,7 0 15-15,5 4-5 16,11-4 1-16,7-3-13 15,5-10-3-15,14-9-10 0,2-15 4 16,11-17-7-16,-2-6 8 16,6-12-27-16,-14-2-5 15,-3-4-18-15,-14 11 8 16,-7 5-14-16,-13 12 22 16,-3 14-4-16,-10 16 13 0,0 12-6 15,6 1 13-15,2 10-4 16,7-6 16-16,14-6-8 15,2-10 5-15,11-14-7 16,2-16 9-16,10-22-41 16,3-14-15-16,6-22-41 15,-6-2 12-15,-3-13-329 16,-17 12 111-16</inkml:trace>
</inkml:ink>
</file>

<file path=ppt/ink/ink12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36.496"/>
    </inkml:context>
    <inkml:brush xml:id="br0">
      <inkml:brushProperty name="width" value="0.09333" units="cm"/>
      <inkml:brushProperty name="height" value="0.09333" units="cm"/>
      <inkml:brushProperty name="fitToCurve" value="1"/>
    </inkml:brush>
  </inkml:definitions>
  <inkml:trace contextRef="#ctx0" brushRef="#br0">99 0 1010 0,'-19'8'288'0,"-1"20"74"15,-1 7-271-15,5 22-21 16,6-2-14-16,10 10-7 16,7-10-10-16,10 7-13 15,3-15-12-15,11 8-10 16,-5-9 4-16,3 2-6 16,-5-7 6-16,-4-1-8 0,-11-12 10 15,-5-7-10-15,-8-11 11 16,-7-10-5-16,-2-12 7 15,-5-15 3-15,2-9 12 16,-8-12-2-16,1-1 8 16,-6 0-5-16,9 7-1 15,-1 13-2-15,8 11-1 16,5 8-12-16,13 5-1 0,5 10-12 16,11 0-2-1,10 3-7-15,6 5 10 16,15 2-68-16,0-2-32 0,6-8-360 15,-1-4 40-15</inkml:trace>
</inkml:ink>
</file>

<file path=ppt/ink/ink12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37.129"/>
    </inkml:context>
    <inkml:brush xml:id="br0">
      <inkml:brushProperty name="width" value="0.09333" units="cm"/>
      <inkml:brushProperty name="height" value="0.09333" units="cm"/>
      <inkml:brushProperty name="fitToCurve" value="1"/>
    </inkml:brush>
  </inkml:definitions>
  <inkml:trace contextRef="#ctx0" brushRef="#br0">226 108 1051 0,'-14'2'323'0,"-17"14"56"15,-2 7-288-15,-4 11-26 16,0 1-5-16,4 3-10 15,11-9 6-15,5 2 0 16,16-13-28-16,6 1-20 16,9-3 3-16,12-6-12 15,5-12 6-15,15 2-5 0,1-9 11 16,4-12-10-16,-5-1 11 16,-1 16-9-16,-12-5 3 15,-12 9-13-15,-7 13 5 16,-4 10-4-16,-10-8 7 15,0 8-5-15,2-3 15 16,-1-3 11-16,-1-10 21 16,7-8 22-16,-2-9 13 0,4-12-6 15,-4-5-8-15,0-17-22 16,-5-1-23-16,-6-11-11 16,-9 4 1-1,5 1-7-15,-3 14 6 0,4 11-9 16,7 14 4-16,9 9-12 15,4 3 3 1,21 5-8-16,9 2 8 0,17-1-45 16,7 0-60-16,8-7-411 15,-14-5 76-15</inkml:trace>
</inkml:ink>
</file>

<file path=ppt/ink/ink12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37.778"/>
    </inkml:context>
    <inkml:brush xml:id="br0">
      <inkml:brushProperty name="width" value="0.09333" units="cm"/>
      <inkml:brushProperty name="height" value="0.09333" units="cm"/>
      <inkml:brushProperty name="fitToCurve" value="1"/>
    </inkml:brush>
  </inkml:definitions>
  <inkml:trace contextRef="#ctx0" brushRef="#br0">51 840 1053 0,'-29'2'385'16,"10"2"29"-16,11 5-256 15,14-1-125-15,20-7-20 16,18-4 1-16,42-13-3 16,16-12 9-16,50-12-7 15,12-6 7-15,41-6-13 16,-12 12 1-16,34 1-8 16,-26 10 6-16,14-12-7 15,-28 5 7-15,16-12-8 16,-35-4 7-16,17-16-8 0,-21 6 8 15,6-9-9 1,-28 11 9-16,-3 5-7 0,-37 19 8 16,-16 5-50-16,-32 18-35 15,-25 18-356-15,-39 11 61 16</inkml:trace>
</inkml:ink>
</file>

<file path=ppt/ink/ink1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33:22.62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3C901E7-2375-4541-8AE2-8630A0A521B7}" emma:medium="tactile" emma:mode="ink">
          <msink:context xmlns:msink="http://schemas.microsoft.com/ink/2010/main" type="inkDrawing" rotatedBoundingBox="594,3724 3693,3478 3699,3545 600,3791" shapeName="Other"/>
        </emma:interpretation>
      </emma:emma>
    </inkml:annotationXML>
    <inkml:trace contextRef="#ctx0" brushRef="#br0">10 254 994 0,'-4'0'266'16,"-2"-1"69"-16,3 1-275 0,6 1-44 15,2-2-8-15,3-1-6 16,5 2-1-16,-2 0 0 16,4 2 0-16,-7-1 0 15,6 1 0-15,-1-2 1 16,-1-5-1-16,-2 2 0 15,4 1 0-15,1 1-1 0,-2-3 3 16,3 8 1-16,3-1 1 16,-1 0 2-16,5-1 1 15,1-1-2-15,5-2-2 16,-1-4-1-16,6 3-1 16,-3 1 0-16,5-4 0 15,-2 3-1-15,1-3 0 16,-2 2-1-16,7-2 0 15,-2 3-1-15,-1 1 1 16,0-2 0-16,7-5 0 16,-8 4 1-16,3-2 0 15,0-4 0-15,3-1 1 16,-8 4-1-16,6-1 0 16,-4 0 0-16,3 3 0 15,-5 5-1-15,11 0 1 16,-4-2 0-16,8 4 0 15,-4 0 0-15,9-2 0 0,-11-2 1 16,6 0-1-16,1-2 0 16,-3 0-1-1,2-2 1-15,5 3 1 16,-1-5 1-16,-4 1 0 16,9-6 1-16,-4 5 0 0,4-8-3 15,0 8 0 1,2 3 13-16,-9 8 3 15,2 0 3-15,-4 7 2 0,0-4 1 16,-6-1-12-16,8-3-4 16,-8 3-3-16,6-5-1 15,-8 0-1-15,9-5 8 16,-5 2 2-16,6-7 5 16,-4 2 1-16,3 6 1 15,-6-1-6-15,-2-2-4 16,-6 5-4-16,-2-1-2 15,-7-9-1-15,1 7-1 16,-2-2 0-16,5 0-1 16,-5-5 1-16,8 7-2 15,-7-4 1-15,1 1 0 16,-9-2 2-16,2 6-2 16,-8-4 1-16,-1 4 0 15,-6 4 1-15,-1 4 8 0,-2-6 7 16,-4-1 18-16,1 1 8 15,0 0 12-15,0-5-4 16,-4 6-5-16,1 3-18 16,0-6-7-16,0 2-14 15,1 2-3-15,0-2-2 16,1 0-1-16,1 0 0 16,-2 1-1-16,-3-4 1 0,2 3 0 15,0 6-1-15,0-4 0 16,-1 0 0-16,3 6-47 15,2-8-35-15,3 0-13 16,5 0-371-16,1-8 83 16</inkml:trace>
  </inkml:traceGroup>
</inkml:ink>
</file>

<file path=ppt/ink/ink13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9:57.55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5A565EB-02FA-49BC-8D05-C41517D74726}" emma:medium="tactile" emma:mode="ink">
          <msink:context xmlns:msink="http://schemas.microsoft.com/ink/2010/main" type="inkDrawing" rotatedBoundingBox="1556,1554 9835,1316 9882,2937 1603,3175" semanticType="enclosure" shapeName="Other"/>
        </emma:interpretation>
      </emma:emma>
    </inkml:annotationXML>
    <inkml:trace contextRef="#ctx0" brushRef="#br0">7933 207 336 0,'-8'-5'424'0,"6"2"-126"15,-4 0-3-15,3-1-191 0,1 1-82 16,2-2 0-1,-5 1-25-15,5-3 9 0,-2 1-15 16,-1 1 14-16,-2 0-9 16,4 3 19-16,-7-1-6 15,1 1 22-15,2 1-9 16,-6 1 20-16,-2 0-14 16,5 3 13-16,-4 2-19 0,-4 3 11 15,3 0-19-15,-5-1 6 16,1-1-17-16,-1-1 11 15,3 0-13-15,-3-4 15 16,5 3-8-16,-6-3 14 16,3 1-13-16,-2-1 12 15,2 1-17-15,-6-2 8 16,3 2-14-16,-5-1 9 16,1 1-12-16,-3 1 13 15,3-1-11-15,-1 1 11 16,0-1-12-16,-4-1 12 15,2 1-13-15,-6-4 11 16,7 1-12-16,-2-1 10 16,1-3-12-16,-3-3 11 15,1 5-10-15,-11-2 11 16,2 2-9-16,-7 1 12 16,2 2-11-16,-7 0 13 0,9 2-12 15,-6-2 12-15,9-2-13 16,-7-1 11-16,7 1-12 15,-10-1 8-15,3 1-13 16,-1 1 9-16,4-2-13 16,-3-2 11-16,7 1-10 15,-10 1 14-15,0 0-9 16,-7-4 13-16,1 4-11 0,-6-2 14 16,11-1-12-16,-7 3 12 15,6 1-9-15,-6 5 12 16,8-1 1-16,0 4-2 15,8-4-12-15,-3 1 7 16,4-4-13-16,-7-1-4 16,1-1 1-16,-9-1 12 15,-1 4-10-15,-1 0 12 16,3 0-9-16,-6 0 13 16,4 0-12-16,-3-6 11 15,5 4-10-15,-3 2 10 16,11 0-10-16,-4-3 14 15,6 5-11-15,-12-2 13 16,7-2-11-16,-10 2 11 16,5 3-13-16,-8 1 9 0,13-3-14 15,-11 2 9-15,9-1-13 16,-7 0 10-16,10-2-10 16,-1-4 12-16,7 0-9 15,-9 0 12-15,3 1-9 16,-9 1 12-16,0 1-12 15,-8 4 12-15,8-1-12 16,-4-1 11-16,6-1-12 0,-6 2 10 16,9-2-10-16,-2-3 11 15,8 3-12-15,-6-5 12 16,5-2-11-16,-5 3 12 16,-2-1-13-16,-12 0 11 15,12-3-10-15,-8 6 9 16,7-6-10-16,-9 3 12 15,9-3-11-15,-6 1 11 16,-6-2-6 0,1 2-7-16,-3-1 12 15,-1 3-11-15,-3-4 12 16,11 7-11-16,-12-6 10 16,11 3-11-16,-8 0 13 15,11 2-13-15,3-4 11 16,5 4-10-16,-5 0 12 15,4 0-13-15,-10-1 11 16,1 6-11-16,-7 0 11 16,4-2-12-16,-4 1 9 0,7 1-10 15,-5 1 12-15,12-1-12 16,-4-4 12-16,5 4-10 16,-3 1 12-16,5-5-11 15,-10 1 11-15,6 1-12 16,-6-4 12-16,5 3-12 15,-5-2 7-15,3 4-12 0,-3-4 11 16,8 6-12-16,-3 2 12 16,11 3-8-16,-6-6 15 15,3 6-9-15,-10-8 12 16,5 3-10-16,-8-1 12 16,7 8-12-16,-7-1 10 15,13 6-12-15,-10-4 10 16,12-1-11-16,-7 5 13 15,16-2-11-15,-1 4 12 16,8 3-14-16,-4-1 11 16,9-1-14-16,-7 0 12 15,2-2-13-15,-2-1 12 16,2 4-10-16,-4 4 0 16,4 3-1-16,-3 5 12 15,3 6-12-15,-2 5 12 16,5 5-1-16,0 2 1 15,5-4-10-15,0-1 14 0,4-13-8 16,4-8 13-16,4-4-12 16,-1 4 10-16,4 1-13 15,1 10 8-15,1-3-14 16,1 5 11-16,2-2-12 16,2-2 10-16,2-1-10 0,2 6 12 15,3 1-10-15,2-1 10 16,-2-1-11-1,5 4 12-15,2-9-13 0,-1 8 11 16,6-8-11-16,4 3 11 16,1-12-10-16,4 4 11 15,-2-8-12-15,7-1 11 16,-1-5-10-16,6 0 11 16,-5-1-12-16,10-8 11 15,-10 4-11-15,9-2 12 16,-2-2-11-16,9-1 10 15,1 1-14-15,9 0 7 16,-5 5-13-16,8-14 12 16,-8 9-11-16,8-9 15 15,-4 7-8-15,-1-9 14 16,-9 11-11-16,4-11 11 16,-4 11-10-16,6-6 11 15,0 5-11-15,12 3 12 0,-4 1-12 16,12-6 12-16,-4 3-12 15,10-11 11-15,-8 2-12 16,10-4 11-16,-12 8-12 16,10-7 10-16,-11 9-10 15,14-7 12-15,-11 4-12 16,8-4 12-16,-9 3-11 0,2-1 11 16,-10 5-11-16,10 8 10 15,-9-7-10-15,13 12 12 16,-2-3-13-16,18-5 11 15,-13-5-10-15,12 2 10 16,-10-7-11-16,9 6 12 16,-11-2-11-16,13 6 11 15,-8 4-12-15,10-7 12 16,-7-2-12-16,7 7 10 16,-13-3-13-16,11-8 12 15,-13 7-12-15,5 2 12 16,-5-4-9-16,13 1 12 15,-11 11-11-15,7 1 12 16,-9 1-13-16,10 5 11 16,-10-1-12-16,13-11 12 15,-3-1-11-15,13-3 12 0,-10-2-12 16,2-4 12-16,-12 6-11 16,9-4 10-16,-15 1-10 15,12-4 10-15,-4 5-10 16,8-9 11-16,-12 2-12 15,10 0 10-15,-13-1-10 16,12-4 10-16,-8-3-11 16,14 5 13-16,-12-6-12 15,10-1 13-15,-14 4-13 0,9 6 12 16,-14-2-11-16,7 4 11 16,-10 3-12-16,13-8 12 15,-10 1-12-15,7-6 12 16,-9 2-11-16,4 3 11 15,-13 1-11-15,5-2 12 16,-10 6-12-16,4-4 11 16,-2-3-11-16,5 4 11 15,-11 1-13-15,11 0 13 16,-10-1-12-16,-1-7 6 16,-7-4-13-16,-3-4-1 15,-14-3-3-15,7 0 11 16,-7 17-7-16,4-16 13 15,0 4 2-15,-2-10 2 16,-7 6-9-16,1-17 13 16,-7 10-11-16,-2 1 11 0,-1 8-11 15,-3-5 9-15,-2 5-14 16,-3 2 6-16,-4-1-14 16,-1-6 6-16,-3-1-10 15,-6-6 12-15,3 4-7 16,-3-2 16-16,-2 12-7 15,-5-7 17-15,-1 3-8 0,-7-1 15 16,-1-4-9-16,-4-22 12 16,0 11-15-16,-9-10 10 15,-1 1-16-15,0-1 11 16,0 10-13-16,-2-2 16 16,7 4-9-16,-8 0 13 15,-5 3-10-15,-13 1 14 16,-1 4-12-16,-15 5 14 15,1 8-12-15,-8 1 13 16,7 12-13-16,-5 3 10 16,11 5-16-16,-11 4 10 15,4 9-17-15,-9 3-8 16,-8 4-35-16,-12 14 80 16,12 8-449-16,-24 1 154 15</inkml:trace>
  </inkml:traceGroup>
</inkml:ink>
</file>

<file path=ppt/ink/ink13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50:19.00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46FAD01-BD33-456C-8084-A978C9FD1AEB}" emma:medium="tactile" emma:mode="ink">
          <msink:context xmlns:msink="http://schemas.microsoft.com/ink/2010/main" type="inkDrawing" rotatedBoundingBox="2131,3020 20611,2953 20617,4562 2136,4629" semanticType="enclosure" shapeName="Other"/>
        </emma:interpretation>
      </emma:emma>
    </inkml:annotationXML>
    <inkml:trace contextRef="#ctx0" brushRef="#br0">368 161 643 0,'-21'2'136'0,"-2"-7"71"15,5 5-170-15,-1-2 32 16,3 4 20-16,-4-2 3 16,2-2 2-16,-1 7-19 0,3 5-33 15,-2 1-15 1,3 4-4-16,-1 3-12 0,1 1 5 16,-1 6-9-16,-2-3 5 15,2 11-8-15,0-6 11 16,-4 7-7-16,11-13 21 15,1 1-10 1,-9 20-9-16,4-5 8 16,7 5-13-16,3 0 7 0,4-6-13 15,3 3 8 1,5 0-11-16,-1 1 10 0,7 3-11 16,6-8 10-16,5 4-10 15,-2-1 10-15,9-1-10 16,-1-5 11-16,2 6-10 15,0-8 9-15,7 8-8 16,-4-1 8-16,12 4-10 16,-4-4 11-16,9 12-11 15,-4-6 10-15,10-4-12 16,-8-1 9-16,11-1-11 16,-1-16 10-16,9 3-9 15,-8-9 12-15,12-2-9 16,-8-7 11-16,6 7-8 15,-12-6 9-15,9 1-9 16,-12 11 10-16,10-9-11 0,-9-3 11 16,14 6-9-16,-5 1 9 15,20-6-9-15,-9 5 9 16,13 0-10-16,-4-3 9 16,14-7-11-16,-11-1 10 15,15 1-9-15,-4-3 8 16,8 0-10-16,-18 2 10 15,19-1-10-15,-16-2 10 16,14-1-10-16,-10 0 10 0,18 2-10 16,-18 4 11-16,19 2-11 15,-12-1 11-15,17 0-10 16,-13-3 8-16,22-4-11 16,-17 0 9-16,13-3-9 15,-15 2 10-15,17-2-9 16,-13 2 13-16,11-5-11 15,-8 5 9-15,18-4-9 16,-15 1 9-16,20-1-10 16,-13 4 11-16,14-7-11 15,-13-1 11-15,19 1-10 16,-21 2 9-16,27-3-10 16,-16 8 10-16,19-9-10 15,-18 2 10-15,18 9-9 16,-20-6 10-16,18 6-11 0,-17 4 10 15,19 2-9-15,-23-7 9 16,20 18-10-16,-20-25 10 16,18 18-9-16,-19-2 9 15,17-5-9-15,-19-17 10 16,15 25-10-16,-18-4 8 16,17-6-8-16,-19 0 9 15,22 10-10-15,-17-9 11 16,22-4-9-16,-18 5 8 0,21 4-10 15,-18-1 10-15,21 3-10 16,-24 2 10-16,16 0-10 16,-18 0 11-16,15-2-11 15,-17-2 10-15,20-1-10 16,-20-5 10-16,19 0-11 16,-17 2 10-16,17-4-10 15,-20 0 10-15,22 4-10 16,-23-2 11-16,23-2-10 15,-17-1 9-15,17 3-10 16,-13-3 10-16,19-2-10 16,-19 3 11-16,18 4-9 15,-19-4 10-15,19-1-10 16,-25 5 10-16,22-4-11 0,-23-3 6 16,16-3-14-16,-22-16 11 15,14 16-6-15,-24-17 11 16,14 1-7-16,-24 1 15 15,15 19-11-15,-17-18 8 16,12 14-10-16,-15 0 9 16,20 2-11-16,-22-2 11 15,20-4-11-15,-14 1 9 16,12-10-10-16,-12 5 11 16,15-2-10-16,-18 6 9 0,13-1-9 15,-17 5 9-15,16-8-10 16,-16 3 10-16,17-8-12 15,-14 2 10-15,5-1-9 16,-15 7 10-16,10-3-10 16,-14 9 12-16,8-1-9 15,-7 7 9-15,11-3-9 16,-14 1 9-16,12-2-10 16,-12 0 10-16,11-4-11 15,-16-6 10-15,16 2-10 16,-11 3 11-16,7 1-11 15,-15 4 10-15,11 0-10 16,-14-3 10-16,6-5-11 16,-13 3 10-16,8-6-9 0,-13 5 10 15,5-1-9-15,-9 6 15 16,1 1-5-16,-12 5 11 16,3 3-7-16,-11 4 10 15,-2-7-15-15,-8 3 7 16,4-6-12-16,-6 1 6 15,-2-5-9-15,-5 3 10 16,0-8-8-16,-6 4 11 16,-4-6-4-16,-1-6 11 0,-2 2-8 15,-8 7 9-15,0-4-4 16,-5 1 6-16,-3 6-5 16,0-2 7-16,-5 0-9 15,-2 5 4-15,-1-8-13 16,0-3 5-16,-5-2-13 15,-2-3 8-15,-3-11-12 16,5 12 8-16,-8-4-17 16,-2 3 9-16,-5-5-13 15,-1 8 9-15,-12-10-7 16,2 9 17-16,-6-5-3 16,-1 4 17-16,-7 4-7 15,4 6 10-15,-11-9-6 16,8 4 5-16,-4 1-13 15,4 4 7-15,-16-8-12 16,13 5 4-16,-18 0-16 0,1-2 9 16,-12-7-9-1,11 4 8-15,-12-5-12 0,7 1 10 16,-17 0-15-16,9 0 7 16,-20 2-11-16,4 7 15 15,-12-3-5-15,20 5 19 16,-18 1-7-16,13-1 13 15,-13-7-8-15,6 8 9 0,-14-6-10 16,21 4 10-16,-21-1-1 16,18 7-2-16,-17 3-10 15,9-4 9-15,-17-2-11 16,18-1 0-16,-19 2-2 16,16-4 7-16,-15 3-7 15,12 1 11-15,-16-1-9 16,14 1 14-16,-20 2-7 15,17 1 11-15,-18 3-9 16,17 1 9-16,-17-3-9 16,17 1 7-16,-15-2-10 15,18 2 8-15,-20-3-10 16,16 6 9-16,-21-5-10 16,18 0 10-16,-21 2-9 15,19 3 8-15,-22-4-8 16,21 11 9-16,-18-7-10 0,14 5 10 15,-22-2-8-15,18 0 7 16,-14-4-6-16,16 7 10 16,-26-3-10-16,22 4 11 15,-16-2-11-15,18-4 10 16,-23 9-12-16,23-5 9 16,-20 0-10-16,21-5 10 0,-24 6-11 15,21-4 10-15,-24 6-9 16,17-2 8-16,-17 7-9 15,11-1 4-15,-24 2-15 16,24-2 8-16,-25 4-7 16,17-1 11-16,-16 4 0 15,22-6 17-15,-17 2-7 16,22-6 10-16,-22 3-11 16,19-4 3-16,-16 2-10 15,14-2 7-15,-20 3-10 16,25-8 9-16,-18 2-10 15,19-2 10-15,-24-3-11 16,23-5 10-16,-17 7-9 16,14-5 10-16,-26 9-8 15,18 6 9-15,-18 6-13 16,15-1 9-16,-23 14-13 16,26-15 9-16,-20 1-7 15,15-4 13-15,-21-4-8 0,28-7 13 16,-27 1-9-16,19-4 9 15,-23-8-10-15,27-3 10 16,-27-6-8-16,19 1 13 16,-13-2-6-16,20 4 14 15,-23 6-3-15,21 5 15 16,-7 1 4-16,22 10 15 0,-18 4-1 16,27 5 8-16,-9-1-15 15,27-1-6-15,-1-2-20 16,30-7-3-16,-3-5-21 15,27 1 1-15,-11-1-30 16,18 5-10-16,-3 19 17 16,18 11-393-16,10 29 127 15</inkml:trace>
  </inkml:traceGroup>
</inkml:ink>
</file>

<file path=ppt/ink/ink13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50:47.37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CD470CC-14D1-40FC-8ACC-C315A0DC5948}" emma:medium="tactile" emma:mode="ink">
          <msink:context xmlns:msink="http://schemas.microsoft.com/ink/2010/main" type="inkDrawing" rotatedBoundingBox="4174,5797 15337,5791 15338,7566 4175,7572" hotPoints="14726,7036 14346,8536 5300,6243 5680,4744" semanticType="enclosure" shapeName="Rectangle"/>
        </emma:interpretation>
      </emma:emma>
    </inkml:annotationXML>
    <inkml:trace contextRef="#ctx0" brushRef="#br0">265 1459 786 0,'5'-10'228'16,"3"0"57"-16,0 2-211 16,3-2-20-16,4 4-8 15,7-4-10-15,1 2-1 16,10-3-16-16,-1-2-1 0,9 1-13 15,-7 2 3-15,1-1-11 16,-7 8 8-16,4 1-9 16,-7 2 11-16,5 0-9 15,5 2 12-15,5-4-7 16,-4 2 10-16,8-5-9 16,-2 2 10-16,2-2-11 15,-4 0 6-15,9-3-6 16,-5 3 9-16,8-1-5 15,-4 3 11-15,2 4-7 16,-6 1 8-16,8 4-13 16,-10 4 7-16,7 2-11 15,1-1 5-15,9 3-9 16,-7-2 9-16,13-4-9 16,-7-2 8-16,8-4-9 0,-4-2 9 15,8-2-9-15,-12 1 10 16,7 1-11-16,-6 0 10 15,2 3-11-15,-6 2 11 16,13 3-12-16,-7-1 11 16,10 4-10-16,-6-1 10 15,8 1-10-15,-10-1 10 16,10 3-9-16,-8-5 9 16,6 3-9-16,-7-1 8 15,10 1-8-15,-11-1 8 0,12 5-9 16,-8-2 9-16,9 6-9 15,-11-3 2 17,-33-8 3-32,1 2 5 15,105 22-9-15,-7-2 9 0,13 2-10 16,-9-4 10-16,-51-15-10 16,-7-2 10-16,9 4-9 15,-9-2 9-15,14-5-10 16,-5 0 10-16,15 3-9 15,-12-8 9-15,16-4-9 16,-10-1 10-16,10-6-10 16,-9-5 9-16,16 7-9 15,-13 1 9-15,13-2-9 0,-12 9 9 16,12 1-9-16,-15-8 9 16,17 4-10-16,-15-4 11 15,14 0-11-15,-12-2 9 16,11 7-9-16,-16-3 10 15,17-2-10-15,-12 5 11 16,11-3-11-16,-10-3 10 16,12-1-9-16,-17 5 9 15,12-2-11-15,-14 4 11 16,11-2-9-16,-9 7 9 0,9-5-10 16,-11 0 10-16,9 0-10 15,-10 1 10-15,10-5-10 16,-10 2 9-16,3-1-9 15,-7-4 10-15,4 1-11 16,-13 1 11-16,6-3-10 16,-4 6 11-16,6-1-11 15,-4 1 10-15,2 1-9 16,-9-1 9-16,10-4-10 16,-14 7 10-16,8-6-9 15,-8 5 8-15,7 0-9 16,-13 7 10-16,12-4-9 15,-17 0 9-15,9 1-10 0,-14-1 11 16,5-5-11-16,-9 2 10 16,7 0-10-16,-9-6 10 15,5 1-11 1,-7 0 11-16,2 2-10 0,-6-1 10 16,2 6-9-16,-7 5 10 15,4-4-10-15,-7 2 9 16,2 1-10-16,-2-1 10 15,5-3-10-15,-5 1 10 16,5 0-10-16,-4-1 9 0,4-1-8 16,-8 4 8-16,7-2-9 15,-4-3 9-15,4-3-9 16,-6 3 9-16,3-11-9 16,-7 4 9-16,4-2-9 15,-9-3 10-15,4 3-11 16,-8 0 11-16,-2-4-9 15,0 2 9-15,-3 0-10 16,-7-2 10-16,9-2-11 16,-4 2 10-16,0-3-9 15,0 0 10-15,2-4-8 16,-3-1 10-16,3-5-11 16,-4 5 10-16,6-10-9 15,-1 4 8-15,5-6-11 16,-2 3 9-16,2-8-11 15,-3 4 8-15,3-6-11 0,-6 2 10 16,0-1-13-16,-7 9 11 16,-1-4-9-16,-7 6 12 15,-3-4-9-15,-6 2 13 16,-2-7-7-16,-4 3 8 16,-2-2-6-16,-1 4 9 15,-1-4-7-15,1 4 9 16,-1-2-7-16,2 1 7 0,-3 1-9 15,3 1 7-15,-1-1-10 16,-1 4 7-16,0 0-9 16,-1 1 10-16,-4-1-10 15,0 4 9-15,-3 3-10 16,-7 0 9-16,-5 4-9 16,4 5 9-16,-9 2-7 15,-2-2 11-15,-9 4-7 16,3 2 11-16,-13-4-4 15,6 5 11-15,-11-6-10 16,9 1 10-16,-10 4-10 16,6-6 4-16,-13 1-12 15,6 4 6-15,-14-2-13 16,3-4 10-16,-17 6-11 16,6-2 10-16,-9-1-10 15,7 7 13-15,-20 1-12 16,10 2 11-16,-20 3-9 0,3 0 10 15,-10 1-10-15,15 2 9 16,-24-1-8-16,12-2 9 16,-19 2-8-16,11-3 11 15,-14-4-7-15,14 2 10 16,-19-1-8-16,20-4 8 16,-25 5-11-16,16 0 9 15,-23 0-12-15,20-2 7 0,-16 4-11 16,15-6 10-16,-25 0-11 15,21-3 11-15,-11-4-9 16,9-2 10-16,-17-3-10 16,19-1 11-16,-16-2-13 15,11 3 9-15,-19 3-12 16,19 0 10-16,-17 1-9 16,22 6 13-16,-23-4-10 15,20 0 11-15,-15-3-9 16,18-1 9-16,-22 2-10 15,19 1 9-15,-13 3-9 16,19 1 11-16,-19 4-10 16,19 2 9-16,-17-1-8 15,19 2 8-15,-18 2-7 16,21-1 10-16,-19-1-9 0,22 3 9 16,-9 2-6-16,15 0 9 15,-19 7-7-15,23 1 9 16,-13 4-3-16,15 3 8 15,-11 6-6-15,20-4 10 16,-7 3-4-16,17-1 7 16,-13 0-12-16,27-2 6 15,-7 5-14-15,17-6 4 16,-6 8-13-16,20-1 10 16,-8 1-10-16,15-3 12 0,4 0-12 15,15-5 11-15,3 4-11 16,12-4 9-16,1 5-14 15,8 1 10-15,2 7-9 16,7 3 11-16,1 12-10 16,6 0 12-16,7 11-10 15,-1-3 10-15,7 3-9 16,1-8 9-16,8-1-11 16,-4-5 9-16,8 1-10 15,-3-7 10-15,10 7-9 16,-1-3 13-16,9 2-13 15,3-3-2-15,16 8-60 16,-6-11-347-16</inkml:trace>
    <inkml:trace contextRef="#ctx0" brushRef="#br0" timeOffset="34789.7684">138 1407 974 0,'-10'-2'264'15,"1"2"73"-15,4 0-283 16,3 0-12-16,2-2-29 16,8-2 8-16,4 0-15 15,5-4 5-15,1-3-13 16,5 1 9-16,-4 0-11 0,1 1 9 15,-7 4-8-15,3 6 9 16,-4 1-10-16,0 8 11 16,3-2-9-16,6 2 12 15,-1-4-10-15,7 4 12 16,1-12-12-16,7 7 11 16,1 0-14-16,6-3 12 15,-3-4-14-15,8 7 11 16,-8-7-10-16,10 2 11 15,-5 0-12-15,8 3 11 16,-5 1-12-16,11 2 12 16,-8-1-10-16,10 3 10 15,-1 0-10-15,6-3 11 16,-7 2-11-16,10 1 10 16,-4-3-10-16,7 1 10 15,-5 1-12-15,14-1 12 0,-5-1-12 16,14-2 11-16,-8 0-10 15,11 1 11-15,-6 0-11 16,12 0 10-16,-14 1-11 16,23-2 11-16,-10-2-11 15,14-1 11-15,-11 0-10 16,17 2 10-16,-15 3-10 16,18 1 11-16,-9 6-11 15,9 1 11-15,-10 0-11 0,13 5 10 16,-14-4-10-16,11-1 10 15,-8 0-11-15,8-6 11 16,-44-6-5 0,1 2-7-16,90 1 12 15,-15-3-11-15,14 6 11 16,-67-1-4 0,1 1-5-16,72-2 9 15,-13 3-11-15,21-10 10 16,-11 1-11-16,-26-8 11 15,-15 1-10-15,19-8 11 16,-12 5-11-16,19-4 12 16,-16-1-12-16,21 0 11 15,-16 3-11-15,17-4 11 0,-15 5-11 16,23-1 12-16,-20 4-11 16,24 3 11-16,-21-1-10 15,27 3 10-15,-20-1-11 16,25-5 11-16,-22 0-11 15,27 2 10-15,-24 0-10 16,22 2 10-16,-24 2-11 16,23 1 10-16,-27-3-18 0,17-6 0 15,-24-2-15-15,18-6 6 16,-25-1-9-16,13-2 18 16,-25 4 2-16,7 1 14 15,-20 5-5-15,9 5 11 16,-23 5-11-16,-1 4 11 15,-20 1-12-15,1 0 11 16,-20-1-12-16,3-1 10 16,-11-6-10-16,3-7-24 15,-18-2-293-15,-7 1-5 16,-23 7-128-16</inkml:trace>
  </inkml:traceGroup>
</inkml:ink>
</file>

<file path=ppt/ink/ink13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51:23.88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33C5E8D-0B78-4CFE-86B7-96CA3AD6354D}" emma:medium="tactile" emma:mode="ink">
          <msink:context xmlns:msink="http://schemas.microsoft.com/ink/2010/main" type="inkDrawing" rotatedBoundingBox="3129,10297 8880,10077 8888,10274 3137,10494" shapeName="Other"/>
        </emma:interpretation>
      </emma:emma>
    </inkml:annotationXML>
    <inkml:trace contextRef="#ctx0" brushRef="#br0">0 328 1055 0,'11'-2'362'0,"-8"0"32"15,10-4-248-15,3 3-130 16,15-6 0-16,8 0-20 15,10-6 11-15,1 1-11 16,13-9 10-16,-4 3-11 16,9 1 11-16,-5 3-11 15,10 1 11-15,-5 4-11 16,12-1 11-16,9-2-5 16,8 2-7-16,7 1 14 15,-2 3-8-15,7 1 20 16,-10 6-7-16,6-1 16 15,-7-1-12-15,23 3 11 16,-14-3-21-16,20 0 9 16,-9-4-17-16,15 2 10 15,-18-3-15-15,20 3 13 16,-20-5-13-16,18 2 12 16,-10-1-12-16,6-1 13 15,-16 2-13-15,12 8 12 16,-16 0-11-16,11 1 11 15,-10 1-11-15,10 3 11 16,-10 0-12-16,7 1 12 0,-13 2-12 16,18 2 12-1,-14-8-12-15,7-6 13 0,-8 6-13 16,13-4 13-16,-19 2-13 16,14-1 11-16,-11-1-12 15,5-9 13-15,-23-7-12 16,16 10 13-16,-21 5-12 15,6 1 11-15,-12 5-11 16,6 5 11-16,-18-6-11 0,1-2 11 16,-11 3-10-16,-1-1 10 15,-13 0-10-15,-8-2 10 16,-8 0-10-16,-6 0 11 16,-4 3-10-16,-9-5 16 15,-1 1-10-15,-6 2 11 16,-7-2-38-16,-16 1-358 15,-11-5-57-15,-25-21-135 16</inkml:trace>
  </inkml:traceGroup>
</inkml:ink>
</file>

<file path=ppt/ink/ink13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51:48.69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0012261-5F8C-4089-84F6-65D054C801BF}" emma:medium="tactile" emma:mode="ink">
          <msink:context xmlns:msink="http://schemas.microsoft.com/ink/2010/main" type="inkDrawing" rotatedBoundingBox="2826,14588 13012,14703 12996,16130 2810,16015" hotPoints="14725,15647 8315,15932 1985,14891 8394,14607" semanticType="enclosure" shapeName="Ellipse">
            <msink:destinationLink direction="with" ref="{171EE09E-8EE2-4600-932F-829BC364785A}"/>
          </msink:context>
        </emma:interpretation>
      </emma:emma>
    </inkml:annotationXML>
    <inkml:trace contextRef="#ctx0" brushRef="#br0">46 111 978 0,'-20'0'283'15,"6"1"61"-15,4 3-264 16,5-6-53-16,4 0-12 16,5-2-8-16,9-6 0 15,4-3-3-15,9 0-1 16,0-3 0-16,6 4-2 15,-3 6-1-15,5-1 2 16,-3 7-1-16,5-1 1 0,-4-4 0 16,5 2 1-16,1-2-1 15,2-2 0-15,-4 4 1 16,-2-2 2-16,-5 2 2 16,0 0 5-16,1 3 2 15,7 0 3-15,2 1-2 16,6 4-1-16,-1 0-4 0,8-2-1 15,-3-1-6 1,9 1 1-16,-1-1-3 0,8-2 0 16,-10 0 0-16,3 1 0 15,-9-1 0-15,4 0-1 16,-6 2 0-16,10-4 0 16,-7 2 0-16,9 0 1 15,-9 4-1-15,7-1 1 16,-8 2-1-16,9 1 0 15,-6 2 0-15,1-1 0 16,-6-2 0-16,9 1 0 16,-8-1 0-16,7 0 0 15,-1-4 1-15,8 1-1 16,-6-4 0-16,8 1 0 16,-9 1 1-16,10 1-2 15,-9 8 2-15,1-3-1 0,-5 4-1 16,2 4 1-16,-9-1 0 15,10-1 0-15,-5 1 1 16,9 0 0-16,-6-4 0 16,9 1 0-16,-7-5-1 15,8 1 1-15,-3-1-1 16,5-1 0-16,-8-3 0 16,5 2 0-16,-6-1 1 15,6-2-1-15,-5 2 1 16,9 1 0-16,-6 0-1 0,7 2 0 15,-6 2 0-15,8 1-1 16,-9-2 1-16,11 1 1 16,-5-4-2-16,7 0 1 15,0-1 0-15,13-5 0 16,-9-2 0-16,10 3 0 16,-7-1 0-16,7-2 0 15,-9 3 0-15,15-1 0 16,-14-2 0-16,14-3 0 15,-7-2 0-15,12-1 1 16,-15-4-2-16,11 2 2 16,-13 0-1-16,9-1 1 15,-11 4-1-15,12 0 0 16,-7 1 0-16,9 2 0 16,-11 2 1-16,8-4-1 0,-8 2 0 15,8 1 1-15,-9-3 0 16,11 0-2-16,-8 2 1 15,6 2 0-15,-11 1 0 16,7 0 0-16,-16 3 0 16,9 2 0-16,-12-1 0 15,11 5 0-15,-12 3-1 16,14 0 1-16,-12 0 1 0,10 2-1 16,-14-2 1-16,8 0 0 15,-12-1-1-15,6 1 1 16,-7-1 1-16,7 2-1 15,-1-1 2-15,5 2-1 16,-5-2 0-16,8 2-1 16,-13-4 0-16,6 3-1 15,-9-1 1-15,8-4-1 16,-10 1 1-16,13-3-1 16,-5-2 0-16,7-2 1 15,-11 2 0-15,10-5-1 16,-9 2 1-16,2 2 1 15,-7-3-2-15,5 0 1 16,-6-1-1-16,4 3 1 16,-1-1 0-16,6-2 0 15,-6 3 1-15,8 1 1 16,-10-3 0-16,5 1 2 0,-10 0 2 16,-1 0 6-16,-15-2 4 15,3 0 11-15,-11 3 2 16,2-1 8-16,-9-2-3 15,1 4 6-15,-4 1-1 16,-2-2 10-16,-4 0-2 16,1 2 0-16,-2 0-11 0,-5 0-7 15,0-1-15-15,-3 2-46 16,1 6-80-16,3 16-372 16,-4 9 58-16</inkml:trace>
    <inkml:trace contextRef="#ctx0" brushRef="#br0" timeOffset="129569.3495">36-168 866 0,'-8'-8'371'0,"3"4"-8"16,2 4-188-16,3-1-137 0,5 4-22 15,8 0-17-15,3 4 8 16,10-1-10-16,5 4 9 16,8 1-9-16,1 1 10 15,7-4-10-15,-3 0 9 16,5 2-13-16,-23-7 6 15,1 0 0-15,25 2-10 16,-24-2 6 0,1 2 1-1,26 3-4-15,-3-1 11 0,-7 4-8 16,1 0 11-16,-6-1-10 16,4-2 14-16,10-3-10 15,-4-5 10-15,15-5-11 16,-5-1 9-16,3-6-10 15,-1-1 9-15,4-1-11 16,-9 4 10-16,9-1-11 16,-7 8 11-16,6 4-11 15,-9 6 10-15,9 2-11 16,-6 4 12-16,7 0-12 16,-7 4 11-16,7-4-10 15,-6-4 10-15,12 3-11 0,-8-8 12 16,16 0-11-16,-7-3 10 15,11 3-10-15,-6-3 11 16,5 4-10-16,-10 0 10 16,9 3-11-16,-10 0 10 15,6 2-11-15,-5 0 10 16,13-2-9-16,-12-2 11 0,9-4-11 16,-10-4 11-1,11-4-11-15,-14 1 10 0,14-2-11 16,-9 4 11-16,14 5-9 15,-14 3 10-15,16 1-12 16,-13 5 13-16,12-1-12 16,-10 2 10-16,12 1-11 15,-11 0 12-15,17 1-12 16,-17 1 11-16,16-1-10 16,-16-2 10-16,13 1-10 15,-13-7 10-15,10 2-10 16,-13-3 10-16,18 3-10 15,-15 0 9-15,13 4-8 16,-8-1 9-16,11 5-10 16,-12-3 11-16,17 0-11 15,-10-1 10-15,17-3-11 0,-15-2 12 16,19-2-12-16,-12-2 12 16,13-2-11-16,-12 1 9 15,19-2-11-15,-17-6 9 16,11-2-16-16,-12 3 9 15,7-3-2-15,-13-2 1 16,13 10-10-16,-12 0 15 16,9 5-7-16,-15 1 2 15,10 2 0-15,-16-1 12 0,15-1-12 16,-10-3 12-16,13-4-12 16,-14-2 12-16,14-4-11 15,-16 1 11-15,8-6-12 16,-15 1 11-16,13-5-11 15,-16 0 10-15,11-2-10 16,-16 1 12-16,6 4-11 16,-12 5 11-16,6 3-12 15,-13 5 11-15,8 5-11 16,-10-1 11-16,6 0-11 16,-9 1 12-16,8-1-11 15,-10-6 11-15,7-1-11 16,-12-4 11-16,8-3-11 15,-10 2 10-15,9-3-11 0,-10 3 12 16,10 0-12-16,-9 1 12 16,1-1-12-16,-8 0 12 15,1 0-12-15,-6 0 12 16,2 1-12-16,-10 3 12 16,3 2-12-16,-8 0 12 15,2 2-11-15,-2-5 10 16,2-4-12-16,0-9 9 15,-1-6-9-15,1-7 12 16,-4-10-11-16,-2 1 13 0,-4-4-8 16,-4 5 7-16,-1-5-15 15,-3 4 9-15,2-12-19 16,1-2 9-16,5-12-15 16,-3-4 13-16,-1-5-13 15,-1 14 18-15,-1 1-9 16,-7 13 15-16,-5 13-3 15,0 11 19-15,-3 5-1 16,-3 3 13-16,1 2-2 16,4 4 10-16,-4-1-6 15,2 3 3-15,1 3-14 16,-1 4 4-16,0 0-12 16,-3 3 3-16,-1-2-15 15,1 1 6-15,-2-4-18 16,-2 1 6-16,1-4-12 15,-7-2 13-15,-7 1-8 0,-4 4 18 16,-7-1-8-16,0-2 13 16,-10 5-7-16,4 2 11 15,-9-1-8-15,1 3 11 16,-12 2-12-16,6 4 8 16,-9-2-12-16,5 2 8 15,-10-2-13-15,8-5 6 0,-16-3-20 16,5-1 4-16,-18-6-18 15,8 1 10-15,-23-3-15 16,9 6 20-16,-25 8-6 16,13-7 18-16,-23 15-7 15,15 2 17-15,-24-2-10 16,20-7 13-16,-22 9-11 16,13-10 11-16,-11 1-8 15,14-1 13-15,-17 3-3 16,20-3 13-16,-11 3-6 15,17-6 8-15,-12 1-12 16,16-3 4-16,-16 3-14 16,15-3 7-16,-14 4-11 15,19-1 8-15,-20 2-17 16,17-8 8-16,-15-2-18 16,11 0 10-16,-10-6-17 15,15-7 16-15,-15 0-10 0,14-5 18 16,-19-4-10-16,15 4 17 15,-11-1-6-15,15 2 12 16,-12 3-9-16,15-1 14 16,-17-1-8-16,15 5 11 15,-13 0-9-15,14 0 10 16,-14 3-13-16,16-3 7 0,-14-2-13 16,15 0 9-16,-15-2-12 15,14 4 9-15,-16 2-12 16,11 9 11-16,-11 0-12 15,16 6 12-15,-19 1-10 16,17 0 11-16,-14-2-9 16,11-2 10-16,-6-1-11 15,17-2 10-15,-14 3-12 16,13 2 11-16,-9 4-11 16,5 2 12-16,-1 2-9 15,20 4 11-15,-10-1-10 16,16-1 11-16,-8-4-10 15,9 2 11-15,-7 0-8 16,14-6 12-16,0 1-5 16,13-3 12-16,-1 2-9 15,9-1 6-15,-5 4-12 16,7 0 5-16,0 2-10 0,8-1 11 16,0 2-7-16,10-1 15 15,-2 1-6-15,10 0 12 16,1 3-10-16,9-1 10 15,-4 5-11-15,10-1 6 16,-5 7-12-16,2-3 6 16,1 7-12-16,4-3 8 15,-2 12-11-15,8 2 9 0,5 11-8 16,0 0 9-16,8 11-11 16,3-2 11-16,6 10-11 15,-1-3 7-15,3 10-14 16,-4-9 7-16,1 0-24 15,0-13-2-15,7 2 205 16,3-6-566-16,-6-8 252 16</inkml:trace>
  </inkml:traceGroup>
</inkml:ink>
</file>

<file path=ppt/ink/ink13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51:49.69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71EE09E-8EE2-4600-932F-829BC364785A}" emma:medium="tactile" emma:mode="ink">
          <msink:context xmlns:msink="http://schemas.microsoft.com/ink/2010/main" type="inkDrawing" rotatedBoundingBox="12661,14770 14425,12301 14539,12382 12775,14852" semanticType="callout" shapeName="Other">
            <msink:sourceLink direction="with" ref="{60012261-5F8C-4089-84F6-65D054C801BF}"/>
            <msink:sourceLink direction="with" ref="{C9012DA4-7446-43BA-83E1-DCDBD3E72998}"/>
            <msink:sourceLink direction="with" ref="{53F9756D-B9B1-40A1-BD46-9E8F76EF627D}"/>
          </msink:context>
        </emma:interpretation>
      </emma:emma>
    </inkml:annotationXML>
    <inkml:trace contextRef="#ctx0" brushRef="#br0">-4 2437 641 0,'0'5'319'16,"0"-9"-16"-16,5-4-103 15,1 2-132-15,11-9 0 16,4-3-3-16,10-17 9 16,6-3-13-16,16-25-7 15,4-11-16-15,21-25-10 16,-2-2-17-16,28-37-6 16,-5 2-3-16,18-25 0 15,-15 9 0-15,15-33 0 0,-20 20-1 16,5-14 1-16,-14 32-1 15,8-12 0-15,-20 39 0 16,0 9-1-16,-13 33 1 16,1 1-2-16,-19 25 2 15,5 5-1-15,-12 16 2 16,-1 6-1-16,-13 12 1 16,-3 9-24-16,-8 8-20 15,-8 9 222-15,-3 9-572 0,-4 3 245 16</inkml:trace>
  </inkml:traceGroup>
</inkml:ink>
</file>

<file path=ppt/ink/ink13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51:53.63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D07D46E-5506-400D-A77E-599CCD5004AA}" emma:medium="tactile" emma:mode="ink">
          <msink:context xmlns:msink="http://schemas.microsoft.com/ink/2010/main" type="inkDrawing" rotatedBoundingBox="15929,12322 19358,10605 19393,10676 15965,12393" semanticType="underline" shapeName="Other">
            <msink:sourceLink direction="with" ref="{A64DBCAD-F8BF-4D87-BF8B-CD0728FC8C4D}"/>
          </msink:context>
        </emma:interpretation>
      </emma:emma>
    </inkml:annotationXML>
    <inkml:trace contextRef="#ctx0" brushRef="#br0">-5 1688 1282 0,'-24'16'319'0,"14"-9"100"16,21-12-362-16,26-18-35 15,23-16 0-15,39-19-3 0,20-17 12 16,48-25-11-16,5 4 13 15,35-21-13 32,-12 7-2-47,29 9-13 0,-28 14 7 0,26-12-1 0,-25 16 15 0,22-14-4 0,-28-4 11 16,10-4-8-16,-32 19-2 16,3-3-14-16,-36 24 1 15,-1 2-12-15,-32 16 10 16,-15 1-10-16,-31 22 11 0,-20 9-51 15,-27 20-52-15,-20 5-398 16,-8 0 70-16</inkml:trace>
  </inkml:traceGroup>
</inkml:ink>
</file>

<file path=ppt/ink/ink137.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7:51:56.96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CB1CF75-5215-44F4-908D-F4B53EDA5EDE}" emma:medium="tactile" emma:mode="ink">
          <msink:context xmlns:msink="http://schemas.microsoft.com/ink/2010/main" type="writingRegion" rotatedBoundingBox="27335,13565 27350,13565 27350,13580 27335,13580"/>
        </emma:interpretation>
      </emma:emma>
    </inkml:annotationXML>
    <inkml:traceGroup>
      <inkml:annotationXML>
        <emma:emma xmlns:emma="http://www.w3.org/2003/04/emma" version="1.0">
          <emma:interpretation id="{458A8ACA-E22C-4645-996E-E009222FE2A4}" emma:medium="tactile" emma:mode="ink">
            <msink:context xmlns:msink="http://schemas.microsoft.com/ink/2010/main" type="paragraph" rotatedBoundingBox="27335,13565 27350,13565 27350,13580 27335,13580" alignmentLevel="1"/>
          </emma:interpretation>
        </emma:emma>
      </inkml:annotationXML>
      <inkml:traceGroup>
        <inkml:annotationXML>
          <emma:emma xmlns:emma="http://www.w3.org/2003/04/emma" version="1.0">
            <emma:interpretation id="{8EC76CF6-0407-4291-814B-C90F737EF00C}" emma:medium="tactile" emma:mode="ink">
              <msink:context xmlns:msink="http://schemas.microsoft.com/ink/2010/main" type="line" rotatedBoundingBox="27335,13565 27350,13565 27350,13580 27335,13580"/>
            </emma:interpretation>
          </emma:emma>
        </inkml:annotationXML>
        <inkml:traceGroup>
          <inkml:annotationXML>
            <emma:emma xmlns:emma="http://www.w3.org/2003/04/emma" version="1.0">
              <emma:interpretation id="{69D0C16F-5343-4572-B1D0-67D8F3E91BF4}" emma:medium="tactile" emma:mode="ink">
                <msink:context xmlns:msink="http://schemas.microsoft.com/ink/2010/main" type="inkWord" rotatedBoundingBox="27335,13565 27350,13565 27350,13580 27335,13580"/>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l</emma:literal>
                </emma:interpretation>
              </emma:one-of>
            </emma:emma>
          </inkml:annotationXML>
          <inkml:trace contextRef="#ctx0" brushRef="#br0">0 0 0,'0'0'0,"0"0"0,0 0 32,0 0-17</inkml:trace>
        </inkml:traceGroup>
      </inkml:traceGroup>
    </inkml:traceGroup>
  </inkml:traceGroup>
</inkml:ink>
</file>

<file path=ppt/ink/ink13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52:05.17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C497A03-13CB-42CB-8EAF-5597C2786226}" emma:medium="tactile" emma:mode="ink">
          <msink:context xmlns:msink="http://schemas.microsoft.com/ink/2010/main" type="writingRegion" rotatedBoundingBox="25021,8166 31315,5286 32406,7671 26113,10551"/>
        </emma:interpretation>
      </emma:emma>
    </inkml:annotationXML>
    <inkml:traceGroup>
      <inkml:annotationXML>
        <emma:emma xmlns:emma="http://www.w3.org/2003/04/emma" version="1.0">
          <emma:interpretation id="{96FA5B7C-3A34-4A31-A966-740D7B949250}" emma:medium="tactile" emma:mode="ink">
            <msink:context xmlns:msink="http://schemas.microsoft.com/ink/2010/main" type="paragraph" rotatedBoundingBox="26521,7754 31237,5242 31922,6529 27206,9040" alignmentLevel="2"/>
          </emma:interpretation>
        </emma:emma>
      </inkml:annotationXML>
      <inkml:traceGroup>
        <inkml:annotationXML>
          <emma:emma xmlns:emma="http://www.w3.org/2003/04/emma" version="1.0">
            <emma:interpretation id="{F579FBBC-2D2B-424F-A24A-7F612BD27F55}" emma:medium="tactile" emma:mode="ink">
              <msink:context xmlns:msink="http://schemas.microsoft.com/ink/2010/main" type="line" rotatedBoundingBox="26521,7754 31237,5242 31922,6529 27206,9040"/>
            </emma:interpretation>
          </emma:emma>
        </inkml:annotationXML>
        <inkml:traceGroup>
          <inkml:annotationXML>
            <emma:emma xmlns:emma="http://www.w3.org/2003/04/emma" version="1.0">
              <emma:interpretation id="{5E2DDA1C-A11F-407B-A48B-E39774CCD79D}" emma:medium="tactile" emma:mode="ink">
                <msink:context xmlns:msink="http://schemas.microsoft.com/ink/2010/main" type="inkWord" rotatedBoundingBox="26646,7987 28458,7022 29018,8075 27206,9040"/>
              </emma:interpretation>
              <emma:one-of disjunction-type="recognition" id="oneOf0">
                <emma:interpretation id="interp0" emma:lang="" emma:confidence="1">
                  <emma:literal/>
                </emma:interpretation>
              </emma:one-of>
            </emma:emma>
          </inkml:annotationXML>
          <inkml:trace contextRef="#ctx0" brushRef="#br0">6590 2463 1116 0,'-14'33'319'15,"-6"6"80"-15,-4 18-291 16,6-1-35-16,0 6-3 16,7-15 0-16,6-2-16 15,10-20-10-15,8-19-25 16,9-22-3-16,11-23-11 15,3-8 10-15,7-26-10 16,-4-3 11-16,-1-17-34 16,-12 11-5-16,-17-8-23 0,-12 27 9 15,-5 15-13-15,-8 28 23 16,-7 27 0-16,5 20 24 16,0 30-3-16,4 13 20 15,-4 19 12-15,10-5 23 16,6 2-6-16,4-21 4 15,9-8-13-15,10-25-7 0,10-7-20 16,1-17 3-16,14-16-11 16,-4-10 8-16,7-18-6 15,-12-1 11-15,2-7-19 16,-11 7 8-16,-9-2-10 16,-11 13 7-16,-8 6-13 15,-8 6 18-15,-5 9-10 16,-3 10 11-16,-2 16-11 15,2 3 11-15,-2 9-9 16,8-3 13-16,2 3-8 16,10-17 9-16,7-8-10 15,12-8 7-15,5-10-10 16,8-12 9-16,7-9-9 16,0-5 4-16,4-11-38 15,-6 8-1-15,0 5-16 16,-12 13 9-16,1 19-7 15,-10 15 38-15,0 9 2 0,-5 2 15 16,3 0-8-16,-2-6 12 16,9-16-12-16,-2-14 12 15,10-22-8-15,2-11 10 16,9-15-23-16,-7 0-11 16,6 1-59-16,-7 20-6 15,-5 12-20-15,-8 16 19 0,-6 15 9 16,-7 21 66-1,-5 14 23-15,2 8 28 0,2 13 22 16,-1-2 27-16,4-1-4 16,1-8-6-16,4-6-18 15,-4-9-15-15,5 0-23 16,-3-4-5-16,5 9-12 16,-3-2 8-16,4 7-12 15,-4-5 11-15,-1 0-11 16,-7-10 10-16,-5-3-9 15,-7-12 19-15,-5-4 23 16,-6-12 22-16,-5-15-6 16,0-13 10-16,-4-20-22 15,2-12-35-15,6-20-36 16,9-4 5-16,11-10-8 0,13 12 11 16,12-4 3-16,6 17 21 15,3 4-27-15,-3 14 8 16,-3-1-21-16,-8 12 3 15,-9 3-11-15,-7 10 26 16,-14 6-11-16,-7 17 20 16,-12 15-2-16,-2 4 17 15,-3 13-11-15,8 4 16 16,2 5-9-16,12-12 11 0,5 8-7 16,6-13 10-1,5-5-8-15,2-5 8 0,7-5-11 16,1-3 7-16,5 0-10 15,3-2 8-15,2 1-12 16,-4 1 11-16,1 1-11 16,-7-1 10-16,2-5-14 15,-4-1 9-15,6-13-7 16,3-9 12-16,8-9-9 16,-1-4 13-16,7-4-6 15,-8 6 10-15,-7 6-10 16,-8 15 8-16,-6 9-12 15,-5 12 9-15,-4 13-6 16,1 4 10-16,-6-1-10 16,10 7 12-16,-5-8-11 15,4-3 2-15,4-9-10 0,11-4 8 16,1-17-8-16,4 0-33 16,12-9-414-16,-2-2 124 15</inkml:trace>
        </inkml:traceGroup>
        <inkml:traceGroup>
          <inkml:annotationXML>
            <emma:emma xmlns:emma="http://www.w3.org/2003/04/emma" version="1.0">
              <emma:interpretation id="{B7EDDBD7-5D78-4A74-86AF-7C87E22B092F}" emma:medium="tactile" emma:mode="ink">
                <msink:context xmlns:msink="http://schemas.microsoft.com/ink/2010/main" type="inkWord" rotatedBoundingBox="29044,6410 31237,5242 31783,6269 29591,7436"/>
              </emma:interpretation>
              <emma:one-of disjunction-type="recognition" id="oneOf1">
                <emma:interpretation id="interp1" emma:lang="" emma:confidence="0">
                  <emma:literal>eilig</emma:literal>
                </emma:interpretation>
                <emma:interpretation id="interp2" emma:lang="" emma:confidence="0">
                  <emma:literal>eibis</emma:literal>
                </emma:interpretation>
                <emma:interpretation id="interp3" emma:lang="" emma:confidence="0">
                  <emma:literal>Eileis</emma:literal>
                </emma:interpretation>
                <emma:interpretation id="interp4" emma:lang="" emma:confidence="0">
                  <emma:literal>eitleres</emma:literal>
                </emma:interpretation>
                <emma:interpretation id="interp5" emma:lang="" emma:confidence="0">
                  <emma:literal>eilige</emma:literal>
                </emma:interpretation>
              </emma:one-of>
            </emma:emma>
          </inkml:annotationXML>
          <inkml:trace contextRef="#ctx0" brushRef="#br0" timeOffset="1628.4241">9485 1429 915 0,'20'-25'414'0,"-9"-9"24"15,-4 2-220-15,1-15-95 16,0-2-54-16,-3-16-25 16,-7 8-34-16,1 2-2 15,-12 18-4-15,-5 16-7 16,-5 27 1-16,-1 27 0 16,3 12-3-16,4 14 4 0,13-3 10 15,10 8 2 1,9-14-1-16,12-3-1 0,6-13-3 15,7-13-2-15,1-24 1 16,14-21 6-16,-5-15 2 16,4-21 4-16,-7-5 1 15,-10-7-2-15,-19 7-5 16,-10 4-1-16,-13 20-6 16,-6 17-10-16,-4 27-4 15,1 23-2-15,2 18-2 0,2 22 4 16,4-2 10-16,4 1 5 15,9-17 2-15,7-9 0 16,4-26-3-16,13-19 2 16,5-19-1-16,8-35 0 15,-2-14 1-15,2-27-4 16,-12 1-16-16,-11-22-38 16,-16 26-27-16,-20-11-62 15,-9 16-13-15,-5 15 24 16,3 27 46-16,0 20 38 15,10 36 69-15,3 33 28 16,1 12-2-16,1 23 19 16,5-1 3-16,6 12 10 15,4-13-9-15,11 7-6 16,6-14-29-16,7 2-14 0,1-14-17 16,8-5 1-16,-6-22-2 15,1-11-1-15,-6-16 1 16,-3-17 3-16,-10-14-1 15,0-19 4-15,-6-9 0 16,-6-14-1-16,-7 8-6 16,2 4-11-16,-5 23-5 15,1 19-14-15,1 24 2 16,7 26 2-16,5 11 18 0,5 13 8 16,3-2 19-16,9 3 2 15,6-21 0-15,4-6-5 16,2-19-7-16,12-16-4 15,-1-19-1-15,12-18 1 16,-10-9 1-16,3-7 0 16,-14 12 0-16,-7 7-3 15,-13 20-4-15,-4 15-10 16,-9 18-2-16,-3 15 0 16,-3 3 1-16,1 12 7 15,1 0 15-15,4-9 9 16,5-12 2-16,8-5 5 15,0-22-1-15,12-18-1 16,6-13-9-16,10-12-1 16,-2-1-5-16,0-1-3 15,-8 14-3-15,-6 10-35 0,-14 12-24 16,-7 7-50-16,-7 7-35 16,-3-3 163-16,-7 4-508 15,3 4 223-15</inkml:trace>
          <inkml:trace contextRef="#ctx0" brushRef="#br0" timeOffset="2308.4312">9829 251 1482 0,'-18'-8'342'15,"9"3"48"-15,15 3-812 16,2-1 59-16</inkml:trace>
          <inkml:trace contextRef="#ctx0" brushRef="#br0" timeOffset="2153.7675">11120 274 1169 0,'-16'14'321'15,"0"4"91"-15,3 3-317 16,3 0-42-16,9-1-7 0,4-6-17 16,7-4-8-16,3-3-7 15,4-6-12-15,-2-1-1 16,4-6 3-16,1 1-1 16,3 2 0-16,-1 6 1 15,3 10-3-15,-3 6-5 16,-2 12-3-16,-7 0 1 15,-8 6 1-15,-7-4 3 32,-6 2 11-32,-7-4 11 0,-9 8 20 0,-4-5 5 0,-10 5 7 15,-3-5-7-15,-9-6-5 16,1-14-21-16,-8-7-363 16,-11-5-141-16,-23-9-76 15</inkml:trace>
          <inkml:trace contextRef="#ctx0" brushRef="#br0" timeOffset="1909.7925">10558 274 1254 0,'-2'-2'385'0,"8"2"59"16,4 2-339-16,11-1-80 15,8-1-24-15,20 2-67 16,5-5-29-16,22 3-347 16,-5 1 42-16</inkml:trace>
          <inkml:trace contextRef="#ctx0" brushRef="#br0" timeOffset="666.8182">9373 1034 1457 0,'-32'-35'368'0,"-18"10"113"15,-1 25-420-15,-5 25-31 16,5 17-22-16,1 21 1 16,37-11-1 15,7-26-5-31,-1 2-2 0,-4 72-4 16,16-17-2-16,13-20-4 15,12-26 1-15,8-54 0 16,-1-6 4-16,4 0 2 15,1 5 5-15,2 14-6 0,-14 13-5 16,3 16-3-16,-12 10-3 16,-7 16 0-16,-9-1 5 15,-5 7 14-15,-6-10 12 16,-7 1 22-16,-5-10 12 16,-8-9 9-16,-3-10-8 15,-8-9-7-15,1-10-18 16,-5-21-52-16,9-8-82 15,3-22-420-15,14-4 70 0</inkml:trace>
        </inkml:traceGroup>
      </inkml:traceGroup>
    </inkml:traceGroup>
    <inkml:traceGroup>
      <inkml:annotationXML>
        <emma:emma xmlns:emma="http://www.w3.org/2003/04/emma" version="1.0">
          <emma:interpretation id="{C221CEDB-982E-4FA6-B5F3-10DD03D53B00}" emma:medium="tactile" emma:mode="ink">
            <msink:context xmlns:msink="http://schemas.microsoft.com/ink/2010/main" type="paragraph" rotatedBoundingBox="25660,9563 31666,6815 32118,7803 26113,10551" alignmentLevel="1"/>
          </emma:interpretation>
        </emma:emma>
      </inkml:annotationXML>
      <inkml:traceGroup>
        <inkml:annotationXML>
          <emma:emma xmlns:emma="http://www.w3.org/2003/04/emma" version="1.0">
            <emma:interpretation id="{332E67A5-9FF0-417F-AB16-A801CA54E696}" emma:medium="tactile" emma:mode="ink">
              <msink:context xmlns:msink="http://schemas.microsoft.com/ink/2010/main" type="line" rotatedBoundingBox="25660,9563 31666,6815 32118,7803 26113,10551"/>
            </emma:interpretation>
          </emma:emma>
        </inkml:annotationXML>
        <inkml:traceGroup>
          <inkml:annotationXML>
            <emma:emma xmlns:emma="http://www.w3.org/2003/04/emma" version="1.0">
              <emma:interpretation id="{F2FDF2BE-52AD-4ECE-96FE-A0D0E1C40880}" emma:medium="tactile" emma:mode="ink">
                <msink:context xmlns:msink="http://schemas.microsoft.com/ink/2010/main" type="inkWord" rotatedBoundingBox="25819,9910 26833,9445 27099,10025 26084,10489"/>
              </emma:interpretation>
              <emma:one-of disjunction-type="recognition" id="oneOf2">
                <emma:interpretation id="interp6" emma:lang="" emma:confidence="1">
                  <emma:literal/>
                </emma:interpretation>
              </emma:one-of>
            </emma:emma>
          </inkml:annotationXML>
          <inkml:trace contextRef="#ctx0" brushRef="#br0" timeOffset="3303.5331">5722 4489 576 0,'-3'-63'386'15,"3"3"-47"-15,0 23-72 16,-1 6-144-16,-6 20-20 16,-4 15 10-16,-5 9-20 15,-2 17-9-15,0 12-27 0,-2 16-20 16,6 1-23-16,4 4-1 16,5-8-3-16,7 2-1 15,6-17 0-15,10-6 2 16,6-11-5-16,10-18 0 15,2-15 1-15,11-21 3 16,-5-14 0-16,3-44 3 16,-9-4-1-16,-5-17-2 15,-18 13-2-15,-13 7-3 16,-8 43-3-16,-5 21-8 16,0 26-8-16,-2 25-6 15,6 19 0-15,2 24 3 16,5 8 10-16,7 15 6 15,8-13 7-15,7-9 2 16,6-23 0-16,8-14-1 16,0-27-1-16,13-10-1 0,-5-16 0 15,-3-8 4-15,-8-10 2 16,-5-10 2-16,-20-1 0 16,-7 0 0-16,-4 9-1 15,-7 9 2-15,-4 14-5 16,2 18-2-16,4 16-2 15,-5 20-2-15,7 12-5 16,6 17 8-16,7-13 3 0,7 3 2 16,9-17-1-1,8-16 1-15,5-18-2 0,10-6-4 16,8-16 0-16,13-17 1 16,-1-13 2-16,6-8-2 15,-11 2 2-15,-7 7-1 16,-22 18-2-16,-9 11-2 15,-16 15 1-15,-6 0 15 16,-7 1 7-16,-9-1 8 16,0-4 6-16,-11-11 10 15,-1 1-14-15,-9-9-7 16,3 3-7-16,1-3-7 16,11 8-12-16,7 4-5 15,11 5-1-15,7 1-1 16,7 5-13-16,14-5-104 15,8 0-75-15,14 0-359 0,5 0-9 16</inkml:trace>
        </inkml:traceGroup>
        <inkml:traceGroup>
          <inkml:annotationXML>
            <emma:emma xmlns:emma="http://www.w3.org/2003/04/emma" version="1.0">
              <emma:interpretation id="{485B5287-F358-4F8E-A3FA-3893CC677E02}" emma:medium="tactile" emma:mode="ink">
                <msink:context xmlns:msink="http://schemas.microsoft.com/ink/2010/main" type="inkWord" rotatedBoundingBox="27168,8873 31666,6815 32118,7803 27620,9861"/>
              </emma:interpretation>
              <emma:one-of disjunction-type="recognition" id="oneOf3">
                <emma:interpretation id="interp7" emma:lang="" emma:confidence="1">
                  <emma:literal/>
                </emma:interpretation>
              </emma:one-of>
            </emma:emma>
          </inkml:annotationXML>
          <inkml:trace contextRef="#ctx0" brushRef="#br0" timeOffset="5077.6549">8029 2974 1197 0,'2'20'295'0,"-7"24"96"16,5 6-341-16,0 21 1 15,1 4 5-15,7 14 16 16,2-9 0-16,10 6-2 15,2-17-29-15,6-7-16 16,-5-18-15-16,4-9-1 16,-9-17 1-16,-5-6-1 15,-2-8-1-15,-7-7 6 0,-3-2 1 16,-11-8 2-16,2-1 0 16,-10-12 0-16,-6 3-8 15,-3-9-4-15,1 7-3 16,-8-2-1-16,6 9-1 15,5 3 4-15,5 9 6 16,10 1 0-16,8 8-1 16,5 4-1-16,10 1-6 15,6 3-4-15,10-1-1 16,4 1-1-16,3-9 2 0,9-10-3 16,0-10 1-16,5-16 2 15,-2-12 3-15,-1-12 3 16,-12 8 3-16,-10-2 2 15,-17 11-1-15,-10 9 0 16,-13 21-7-16,-13 7-2 16,-5 14 0-16,-1 18-3 15,-2 15-1-15,2 17 3 16,10 7 2-16,6 6 2 16,10-13 3-16,12-8 0 15,6-18 0-15,10-16 0 16,4-23-4-16,13-20-1 15,-3-12 2-15,8-23 3 0,-5-5 1 16,3-1 1-16,-10 16-1 16,-3 7-4-16,-8 22-3 15,-3 12-9-15,-6 12-3 16,1 11-1-16,-2 14 3 16,-1 8 1-16,-1-2 9 15,3 5 3-15,-6-9 2 16,2-10 0-16,-1-9 1 15,-2-3 0-15,-5-8 2 16,1-8-2-16,6-5-1 0,6-11-1 16,-2-5-1-16,9-13-13 15,2 3-21-15,1-4-12 16,-5 13 0-16,3-3-2 16,-6 19 11-16,-6 6 19 15,-2 11 11-15,-1 5 0 16,1 10 1-16,1 1 1 15,0-6 4-15,-3-2 6 16,0 1 5-16,0-9 5 16,-1-5 0-16,3 1 2 15,4-6-5-15,2-14-3 16,8-1-6-16,4-11-5 16,-4-4-2-16,3-2 0 15,-3 16-1-15,-6 4-4 0,-5 24-2 16,-4 19 2-1,-4 8 1-15,-4 6 0 0,2 2 6 16,2-6 21-16,-2-11-45 16,6-7-447-16,5-16 150 15</inkml:trace>
          <inkml:trace contextRef="#ctx0" brushRef="#br0" timeOffset="6674.9686">9239 3042 966 0,'3'10'392'0,"7"-2"3"0,1-1-231 15,9-6-111-15,4-7-28 16,8-12 18-16,-2-11 3 16,2-17 10-16,-6-2-4 15,-3-6-7-15,-12 6-20 16,-13 1-4-16,-7 19-7 0,-17 12-5 16,-5 13 2-16,-8 17-5 15,7 15-4-15,-4 15-2 16,15 5 2-16,5 17-3 15,11-4 6-15,6 9 8 16,7-12 2-16,10-3 2 16,8-18-1-16,8-14-5 15,5-21-7-15,8-20 1 16,-5-16-1-16,-3-30 2 16,-8-4 2-16,0-25 1 15,-10 4-3-15,-8-16 0 16,-10 14 0-16,-9-22-2 15,-12 18-1-15,-8-2-2 16,-2 28-2-16,-4 14-9 16,8 38 2-16,-9 27-2 15,6 27-1-15,-3 31 1 16,8 11 12-16,2 22 11 0,12-5 7 16,13 6 3-16,10-29 0 15,20-4-2-15,1-25-12 16,8-19-5-16,-4-18-1 15,4-16 0-15,-11-14 0 16,9-19 2-16,-10-3 1 0,2-8 0 16,-8 4 0-16,0 2-2 15,-13 14-1-15,2 14-5 16,-5 16-2-16,1 24-4 16,-6 10 1-16,4 15-1 15,-2-2 6-15,3 2 6 16,-2-16 4-16,5-8 2 15,6-25 0-15,9-24 2 16,6-21-4-16,11-18 0 16,4-4-8-16,4-7-39 15,-9 12-31-15,-6 14-39 16,-17 18-6-16,-8 19-8 16,-12 22 39-16,-2 25 42 15,-4 9 50-15,-2 12 31 16,6 1 28-16,2 6 32 15,-1-17-1-15,7-2-2 16,2-19-24-16,3-19-12 0,1-25-29 16,13-19-11-16,-2-8-6 15,12-14-4-15,-4-2-1 16,4 3-18-16,-9 16-21 16,-4 8-9-16,-11 18-7 15,-6 25 0-15,-6 15 15 16,-5 16 19-16,0 2 8 15,2 4 14-15,0-5 8 16,1-7 10-16,5-10 3 0,6-11-1 16,2-11-5-16,12-13-8 15,1-10-8-15,5-16-3 16,4 5-1-16,5-11-10 16,-8 3-13-16,2 8-23 15,-4 17-3-15,-9 8-9 16,-3 20 10-16,-1 5 14 15,-4-1 21-15,4 1 5 16,1-11 10-16,4-13 0 16,1-7 3-16,5-16 4 15,-7-12-1-15,4-14 0 16,-4 0 0-16,-4-6-2 16,-18 12-5-16,-1 4 1 15,-12 17-8-15,-11 15-2 0,-7 15-1 16,4 16-3-16,3 15-2 15,2 16 5-15,9-2 0 16,6 14 8-16,7-6 8 16,8 3 6-16,11-18 2 15,12-8 1-15,6-19-6 16,7-19-6-16,-3-15-3 16,1-17 1-16,-6-6-1 15,4-6 0-15,-4 10-1 0,-4 0-2 16,-10 18-1-1,-6 9-5-15,-10 13-7 0,-6 19 4 16,-5 12 1-16,-2 16-1 16,2 7 8-16,3 3 13 15,4-11-1-15,4-7-2 16,7-19 1-16,4-16-1 16,1-13-6-16,8-20-1 15,1-8 0-15,7-10-12 16,-4 5-25-16,1-1-87 15,-10 14-42-15,-7 10-364 16,-9 24 34-16</inkml:trace>
          <inkml:trace contextRef="#ctx0" brushRef="#br0" timeOffset="4158.8521">7075 3503 998 0,'-13'-11'340'0,"2"24"32"15,1 14-253-15,5 24-86 16,8 12-24-16,6 21 5 0,7 1 1 15,3 10 15 1,4-17 4-16,5-10 7 0,-2-24-4 16,6-16-2-16,-1-27-13 15,-2-22 11-15,-1-18-5 16,1-31 2-16,-7-9-2 16,-9-23-1-16,-9 3-15 0,-17 0-2 15,-8 26 1-15,-5 15 0 16,1 32-3-16,3 26-4 15,12 30-4-15,0 24-3 16,7 12-1-16,9 20 4 16,6-5 6-16,9-3 8 15,6-13 4-15,7-16 1 16,-1-22-1-16,11-17-1 16,-10-20-5-16,3-19-1 15,-4-8-1-15,-4-17 3 16,-10 7-3-16,1 7 0 15,-7 15-4-15,-4 16-7 16,1 23-4-16,0 17-1 16,3 5 1-16,0 8 1 15,0-1 6-15,3-4 5 16,-1-16 3-16,-1-12 1 16,1-11 4-16,3-19 3 0,-2-22 0 15,7-20-1-15,-2-6-4 16,3-11-2-16,-1 12-5 15,-4 17-5-15,-6 27-4 16,-2 18-11-16,-1 22-1 16,-2 18 1-16,-1 9 3 15,4 12 4-15,2-10 11 16,2 0 0-16,-1-18-1 0,6-19-23 16,-6-20-40-16,6-29-94 15,-2-16 125-15,-2-21-474 16,-5-2 129-16</inkml:trace>
          <inkml:trace contextRef="#ctx0" brushRef="#br0" timeOffset="7670.6128">11578 2301 1671 0,'-3'7'416'0,"-2"-2"131"16,5-7-487-16,0 2-35 15,1-5-16-15,4-3-130 16,15-3-425-16,-3-9 106 16</inkml:trace>
          <inkml:trace contextRef="#ctx0" brushRef="#br0" timeOffset="7450.1341">11268 1348 1084 0,'15'-48'421'0,"-7"21"77"16,-7 16-279-16,-4-2-35 15,-2 13-61-15,0 14-30 16,5 9-57-16,5 21-20 16,3 11-17-16,9 18-2 15,0 1 5-15,4 9-1 16,4-11 2-16,4-4 7 15,-3-20-12-15,5-7-159 16,0-43-853-16</inkml:trace>
        </inkml:traceGroup>
      </inkml:traceGroup>
    </inkml:traceGroup>
  </inkml:traceGroup>
</inkml:ink>
</file>

<file path=ppt/ink/ink13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52:14.40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90B1556-3CD2-4238-8383-2E1668A2D2C0}" emma:medium="tactile" emma:mode="ink">
          <msink:context xmlns:msink="http://schemas.microsoft.com/ink/2010/main" type="inkDrawing" rotatedBoundingBox="24516,10040 28868,7631 29041,7943 24688,10352" semanticType="underline" shapeName="Other">
            <msink:sourceLink direction="with" ref="{1569A175-C023-41FC-A813-6D985469F05B}"/>
          </msink:context>
        </emma:interpretation>
      </emma:emma>
    </inkml:annotationXML>
    <inkml:trace contextRef="#ctx0" brushRef="#br0">37 2195 937 0,'-18'26'283'0,"2"-2"62"31,13-4-251-31,7-1-50 0,8-6-14 0,15-5-19 16,16-8-1-16,23-23-12 15,15-19 12-15,34-21-5 16,7-17 11-16,40-25-9 16,2 9 8-16,35-19-10 15,-4 5 7-15,35-13-11 0,-22 11 8 16,24-20-11 0,-15 19 10-16,27-30-11 0,-29 8 9 15,24-17-10-15,-35 16 10 16,-1-10-10-16,-39 31 11 15,-2 3-11-15,-36 27 10 16,-2 11-9-16,-33 25 8 16,-14 15-9-16,-33 24 7 0,-26 26-9 15,-36 17 12-15,-37 27-10 16,-23 11 11-16,-32 14-9 16,-9-6 3-16,-17 4-15 15,6-18 11-15,-25 9-12 16,12-7 12-16,-22 11-3 15,6 0 13-15,-30 17-10 16,19-1 12-16,-29 18-7 16,15-3 9-16,-22 22-2 15,30-9 15-15,-16-2-1 16,32-16 17-16,-9 0 5 16,38-31 7-16,1 4-12 15,39-10-2-15,0 3-18 16,18-15-6-16,7 11-15 15,15-14 7-15,-1-3-9 0,23-18 8 16,18-5-19-16,17-21 9 16,35-25-8-16,24-22 11 15,47-26-12-15,22-25 11 16,58-32-29-16,6 7 4 16,50-26-11-16,-13 14 12 15,37-8-3-15,-28 20 31 16,30-14-8-16,-39 24 12 15,21-22-11-15,-38 21 12 0,12-21-10 16,-35 14 9-16,9-6-27 16,-37 18 10-16,0-11-10 15,-35 31 11-15,-14 9-11 16,-42 20 27-16,-19 22-12 16,-38 25 12-16,-41 20-9 15,-29 15 11-15,-35 17-11 16,-13 10 14-16,-34 12-13 15,5 7 10-15,-35 15-11 16,13-6 10-16,-31 21-8 16,14 0-7-16,-33 29-368 15,7-9 120-15</inkml:trace>
  </inkml:traceGroup>
</inkml:ink>
</file>

<file path=ppt/ink/ink1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33:30.81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AB25292-04FC-49D9-BADF-3E3B01436303}" emma:medium="tactile" emma:mode="ink">
          <msink:context xmlns:msink="http://schemas.microsoft.com/ink/2010/main" type="inkDrawing" rotatedBoundingBox="9147,3345 14215,2365 14248,2537 9180,3517" semanticType="callout" shapeName="Other">
            <msink:sourceLink direction="from" ref="{3B877FD1-8EB6-4148-ABB9-F56AC1D41220}"/>
            <msink:sourceLink direction="to" ref="{15AE8B47-0BF2-444B-909C-CB6D23191D5D}"/>
          </msink:context>
        </emma:interpretation>
      </emma:emma>
    </inkml:annotationXML>
    <inkml:trace contextRef="#ctx0" brushRef="#br0">46 1062 923 0,'-14'2'283'15,"-1"-2"55"-15,5 3-242 16,2 4-50-16,8-2-14 0,5-5-15 15,5 0-4-15,4-7-8 16,7-4-2-16,2-1-2 16,1-4 2-16,-1 3-1 15,3 4 2-15,-8 7-2 0,0-3 2 16,-2 0 2 15,-8 4-1-31,2-1-4 0,32-8 0 16,-3-1-1-16,6-9 0 15,7 3 0-15,-11 5 1 16,-6 1-1-16,9-4 1 16,-3 5 0-16,-2-2 0 15,-5 0-1-15,3 2 2 16,-6 4 0-16,3-2 2 16,-3 8 3-16,4 0 4 15,-9-3-1-15,13-1 1 16,-3 8-2-16,5-13-5 15,-6 0-1-15,12-4 1 16,-11-7 0-16,6-1 1 16,0 3 2-16,7-3-1 15,-7 10-2-15,4 0-1 0,-3 1-2 16,6 2-1-16,-7 3 1 16,8 0 0-16,-2-3 0 15,7-3-1-15,-8 2 0 16,6-5 1-16,-7-9-1 15,6 5 0-15,-14 0 0 16,10-1 1-16,-10 6 0 0,6 0 5 16,-8 7-1-16,6-1 1 15,-5 2 3-15,6 4-1 16,-3 2-2-16,10-2-1 16,-3-1 0-16,9 0-2 15,-8-4-2-15,12-2 0 16,-8 3 0-16,8 3-1 15,-5-3 0-15,9 1 0 16,-9 4 0-16,6-10 0 16,-6-3 0-16,10 0 0 15,-6-2 0-15,6-6 4 16,-9 10 1-16,13 3 0 16,-8 4 1-16,12 0-2 15,-6 4-2-15,11-9-1 16,-7 0-1-16,8-14-1 15,-12 0 1-15,3-4 0 16,-14 1 0-16,4-2 1 0,-13 7-1 16,5 5 19-16,-8 3 9 15,0 6 11-15,-10 1 3 16,5 6 7-16,-7 2-19 16,11-1-8-16,-1-1-11 15,18 0-4-15,-5-5-7 16,11-4 1-16,-9-3-1 15,5-1-1-15,-14-1 0 16,4-1 0-16,-10 7 0 0,-1 1-2 16,-12 4 3-16,-3-13 0 15,-8 19 0-15,1-1 1 16,-4-7 0-16,3 8 1 16,0 15-1-16,4-18 1 15,1 0-1-15,8 5 0 16,-3-3-2-16,4-2 2 15,-4-2-1-15,-1-16 0 16,-7-1 1-16,-4 19-1 16,-10 0 1-16,6-25-3 15,-7 25 2-15,-1 2 2 16,-2-20 1-16,1-3 1 16,-6 50 2-16,5-13-1 0,-6 10-3 15,6-29 0-15,1 5-1 16,-1-22 1-16,-4 20-2 15,6-27 1-15,-6 28 1 16,2 1 0-16,-2 14 3 16,1-34 4-16,2 20-2 15,-1 17-3-15,2 1-27 16,0-18-81-16,-2 19-10 16,-20 1-345-16,-12-22 38 15</inkml:trace>
  </inkml:traceGroup>
</inkml:ink>
</file>

<file path=ppt/ink/ink14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53:33.36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AB8DABB-7864-4F5E-84F8-E5DF46A07EE8}" emma:medium="tactile" emma:mode="ink">
          <msink:context xmlns:msink="http://schemas.microsoft.com/ink/2010/main" type="inkDrawing" rotatedBoundingBox="21825,11330 25224,9382 25410,9708 22012,11656" semanticType="callout" shapeName="Other">
            <msink:sourceLink direction="to" ref="{1569A175-C023-41FC-A813-6D985469F05B}"/>
            <msink:sourceLink direction="to" ref="{3B2C3006-2534-4F2A-AF94-247666AEA621}"/>
          </msink:context>
        </emma:interpretation>
      </emma:emma>
    </inkml:annotationXML>
    <inkml:trace contextRef="#ctx0" brushRef="#br0">641 1219 1375 0,'-52'30'404'0,"0"1"-377"16,22-8-21-16,17 1 1 15,21-7-10-15,16-11 10 0,13-14-11 16,2-2 10-16,7-9-9 15,-4-2 11-15,8-9-10 16,-1 4 10-16,13-9-11 16,-1 2 10-16,14-6-9 15,-2 5 10-15,18-9-11 16,-5 5 11-16,24 1-11 16,0-4 9-16,20-6-10 15,-13 2 10-15,14-7-8 0,-16 2-1 16,4-1-22-16,-16 9 3 15,9-10-20-15,-19 4 7 16,-2-9 1-16,-22 10 21 16,-9-8-4-16,-21 14 20 15,-11 2-9-15,-14 17 12 16,-12 4-4-16,-8 10 12 16,-17 4-7-16,-3 8 13 0,-10 9-9 15,-8 6 2-15,-17 20-9 16,2 8 8-16,-23 10-13 15,-1-5 8-15,-14 8-6 16,6-13 5-16,-10 6-14 16,2-1 4-16,-22 21-19 15,6 5 8-15,-22 26-13 16,6-15 17-16,-15 10-6 16,19-16 21-16,-17 4-7 15,26-27 16-15,-9 20-5 16,30-17 12-16,-2 4-12 15,24-12 10-15,-3 1-16 16,18-17 3-16,0 5-18 16,12-18 10-16,12-5-15 15,15-5 11-15,16-6-21 16,13-10 18-16,21-5-8 0,15-1 13 16,21-9-9-16,2-9 23 15,20-12-12-15,-1-4 9 16,21-27-17-16,-5-3 12 15,27-11-12-15,-6-9 11 16,20-13-10-16,-12 14 16 16,25-16-11-16,-15 1 11 15,16-2-11-15,-16 14 11 0,23 1-11 16,-21 13 11-16,11-1-10 16,-18 9 10-16,15-11-11 15,-26 3 10-15,8 4-24 16,-25 12 10-16,6 5-12 15,-28 15 13-15,-2 3-10 16,-30 8 23-16,-9 9-11 16,-17 10 12-16,-15 6-16 15,-20 4 12-15,-15 10-16 16,-14 8 15-16,-21 12-7 16,-13 3 14-16,-27 19-10 15,-3 4 18-15,-30 20-13 16,5 1 8-16,-29 14-8 15,11-8 13-15,-24 8-10 16,18-16 12-16,-23 16-9 0,21-3 7 16,-19 18-12-16,19-2 8 15,-23 22-13-15,15-22 7 16,-19 16-10-16,24-16 9 16,-10 1-13-16,23-19 9 15,0 2-12-15,32-26 12 16,5 0-11-16,30-19 13 15,17-9-19-15,31-14-66 0,29-18-242 16,23-15 46 0</inkml:trace>
  </inkml:traceGroup>
</inkml:ink>
</file>

<file path=ppt/ink/ink14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53:39.68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65FAAA7-8BA5-48D6-A026-2AFAD4D0BA75}" emma:medium="tactile" emma:mode="ink">
          <msink:context xmlns:msink="http://schemas.microsoft.com/ink/2010/main" type="writingRegion" rotatedBoundingBox="18018,13723 21125,11779 22253,13581 19146,15526"/>
        </emma:interpretation>
      </emma:emma>
    </inkml:annotationXML>
    <inkml:traceGroup>
      <inkml:annotationXML>
        <emma:emma xmlns:emma="http://www.w3.org/2003/04/emma" version="1.0">
          <emma:interpretation id="{0B0BDA85-1CE4-4F9A-92B2-D7BB88935A52}" emma:medium="tactile" emma:mode="ink">
            <msink:context xmlns:msink="http://schemas.microsoft.com/ink/2010/main" type="paragraph" rotatedBoundingBox="18018,13723 21125,11779 22253,13581 19146,15526" alignmentLevel="1"/>
          </emma:interpretation>
        </emma:emma>
      </inkml:annotationXML>
      <inkml:traceGroup>
        <inkml:annotationXML>
          <emma:emma xmlns:emma="http://www.w3.org/2003/04/emma" version="1.0">
            <emma:interpretation id="{DA4D4DA9-09DC-4189-80A0-F1521A4DA165}" emma:medium="tactile" emma:mode="ink">
              <msink:context xmlns:msink="http://schemas.microsoft.com/ink/2010/main" type="line" rotatedBoundingBox="18018,13723 20940,11894 21581,12918 18659,14747"/>
            </emma:interpretation>
          </emma:emma>
        </inkml:annotationXML>
        <inkml:traceGroup>
          <inkml:annotationXML>
            <emma:emma xmlns:emma="http://www.w3.org/2003/04/emma" version="1.0">
              <emma:interpretation id="{3B2C3006-2534-4F2A-AF94-247666AEA621}" emma:medium="tactile" emma:mode="ink">
                <msink:context xmlns:msink="http://schemas.microsoft.com/ink/2010/main" type="inkWord" rotatedBoundingBox="18018,13723 20940,11894 21581,12918 18659,14747">
                  <msink:destinationLink direction="to" ref="{BAB8DABB-7864-4F5E-84F8-E5DF46A07EE8}"/>
                </msink:context>
              </emma:interpretation>
              <emma:one-of disjunction-type="recognition" id="oneOf0">
                <emma:interpretation id="interp0" emma:lang="" emma:confidence="0">
                  <emma:literal>Mixpreis-</emma:literal>
                </emma:interpretation>
                <emma:interpretation id="interp1" emma:lang="" emma:confidence="0">
                  <emma:literal>Mixpais-</emma:literal>
                </emma:interpretation>
                <emma:interpretation id="interp2" emma:lang="" emma:confidence="0">
                  <emma:literal>Mixpoos-</emma:literal>
                </emma:interpretation>
                <emma:interpretation id="interp3" emma:lang="" emma:confidence="0">
                  <emma:literal>Mixparis-</emma:literal>
                </emma:interpretation>
                <emma:interpretation id="interp4" emma:lang="" emma:confidence="0">
                  <emma:literal>Astpais-</emma:literal>
                </emma:interpretation>
              </emma:one-of>
            </emma:emma>
          </inkml:annotationXML>
          <inkml:trace contextRef="#ctx0" brushRef="#br0">497-47 1078 0,'4'17'363'0,"4"14"49"0,3 16-289 15,2 17-64-15,3 0-45 16,7 14 7-16,-5-11-20 16,8-10 6-16,-2-19-10 15,0-13-40-15,-4-22-30 16,-10-24-340-16,-9-21 58 0</inkml:trace>
          <inkml:trace contextRef="#ctx0" brushRef="#br0" timeOffset="247.1104">332-270 775 0,'1'2'467'0,"1"1"-70"15,3 5-138-15,3 9-189 16,5 2-63-16,8 5 0 16,0 1-57-16,12-11-342 15,4-7 90-15</inkml:trace>
          <inkml:trace contextRef="#ctx0" brushRef="#br0" timeOffset="572.34">865-375 1160 0,'2'36'304'0,"-2"17"116"0,2 7-328 15,-1 15-26-15,1-15-23 16,1 0 8-16,2-10-40 15,-2-5 2-15,1-23-14 16,0 4 9-16,-5-9-9 16,-1-2 10-16,-1-7-9 0,0 12 9 15,-1-6-12-15,0 6 10 16,-1 1-13-16,-2 13 10 16,-4-7-13-16,-4 2-25 15,2-7-35-15,-6-9-23 16,-2-18-18-16,0-16 5 15,1-13 26-15,1-13 35 16,2 1 25-16,8-1 36 16,6 13 2-16,3 5 14 15,6 16-9-15,10 0 9 16,4 8-24-16,2-3 5 16,3 5-8-16,2 4 28 15,-4 2-2-15,3-3 15 16,-5 5-10-16,2-1 7 15,-10-6-29-15,-4-1 8 16,-9 1-48-16,-8-6-373 0,-9-5 120 16</inkml:trace>
          <inkml:trace contextRef="#ctx0" brushRef="#br0" timeOffset="968.4313">664-43 1186 0,'-13'4'385'15,"10"2"54"-15,8 2-295 16,5 2-102-16,6 1-1 16,8 9-18-16,10-4 9 15,0 3-13-15,13-2 6 16,0-4-18-16,12-5 6 16,-4-8-13-16,2-7 8 15,-10 2-7-15,-5-3-57 16,-18 2-63-16,-12-2-351 15,-14 11 31-15</inkml:trace>
          <inkml:trace contextRef="#ctx0" brushRef="#br0" timeOffset="1466.6678">1023-360 664 0,'-2'-9'487'0,"5"13"-105"0,4 10-22 16,6 14-312-16,10 14 7 16,6 7-16-16,11 9 15 15,1 0-17-15,12 1 11 16,-2-9-22-16,5 8 7 15,-7-7-19-15,3 4 5 16,-13-3-17-16,-5 1 15 16,-11-10-3-16,-9-5 27 15,-7-10 4-15,-12-9 43 16,-6-9-2-16,-14-10 12 16,-6-18-27-16,-14-22-6 0,-2-19-43 15,-8-20-13-15,13-9-19 16,1-19 4-16,18 13-7 15,10 5 7-15,13 18-1 16,9 11 5-16,7 27-7 16,0 6 3-16,2 10-7 15,9 6 6-15,-6 6-4 16,5 4 9-16,-5 2-5 16,1 9 9-16,-11 1-7 0,-5 6 11 15,-7 4-6-15,-6 11 14 16,-6 2-6-16,-11 7 9 15,3-4-10-15,-2 0 7 16,5-12-16-16,4-11-84 16,7-17-75-16,6-20 241 15,6-21-640-15,4-16 227 16</inkml:trace>
          <inkml:trace contextRef="#ctx0" brushRef="#br0" timeOffset="2127.3722">1378-623 835 0,'3'-15'446'15,"-1"10"-33"-15,1 5-143 16,5 13-189-16,4 16-1 16,4 12-44-16,5 13 9 15,3 4-13-15,7 2 4 16,0-20-25-16,1-9 6 0,-6-16-15 16,2-13 31-16,-14-20-3 15,-4-18 19-15,-8-11-10 16,-14-15 11-16,-9-4-32 15,-10 1 14-15,-1 21-8 16,-2 12 14-16,8 15-12 16,2 17 10-16,9 13-21 0,9 7-3 15,4 8-14-15,7 7 9 16,5-4-9-16,6 0 7 16,0-5-9-16,8-13 5 15,1-8-8-15,7-13 10 16,-3-15-8-16,4-13 12 15,-9-3-7-15,-8-6 11 16,-9 7-8-16,-9 3 9 16,-4 14-11-16,-4 6 6 15,2 13-11-15,3 15 7 16,5 9-11-16,8 12 9 16,2 3-4-16,9 5 8 15,4-6-7-15,5-1 8 16,1-10-9-16,5-14 4 15,-5-11-5-15,2-19 6 16,-4-17-2-16,-2-19 8 0,-7-4-4 16,-9-9 5-16,-5 13-5 15,-9 5 5-15,-5 19-7 16,-3 12 1-16,7 19-6 16,-3 11 2-16,8 13-8 15,4 17 7-15,2-2-2 16,6 11 6-16,2-8-4 15,3-1 6-15,-1-15-6 16,8-4 2-16,-5-15-7 0,1-10 7 16,-4-17-6-16,-6-9-50 15,-5-8-68-15,-14-17-73 16,-11-1 132-16,-12-10-482 16,-9 5 182-16</inkml:trace>
          <inkml:trace contextRef="#ctx0" brushRef="#br0" timeOffset="2367.1721">1751-1061 1083 0,'-8'-2'444'0,"5"2"21"16,1 5-302-16,5 6-48 16,5 1-82-16,5 4-16 15,5-3-21-15,10-5-31 16,3-8-66-16,16-6-361 16,3-9 64-16</inkml:trace>
          <inkml:trace contextRef="#ctx0" brushRef="#br0" timeOffset="2549.6816">2109-1121 1258 0,'-9'23'441'0,"-3"1"47"0,-2 13-300 0,1 0-123 15,3 4-9-15,4-12-33 16,2-4 2-16,9-14-18 16,7-13 1-16,1-9-15 15,8-12-4 1,1-3-9-16,9-3 6 0,0 3-8 0,8 5 10 15,-2 5 1-15,5 9 7 16,-4 9-8 0,-4 9 7-16,-10 6-8 0,-4 12 12 15,-11 2-4-15,-7 11 21 16,-7 0-2-16,-8 7 21 16,-5-6-7-16,-6 1 8 15,-5-13-17-15,-4-7 6 16,-1-14-47-16,-3-12 326 15,11-25-825-15,8-19 352 16</inkml:trace>
          <inkml:trace contextRef="#ctx0" brushRef="#br0" timeOffset="2789.0907">2512-1215 1317 0,'14'-10'383'0,"-2"10"87"0,-1 0-380 15,-3 6-32-15,-5-4-38 16,10 0-14-16,0-9-39 16,5-1 64-16,13-6-503 15,-2-6 160-15</inkml:trace>
          <inkml:trace contextRef="#ctx0" brushRef="#br0" timeOffset="-561.709">-288 498 1103 0,'-22'-18'355'0,"5"-7"60"15,6-7-240-15,9-1-101 16,9-5 19-16,7 3-18 0,12-8 1 16,5 5-42-16,8-5-2 15,7 9-27-15,2-5 4 16,-2 6-11-16,-4-4 10 16,-5 9-10-16,-4-3 7 15,-9 9-6-15,-3-3-37 16,-5 8-48-16,-3 0-41 15,-5-4-366-15,0 0 66 16</inkml:trace>
          <inkml:trace contextRef="#ctx0" brushRef="#br0" timeOffset="-201.0017">9 553 1182 0,'20'-8'296'0,"4"-14"141"16,5 5-334-16,7-9-1 15,-5 1-23-15,1-1 0 16,-3 5-55-16,-1-6-4 16,-9-1-20-16,2-3 16 15,-4 2-47-15,-3 0-64 16,-1 10-40-16,2 1-329 15,-4 6 18-15</inkml:trace>
          <inkml:trace contextRef="#ctx0" brushRef="#br0" timeOffset="-808.577">33 39 1204 0,'-17'-20'284'0,"7"7"106"16,3 7-357-16,7 15-14 15,7 6-17-15,9 21 13 16,5 1-15-16,13 16 13 16,5-4-9-16,8 9 7 15,0-7-13-15,5 2 10 16,-10-11-10-16,0 4 18 16,-11-7-4-16,-5-4 18 15,-6-2-8-15,-9-1 12 16,-5-6-19-16,-9-5 8 15,-6-4-17-15,-17-8-55 16,-2-5 56-16,-17-19-432 0,-1-6 103 16</inkml:trace>
        </inkml:traceGroup>
      </inkml:traceGroup>
      <inkml:traceGroup>
        <inkml:annotationXML>
          <emma:emma xmlns:emma="http://www.w3.org/2003/04/emma" version="1.0">
            <emma:interpretation id="{B2A919A3-86C3-47F6-ACEC-DB33FEDAAFF8}" emma:medium="tactile" emma:mode="ink">
              <msink:context xmlns:msink="http://schemas.microsoft.com/ink/2010/main" type="line" rotatedBoundingBox="19751,14457 21487,12407 22317,13109 20581,15160"/>
            </emma:interpretation>
          </emma:emma>
        </inkml:annotationXML>
        <inkml:traceGroup>
          <inkml:annotationXML>
            <emma:emma xmlns:emma="http://www.w3.org/2003/04/emma" version="1.0">
              <emma:interpretation id="{EC53CC05-A9A2-4D30-A8F7-13A71735B82E}" emma:medium="tactile" emma:mode="ink">
                <msink:context xmlns:msink="http://schemas.microsoft.com/ink/2010/main" type="inkWord" rotatedBoundingBox="19848,14539 21221,12918 21748,13364 20375,14985"/>
              </emma:interpretation>
              <emma:one-of disjunction-type="recognition" id="oneOf1">
                <emma:interpretation id="interp5" emma:lang="" emma:confidence="1">
                  <emma:literal/>
                </emma:interpretation>
              </emma:one-of>
            </emma:emma>
          </inkml:annotationXML>
          <inkml:trace contextRef="#ctx0" brushRef="#br0" timeOffset="3500.8563">1428 999 1118 0,'-6'-13'422'16,"4"6"23"-16,5 12-307 0,10 13-55 15,4 6-69-15,7 17 6 16,5 1-13-16,12 18 8 15,-2-11-13-15,4 1 8 16,-2-11-12-16,-2-8 9 16,-13-17-9-16,-7-17 15 15,-9-15-3-15,-8-34 12 16,-7-13-7-16,-3-27 15 16,-2 4-10-16,2 11 10 15,1 26-8-15,4 20 6 16,3 30-15-16,7 20 5 15,4 10-17-15,4 17 6 16,2 3-5-16,3 7 8 16,-7-10-11-16,3-7 10 15,-6-18-10-15,-1-15 6 0,-2-20-5 16,8-33 10-16,-11-17-7 16,6-15 7-16,2 4-4 15,-1 10 3-15,-8 28-14 16,7 18 1-16,-2 27-7 15,0 16 8-15,2 9-4 16,6 12 11-16,-3 2 0 0,3-5 5 16,-4-8-7-16,-1-8 4 15,-6-19-16-15,0-19-59 16,-4-14-55-16,4-24 431 16,5-15-822-16,4-18 375 15</inkml:trace>
          <inkml:trace contextRef="#ctx0" brushRef="#br0" timeOffset="3812.3889">2080 583 875 0,'-8'31'461'0,"3"3"-39"15,4 2-190-15,2 19-133 16,7-1-57-16,4 9 20 16,4-8-18-16,5-5 10 15,2-24-19-15,1-16 0 16,-1-20-26-16,-4-20 11 15,-2-14-12-15,-5-16 14 0,-5 1-13 16,-10-2 18-16,-2 14-5 16,-11 8 27-1,-5 16-6-15,-7 4 10 0,2 9-20 16,0 11 2-16,7 9-25 16,7 15-1-16,7 0-11 15,9 10 7-15,4-10-11 0,6-2 4 16,4-13-20-16,7-10-60 15,-3-13-56-15,7-18-52 16,-4-16-350-16,4-24 63 16</inkml:trace>
          <inkml:trace contextRef="#ctx0" brushRef="#br0" timeOffset="4149.602">2319 251 1123 0,'-5'23'339'0,"0"16"89"16,3 8-320-16,6 18-12 15,5-4-25-15,3 2 4 16,2-11-28-16,6-13 5 16,-1-23-27-16,4-16 1 15,0-27-19-15,-4-33 11 16,-6-15-9-16,-10-24 11 16,-12-9-15-16,-14 2 10 15,-6 28-12-15,-4 12 10 0,2 22-9 16,7 20 14-16,13 21-7 15,11 12 9-15,5 17-11 16,11 23 6-16,2 11-12 16,9 14 13-16,-2 3-5 15,5 5 15-15,0-15-6 16,5-5 4-16,-7-23-13 0,-2-15-1 16,-2-19-33-1,-1-18-97-15,-12-12-58 0,2-12-356 16,-6 3 2-16</inkml:trace>
          <inkml:trace contextRef="#ctx0" brushRef="#br0" timeOffset="4519.2508">2559 209 1171 0,'3'3'341'0,"4"-1"69"15,-4 1-331-15,10-1-42 16,5-6-36-16,8-4 8 15,-5-5-10-15,5-5 10 16,-10-6-8-16,-3 0 12 16,-8 3-6-16,-10-2 30 15,-8 3 2-15,-2 7 13 0,-4 2-11 16,-1 5 5 0,7 6-29-16,5 6-1 0,-2 10-15 15,7 17 8-15,2 6-5 16,4 14 16-16,7 2 1 15,6 10 21-15,5-13-3 16,0-3 6-16,5-15-19 16,0-11 0-16,-2-20-21 0,2-19 5 15,-2-20-8-15,-4-24 12 16,-7-7-14-16,-7-12-47 16,-14 9-59-16,-13-3-59 15,-8 16-360-15,-3-7 52 16</inkml:trace>
          <inkml:trace contextRef="#ctx0" brushRef="#br0" timeOffset="4955.7572">2654-203 677 0,'10'10'312'0,"8"9"33"15,0 7-163-15,0 16-13 16,-4 2-42-16,4 6 15 0,-3-1-46 16,3-2-6-16,-2-16-46 15,3-12-6-15,-1-9-30 16,2-17 11-16,-6-10-5 16,-1-16 14-16,-8-3-12 15,-8-30 9-15,-7-9-17 16,-6-24-2-16,-5 4-17 15,-4-4 11-15,3 21-11 16,-1 15 12-16,7 32 0 0,4 15 16 16,6 19-8-1,6 23 9-15,8 13-8 0,5 16 14 16,3 11-4-16,12 20 22 16,1-9-3-16,3 5 9 15,6-18-14-15,2-11-3 16,-4-22-25-16,1-8 3 15,-7-22-7-15,-8 1-28 16,-10-13-59-16,-9-17-440 16,-13-9 95-16</inkml:trace>
        </inkml:traceGroup>
        <inkml:traceGroup>
          <inkml:annotationXML>
            <emma:emma xmlns:emma="http://www.w3.org/2003/04/emma" version="1.0">
              <emma:interpretation id="{1B99A20B-2AF0-4695-82E7-A08F74E9F586}" emma:medium="tactile" emma:mode="ink">
                <msink:context xmlns:msink="http://schemas.microsoft.com/ink/2010/main" type="inkWord" rotatedBoundingBox="22001,13408 22024,13381 22060,13413 22038,13439"/>
              </emma:interpretation>
              <emma:one-of disjunction-type="recognition" id="oneOf2">
                <emma:interpretation id="interp6" emma:lang="" emma:confidence="0">
                  <emma:literal>r</emma:literal>
                </emma:interpretation>
                <emma:interpretation id="interp7" emma:lang="" emma:confidence="0">
                  <emma:literal>.</emma:literal>
                </emma:interpretation>
                <emma:interpretation id="interp8" emma:lang="" emma:confidence="0">
                  <emma:literal>'</emma:literal>
                </emma:interpretation>
                <emma:interpretation id="interp9" emma:lang="" emma:confidence="0">
                  <emma:literal>,</emma:literal>
                </emma:interpretation>
                <emma:interpretation id="interp10" emma:lang="" emma:confidence="0">
                  <emma:literal>X</emma:literal>
                </emma:interpretation>
              </emma:one-of>
            </emma:emma>
          </inkml:annotationXML>
          <inkml:trace contextRef="#ctx0" brushRef="#br0" timeOffset="5896.464">3538-111 1228 0,'4'25'487'0,"1"-12"37"15,-4-7-324-15,1 1-84 16,-1-4-69-16,1 0-8 16,-4-3-43-16,-2-5 299 15,2-13-825-15,0-11 359 16</inkml:trace>
        </inkml:traceGroup>
        <inkml:traceGroup>
          <inkml:annotationXML>
            <emma:emma xmlns:emma="http://www.w3.org/2003/04/emma" version="1.0">
              <emma:interpretation id="{3170D0C5-82FA-4663-860C-22422E4146C9}" emma:medium="tactile" emma:mode="ink">
                <msink:context xmlns:msink="http://schemas.microsoft.com/ink/2010/main" type="inkWord" rotatedBoundingBox="21337,12584 21487,12407 21985,12829 21836,13005"/>
              </emma:interpretation>
              <emma:one-of disjunction-type="recognition" id="oneOf3">
                <emma:interpretation id="interp11" emma:lang="" emma:confidence="1">
                  <emma:literal/>
                </emma:interpretation>
              </emma:one-of>
            </emma:emma>
          </inkml:annotationXML>
          <inkml:trace contextRef="#ctx0" brushRef="#br0" timeOffset="5544.8622">2995-1040 1170 0,'-3'-13'423'16,"0"2"44"-16,3 4-331 16,6 4-42-16,2 1-66 15,8 7 10-15,1 10-11 16,9 9 17-16,0 12-9 16,9 19 5-16,-4 0-22 0,8 13-1 15,-8-5-16-15,0 1-6 16,-9-11-58-16,6 6 352 15,-5-14-800 1,-1 2 330-16</inkml:trace>
        </inkml:traceGroup>
      </inkml:traceGroup>
    </inkml:traceGroup>
  </inkml:traceGroup>
</inkml:ink>
</file>

<file path=ppt/ink/ink14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54:05.13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CDD3DEC-B297-498F-AB0E-97BACEBFF7A7}" emma:medium="tactile" emma:mode="ink">
          <msink:context xmlns:msink="http://schemas.microsoft.com/ink/2010/main" type="inkDrawing" rotatedBoundingBox="22279,5763 29111,2805 29183,2970 22350,5928" semanticType="underline" shapeName="Other">
            <msink:sourceLink direction="with" ref="{186B3574-2D00-435D-951E-6D51EF95B3C0}"/>
            <msink:sourceLink direction="with" ref="{09075FD4-FD74-4638-BFD2-53A49CDE47E6}"/>
          </msink:context>
        </emma:interpretation>
      </emma:emma>
    </inkml:annotationXML>
    <inkml:trace contextRef="#ctx0" brushRef="#br0">43 2901 696 0,'-15'-5'379'15,"-1"3"-37"-15,3 7-113 16,11-5-184-16,5 2-12 16,4-2-34-16,12 0 7 15,4-7-12-15,14 2 12 16,-1-8-11-16,19-5 11 0,-1-6-12 15,15-7 13 1,-7-3-12-16,22-8 12 0,-7 11-11 16,15-9 11-16,-24 15-8 15,0 1-6 1,98-33 12-16,-4 10-11 16,23-24 12-16,-2 6-10 0,-16 0 11 15,-13 0-12-15,26-16 10 16,-14 5-10-16,27-7 10 15,-15 23-11-15,25-18 4 16,-20 13-13-16,35-40 11 16,-20-26-11-16,20-20 11 15,-23 24-3-15,19-4 12 16,-32 50-10-16,19 29 11 16,-23-3-11-16,24-12 11 15,-24 4-12-15,30-8 12 16,-28-6-10-16,21-10-8 15,-29 7-20-15,17-4-6 16,-33 1-22-16,13-1-24 16,-36 24-6-16,3 6 14 15,-30 11 6-15,-4 7 23 0,-28 12 22 16,-6 4 32-16,-24 5-3 16,-10 1 21-16,-16 6 24 15,-13 6-22 1,-21 9 7-16,-7 1-18 15,-22 10 9-15,-12 1-25 16,-23 4-22-16,-2-5-54 16,-24 12-191-16,-9 6 22 15</inkml:trace>
  </inkml:traceGroup>
</inkml:ink>
</file>

<file path=ppt/ink/ink14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54:05.82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1F7A5E2-D9CE-4005-8E53-7D1E9A365A55}" emma:medium="tactile" emma:mode="ink">
          <msink:context xmlns:msink="http://schemas.microsoft.com/ink/2010/main" type="inkDrawing" rotatedBoundingBox="22353,5978 29225,2292 29392,2604 22521,6290" semanticType="underline" shapeName="Other">
            <msink:sourceLink direction="with" ref="{186B3574-2D00-435D-951E-6D51EF95B3C0}"/>
            <msink:sourceLink direction="with" ref="{09075FD4-FD74-4638-BFD2-53A49CDE47E6}"/>
          </msink:context>
        </emma:interpretation>
      </emma:emma>
    </inkml:annotationXML>
    <inkml:trace contextRef="#ctx0" brushRef="#br0">512 3509 405 0,'-115'58'388'0,"-8"-4"-82"16,34-19-45-16,12-2-148 0,29-9-75 15,9-3-4-15,24-8-33 16,9 0-2-16,9 0-33 16,18-3-18-16,13-5-62 15,21-10-58-15,12-11-12 16,32-30 28-16,3-9 20 15,26-28 82 1,-3-6 89-16,29-20 80 0,-5 9 12 0,31-23 42 16,-6 7-27-16,45-26-10 15,-10 5-69-15,39-12-11 16,-9 18-43-16,40-41 7 16,-26 8-19-16,37-5 11 15,-31 10-12-15,30-19 10 16,-31 37-14-16,24 13 11 15,-37 14-12-15,20-17 11 16,-35 24-10-16,13-2 12 16,-35 15-9-16,9 7 10 15,-32 23-11-15,3 7 13 16,-31 12-13-16,2-18 12 16,-29 0-12-16,0 4 13 15,-26-46-12-15,-9 12 12 16,-30 24-11-16,-11 9 8 15,-28 9-20-15,-13 50 0 16,-15-3-13-16,-21 69 14 0,-14 10-9 16,-29 25 21-16,-19 16-1 15,-33 4 14-15,-2-62-18 16,-42 5 15-16,-1-14-17 16,-38 21 12-16,-1 16-76 15,-63 40-202-15,15 6 45 16</inkml:trace>
  </inkml:traceGroup>
</inkml:ink>
</file>

<file path=ppt/ink/ink14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54:05.42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4A52AFA-243D-498A-A477-D964DAA25345}" emma:medium="tactile" emma:mode="ink">
          <msink:context xmlns:msink="http://schemas.microsoft.com/ink/2010/main" type="inkDrawing" rotatedBoundingBox="24372,4946 26526,3743 26602,3878 24447,5081" semanticType="underline" shapeName="Other">
            <msink:sourceLink direction="with" ref="{186B3574-2D00-435D-951E-6D51EF95B3C0}"/>
            <msink:sourceLink direction="with" ref="{09075FD4-FD74-4638-BFD2-53A49CDE47E6}"/>
          </msink:context>
        </emma:interpretation>
      </emma:emma>
    </inkml:annotationXML>
    <inkml:trace contextRef="#ctx0" brushRef="#br0">2185 0 574 0,'-193'48'262'0,"-31"6"25"16,31 11-168-16,-42 63-9 16,30 3-59-16,-33 17-25 15,22 7-64-15,-21 16-143 16,30-58-110-16,-30 22-43 16</inkml:trace>
  </inkml:traceGroup>
</inkml:ink>
</file>

<file path=ppt/ink/ink14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50:48.93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9ED9DF1-7897-4371-BDDC-79A125C0A91E}" emma:medium="tactile" emma:mode="ink">
          <msink:context xmlns:msink="http://schemas.microsoft.com/ink/2010/main" type="writingRegion" rotatedBoundingBox="13199,5562 28727,1621 30456,8436 14929,12377"/>
        </emma:interpretation>
      </emma:emma>
    </inkml:annotationXML>
    <inkml:traceGroup>
      <inkml:annotationXML>
        <emma:emma xmlns:emma="http://www.w3.org/2003/04/emma" version="1.0">
          <emma:interpretation id="{4A693CDA-CEFA-47C7-894A-A20C21F45E46}" emma:medium="tactile" emma:mode="ink">
            <msink:context xmlns:msink="http://schemas.microsoft.com/ink/2010/main" type="paragraph" rotatedBoundingBox="19747,5339 28416,1269 29078,2679 20410,6750" alignmentLevel="2"/>
          </emma:interpretation>
        </emma:emma>
      </inkml:annotationXML>
      <inkml:traceGroup>
        <inkml:annotationXML>
          <emma:emma xmlns:emma="http://www.w3.org/2003/04/emma" version="1.0">
            <emma:interpretation id="{D29DD4D2-D979-44B4-825C-83EADE9F93CA}" emma:medium="tactile" emma:mode="ink">
              <msink:context xmlns:msink="http://schemas.microsoft.com/ink/2010/main" type="line" rotatedBoundingBox="19747,5339 28416,1269 29078,2679 20410,6750"/>
            </emma:interpretation>
          </emma:emma>
        </inkml:annotationXML>
        <inkml:traceGroup>
          <inkml:annotationXML>
            <emma:emma xmlns:emma="http://www.w3.org/2003/04/emma" version="1.0">
              <emma:interpretation id="{57D7464F-E6B0-45EF-931F-52D450FD6C05}" emma:medium="tactile" emma:mode="ink">
                <msink:context xmlns:msink="http://schemas.microsoft.com/ink/2010/main" type="inkWord" rotatedBoundingBox="20024,5928 21651,5164 22012,5933 20385,6697"/>
              </emma:interpretation>
            </emma:emma>
          </inkml:annotationXML>
          <inkml:trace contextRef="#ctx0" brushRef="#br0">508 142 947 0,'-34'-32'258'15,"6"1"74"-15,9 0-254 16,11 10-39-16,4 5 3 16,4 5-28-16,4 19 6 15,-4 18-19-15,-8 26 8 16,-5 17-14-16,-15 43 10 16,-13 2-11-16,-17 29 14 15,0-14-10-15,-7 11 18 16,10-32-5-16,9-10 20 15,19-38-13-15,7-15 9 16,23-29-20-16,30-20 4 0,19-26-21 16,45-43 12-16,26-26-9 15,33-32-28-15,-10 6-221 16,3 15-110-16,-32 53-78 16</inkml:trace>
          <inkml:trace contextRef="#ctx0" brushRef="#br0" timeOffset="-321.8497">425 725 1097 0,'-34'-5'292'15,"3"3"90"-15,5-1-289 16,12 3-21-16,2-3 17 15,6-1-23-15,4 1 0 16,12-5-32-16,16-6-2 16,13-1-35-16,31-19 7 15,12-5-11-15,24-19 12 0,2-12-9 16,16-23 12 0,-19-2-11-16,2-24 10 0,-21 22-10 15,-5 3 9-15,-22 22-20 16,-14 24-34-16,-21 30-41 15,-14 15-16-15,-13 12-345 16,-31 29 85-16</inkml:trace>
        </inkml:traceGroup>
        <inkml:traceGroup>
          <inkml:annotationXML>
            <emma:emma xmlns:emma="http://www.w3.org/2003/04/emma" version="1.0">
              <emma:interpretation id="{186B3574-2D00-435D-951E-6D51EF95B3C0}" emma:medium="tactile" emma:mode="ink">
                <msink:context xmlns:msink="http://schemas.microsoft.com/ink/2010/main" type="inkWord" rotatedBoundingBox="21869,4343 25414,2678 26007,3941 22462,5605">
                  <msink:destinationLink direction="with" ref="{F4A52AFA-243D-498A-A477-D964DAA25345}"/>
                  <msink:destinationLink direction="with" ref="{1CDD3DEC-B297-498F-AB0E-97BACEBFF7A7}"/>
                  <msink:destinationLink direction="with" ref="{D1F7A5E2-D9CE-4005-8E53-7D1E9A365A55}"/>
                </msink:context>
              </emma:interpretation>
              <emma:one-of disjunction-type="recognition" id="oneOf0">
                <emma:interpretation id="interp0" emma:lang="" emma:confidence="1">
                  <emma:literal/>
                </emma:interpretation>
              </emma:one-of>
            </emma:emma>
          </inkml:annotationXML>
          <inkml:trace contextRef="#ctx0" brushRef="#br0" timeOffset="1547.5989">1823-883 1121 0,'7'13'261'15,"-9"13"97"-15,0 12-334 0,9 23-10 16,1 12-17 0,7 16 9-16,3 1-9 0,9 15 10 15,2-19-10-15,0-13 11 16,-1-20-12-16,-7-10 13 15,-14-30-8-15,-11-17 14 16,-5-13-12-16,-12-29 11 16,-2-14-13-16,-14-34 7 15,-2-19-18-15,-7-16 7 16,1 22-10-16,-2-3 10 16,16 34-9-16,2 27 16 15,16 26-3-15,6 10 6 16,12 25-12-16,11 17 11 15,7 3-13-15,18 19 10 0,7 9-6 16,19 16 14-16,3-6-11 16,11 4 12-16,-8-14-12 15,6-13 9-15,-21-22 0 16,-2-20 54-16,-21-20 13 16,-7-34 47-16,-18-22 0 15,-14-17 11-15,-10-4-51 16,-14-12-3-16,-9-6-48 15,-7 6 2-15,8 13-22 16,2 17 7-16,8 23-20 0,10 40 4 16,10 19-14-16,1 15 11 15,10 1-11-15,3 2-5 16,8 19-45-16,15 1-89 16,3-12 217-16,11-3-585 15,1-4 188-15</inkml:trace>
          <inkml:trace contextRef="#ctx0" brushRef="#br0" timeOffset="1864.543">2720-1173 1044 0,'7'36'235'0,"-6"9"109"16,-4 9-308-16,-2 1 2 15,5-29-15-15,0 9 12 16,2-1-25-16,8-6 7 0,-2-7-16 15,8-11 11 1,0-12-13-16,4-4 15 0,-1-6-5 16,0-5 29-16,-4-9-6 15,0-8 19-15,-10 1-7 16,-2-29 15-16,-8 11-25 16,-6 5 10-16,-7 12-20 15,0 5 3-15,0 58-24 0,-1 8 9 16,7 9-17-16,7 9 9 15,4 0-11-15,9-19 13 16,10-5-13-16,-2-10 12 16,7-13-8-16,9-11 15 15,-3-15-29-15,10-15-70 16,2-1-352-16,-1-31 70 16</inkml:trace>
          <inkml:trace contextRef="#ctx0" brushRef="#br0" timeOffset="2448.9967">3171-1369 830 0,'-6'44'308'0,"-7"37"23"16,5 0-205-16,4-8-88 16,8-18-26-16,10-3 10 15,9-33-17-15,11-11 10 16,2-8-13-16,7-11 11 0,-2-44-11 15,3-44 17-15,-9-10-8 16,-9-22 19-16,-9-2-8 16,-1 1 14-16,-15 24-18 15,-10-3 9-15,-1 26-18 16,-8 3 7-16,-9 40-15 0,-3 23 10 16,9 25-11-16,0 14 12 15,2 17-13-15,1 15 10 16,5 5-9-16,2 8 12 15,9-1-11-15,10-4 11 16,7-12-12-16,9-3 12 16,4-16-13-16,2-9 10 15,-5-7-10-15,5-2 12 16,-13-9-13-16,-1-1 12 16,-5 4-12-16,-1-3 10 15,-8-4-11-15,7-1 13 16,-5 1-14-16,-4-6 12 15,6-2-16-15,1-4-11 16,-3-1-23-16,5-1 5 16,2 3-13-16,-1-2 11 15,-2 6 14-15,0 2 18 16,-3-1-2-16,-7-5 12 16,2 8-7-16,-2-1 10 0,-6 1-9 15,2 0 9-15,3 7-10 16,-5-4 10-16,-1 0-11 15,8 1 9-15,-2 1-11 16,-2 5 2-16,1-2-13 16,1 3-335-16,-3-2 105 15</inkml:trace>
          <inkml:trace contextRef="#ctx0" brushRef="#br0" timeOffset="3264.4673">3483-1455 766 0,'1'-2'322'0,"-1"-3"37"0,0 13-200 16,3-14-31-16,4 3-53 16,-2-7 12-16,3 5-35 15,6-19 14-15,6-1-21 16,6-5 7-16,1 0-29 16,3-4 3-16,-6 5-26 15,-5 11 7-15,-6 10-16 16,-3 21 7-16,-3 11-12 0,-4 20 15 15,-5 20-7-15,2 30 15 16,0 21-7-16,3-7 14 16,2-13-14-16,3-24 12 15,2-37-10-15,3-65 16 16,-1-16-11-16,4-44-70 16,-7-6-381-16</inkml:trace>
          <inkml:trace contextRef="#ctx0" brushRef="#br0" timeOffset="4018.8009">4053-2383 1092 0,'-19'-32'266'0,"-12"43"94"16,7 21-323-16,0 20-3 16,9 2-13-16,7 37 19 15,11-20-11-15,12 18 19 16,7-3-19-16,16 7 4 16,-1-7-21-16,2 11 7 15,-10-6-21-15,0 4 12 16,-9-4-13-16,-7 29 15 15,-12-24 6-15,-2-8 34 16,-7-20-8-16,-5-15 21 16,-4-33-12-16,6-11 6 15,1-12-33-15,2-16 5 16,-2-59-23-16,12-54 7 0,1-4-24 16,10-15 10-16,2 7-9 15,12 45 10 1,-2 50-14-16,7 14 6 0,-3 33-13 15,4 9 6-15,-6 20-8 16,1 12 14-16,-10 5-6 16,-2-5 15-16,-5-2-7 0,1-9 13 15,-6-14-10-15,2-4 15 16,1-12-11-16,2-12 15 16,2-11-11-16,5-20 13 15,-4-17-14-15,-2-22 12 16,-9 1-13-16,-11 5 11 15,-4 25-14-15,-2 11 8 16,-4 37-17-16,3 21 13 16,6 10-15-16,2 7 13 15,4 12-11-15,8-6 14 16,9-10-11-16,11-8 12 16,2-13-10-16,12-13-60 15,0-17-56-15,0-17-359 16,-10-2 34-16</inkml:trace>
          <inkml:trace contextRef="#ctx0" brushRef="#br0" timeOffset="4691.0767">4722-2068 1081 0,'-10'19'261'0,"2"10"108"0,1 1-316 16,11 5 3-16,2-10-22 15,1-3 7-15,6-10-27 16,11-14 5-16,0-14-17 15,7-18 12-15,0-7-14 16,0-12 13-16,-9 2-13 0,-4-7 0 16,-10 17-15-16,-1 6 10 15,-7 18-16-15,-2 22 7 16,-4 16 1-16,1 18 12 16,2 0-11-16,-1 3 18 15,1-6-8-15,8-5 11 16,5-16-11-16,8-11 14 15,8-13-14-15,9-21 12 16,4-7-21-16,0-10-26 16,-7 7-27-16,-2 4-34 15,-9 16-15-15,-5 16 10 16,-8 18 33-16,-3 23 55 16,-3 9 51-16,1 16 40 15,0 2 15-15,4 14 33 16,-3-10-23-16,5 10 16 15,-5-10-36-15,5-6 0 0,-1-23-41 16,1-7-3 0,-1-14-36-16,1-10 11 0,-5-4-14 15,0-3 16-15,1-7-13 16,-5-17 12-16,-2-5-15 16,-5-30 2-16,-2-20-23 15,-1-27-11-15,5-1-11 16,7-15 15-16,3 22-1 0,6 14 17 15,0 33 11-15,-4 17 12 16,-6 25-14 0,-2 13 10-16,-2 15-8 0,-6 8 14 15,3 5-11-15,4 6 12 16,7 4-12-16,7-4 10 16,7-4-14-16,17-6 17 15,4-6-49-15,15-1-377 16</inkml:trace>
        </inkml:traceGroup>
        <inkml:traceGroup>
          <inkml:annotationXML>
            <emma:emma xmlns:emma="http://www.w3.org/2003/04/emma" version="1.0">
              <emma:interpretation id="{09075FD4-FD74-4638-BFD2-53A49CDE47E6}" emma:medium="tactile" emma:mode="ink">
                <msink:context xmlns:msink="http://schemas.microsoft.com/ink/2010/main" type="inkWord" rotatedBoundingBox="25828,2579 28453,1347 29078,2679 26454,3911">
                  <msink:destinationLink direction="with" ref="{F4A52AFA-243D-498A-A477-D964DAA25345}"/>
                  <msink:destinationLink direction="with" ref="{1CDD3DEC-B297-498F-AB0E-97BACEBFF7A7}"/>
                  <msink:destinationLink direction="with" ref="{D1F7A5E2-D9CE-4005-8E53-7D1E9A365A55}"/>
                </msink:context>
              </emma:interpretation>
              <emma:one-of disjunction-type="recognition" id="oneOf1">
                <emma:interpretation id="interp1" emma:lang="" emma:confidence="1">
                  <emma:literal/>
                </emma:interpretation>
              </emma:one-of>
            </emma:emma>
          </inkml:annotationXML>
          <inkml:trace contextRef="#ctx0" brushRef="#br0" timeOffset="5543.8464">5963-2519 827 0,'-9'-23'374'0,"-2"4"13"15,0 10-206-15,-7 5-70 16,0 7-58-16,-10 10-12 15,2 14-24-15,-4 17-4 16,7 2-3-16,7 9 0 16,14-7-4-16,10 1 0 15,12-20-2-15,9-13 0 16,3-19 1-16,7-11 2 16,-1-17-1-16,4 0 0 15,-10 7-2-15,2 7-3 16,-11 17-4-16,1 12-3 15,-8 12 0-15,4 15-2 16,-9 0 4-16,7 18-1 16,-5 6 3-16,2 5-1 15,-6-6 3-15,0 12 1 0,-6-14 7 16,-11-1 14-16,-4-12 8 16,1-7 8-16,-5-15 7 15,-10-14 4-15,6-11-12 16,-6-10-4-16,4-17-10 15,1-22-7-15,14-8-9 16,7-21-4-16,13-3-2 16,7-22 1-16,1 15-1 15,8-16-1-15,-2 13 0 0,4 2 1 16,-5 34-2-16,5 1 2 16,-13 32-1-16,-4 4-3 15,-9 10 2-15,-10 5-3 16,-8 1-3-16,-4 5-2 15,-3 7 0-15,-1 11 0 16,6 0 3-16,4 13 0 16,1-5 5-16,7-1 0 15,3-2 0-15,15 6-1 16,4-9 2-16,19 0 0 16,2-5 2-16,14-12 3 15,-6-11-42-15,7-16-28 16,-12-3-395-16</inkml:trace>
          <inkml:trace contextRef="#ctx0" brushRef="#br0" timeOffset="6617.0122">6324-3382 1062 0,'-8'-10'302'0,"3"10"66"15,5 18-291-15,5 10-56 16,10 20-7-16,4 37-8 0,10 44 6 15,5 3 5-15,10 4 1 16,0-13-4-16,3-35 0 16,-5-40-7 15,2-15 0-31,-12-12-3 0,-10-3 28 0,-13-13 23 0,-9-17 34 16,-9-6 5-16,-8-9 2 15,-4-9-29-15,-8-38-21 16,1-3-35-16,-4-2-6 15,9 8-3-15,5 9-7 16,9 47-7-16,7 49-5 16,9 26-2-16,9 8 2 15,5 1 6-15,13 0 6 16,2-35 5-16,16-14 2 16,-2-10 0-16,0-7 2 15,-1-6 1-15,-2-9 4 0,-20-10 1 16,-4-14 0-16,-8-8 0 15,-15-3 1-15,-7-6-3 16,-4 15-3-16,-2 19-3 16,2 16-7-16,4 22-4 15,9 28-2-15,-1 2 0 16,6-4 4-16,6 1 5 0,3-19 2 16,2-17 2-16,13-5 2 15,-2-2-1-15,6-5 1 16,1-9 2-16,-2-20 2 15,-6-18-1-15,-2-19 1 16,-10-39-2-16,-10 2 0 16,-7 19 0-16,-7 15-3 15,-7 15-2-15,-4 53-10 16,2 3-6-16,-2 49-1 16,6 11 0-16,2 29 1 15,7 2 10-15,8 9 5 16,7-36 3-16,7-11 1 15,1-25 1-15,11-14 2 16,-1-17-1-16,5-26 2 16,-5-7-47-16,-1-4-94 15,-14-4-331-15,-11-5-18 16,-11 17-201-16</inkml:trace>
          <inkml:trace contextRef="#ctx0" brushRef="#br0" timeOffset="6796.5997">6929-3415 1234 0,'-13'-8'362'0,"3"5"76"16,4 1-358-16,4-4-25 15,4 8-42-15,3 1-29 16,5 7-48-16,7-9-375 15,8 2 96-15</inkml:trace>
          <inkml:trace contextRef="#ctx0" brushRef="#br0" timeOffset="7155.0735">7244-3666 1230 0,'-7'32'262'0,"4"33"144"16,5 0-353-16,3 5 12 16,4-13-1-16,12-1-1 0,5-25-27 15,10-1-12-15,1-11-15 16,7-6 1-16,-10-13-2 16,-5-10 1-16,-6-3 0 15,-5-6-1-15,-8 1-3 16,1 8-5-16,-4 12-8 15,-1 11-3-15,-3 10-3 16,1 2 2-16,-6 66 3 16,7 5 8-16,3 6 7 0,-10 7 23 15,2 1 10-15,-3-71 14 16,-8-5 3-16,-7-18 2 16,5-14-20-16,-8-15-9 15,5-8-14-15,-2-37-87 16,3-6-60-16,9-53-375 15,7 17 22-15</inkml:trace>
          <inkml:trace contextRef="#ctx0" brushRef="#br0" timeOffset="7617.7585">7708-3199 668 0,'40'-5'357'16,"-9"-6"6"-16,2-13-105 15,-8-9-111-15,1 1-21 16,-11-1-48-16,-2 2-25 0,-10 18-38 15,-4 13 8 1,-9 4-10-16,-3 10 3 0,-2 7 3 16,-1 9 10-16,5-6-4 15,8 8 7-15,7-12-3 16,19-1-2-16,6-11-10 16,18-9-2-16,4-19-5 15,12-9 1-15,-6-2-2 16,3-4-1-16,-13 4-3 15,-8 11-1-15,-17 15-3 0,-5 4-6 16,-9 6-3-16,-5 13 1 16,-1 1 3-16,-1 7 0 15,2-3 6-15,1-1 8 16,5-10-1-16,8-4 2 16,2-10 2-16,10-6 2 15,5 2-5-15,0-4-5 16,-6-1-39-16,1 7-94 15,-14 19-355-15,-10 3 50 16</inkml:trace>
        </inkml:traceGroup>
      </inkml:traceGroup>
    </inkml:traceGroup>
    <inkml:traceGroup>
      <inkml:annotationXML>
        <emma:emma xmlns:emma="http://www.w3.org/2003/04/emma" version="1.0">
          <emma:interpretation id="{3D5D5CB1-67EF-4522-9313-505A6769BD89}" emma:medium="tactile" emma:mode="ink">
            <msink:context xmlns:msink="http://schemas.microsoft.com/ink/2010/main" type="paragraph" rotatedBoundingBox="14622,11167 26741,8091 27048,9301 14929,12377" alignmentLevel="1"/>
          </emma:interpretation>
        </emma:emma>
      </inkml:annotationXML>
      <inkml:traceGroup>
        <inkml:annotationXML>
          <emma:emma xmlns:emma="http://www.w3.org/2003/04/emma" version="1.0">
            <emma:interpretation id="{343ED5A4-2E6F-4BD7-91DE-135FDBF97B9D}" emma:medium="tactile" emma:mode="ink">
              <msink:context xmlns:msink="http://schemas.microsoft.com/ink/2010/main" type="line" rotatedBoundingBox="14622,11167 26741,8091 27048,9301 14929,12377"/>
            </emma:interpretation>
          </emma:emma>
        </inkml:annotationXML>
        <inkml:traceGroup>
          <inkml:annotationXML>
            <emma:emma xmlns:emma="http://www.w3.org/2003/04/emma" version="1.0">
              <emma:interpretation id="{53F9756D-B9B1-40A1-BD46-9E8F76EF627D}" emma:medium="tactile" emma:mode="ink">
                <msink:context xmlns:msink="http://schemas.microsoft.com/ink/2010/main" type="inkWord" rotatedBoundingBox="14634,11216 15342,11037 15576,11961 14869,12140">
                  <msink:destinationLink direction="with" ref="{171EE09E-8EE2-4600-932F-829BC364785A}"/>
                </msink:context>
              </emma:interpretation>
              <emma:one-of disjunction-type="recognition" id="oneOf2">
                <emma:interpretation id="interp2" emma:lang="" emma:confidence="1">
                  <emma:literal/>
                </emma:interpretation>
              </emma:one-of>
            </emma:emma>
          </inkml:annotationXML>
          <inkml:trace contextRef="#ctx0" brushRef="#br0" timeOffset="62067.8419">-5615 6139 1105 0,'10'-49'320'16,"-12"33"66"-16,4 26-298 15,-2 22-72-15,4 10-16 16,1 12 13-16,8 11-11 16,0-10 12-16,8 5-10 15,0-12 9-15,5-5-7 0,-6-17 12 16,1-15-3-16,-6-18 14 15,4-25-4-15,-3-21 9 16,13-33-10-16,-4-10 3 16,9-6-8-16,-7 25 9 15,-2 22-16-15,-12 46 11 16,3 46-11-16,-11 23 6 16,5 18-15-16,-1 6 16 15,3 0-14-15,1-24 10 16,3-17-12-16,-2-29 13 0,9-32-1 15,3-29 10-15,8-31-8 16,3-11 10-16,6-8-15 16,-8 22 0-16,-5 15-14 15,-14 38 5-15,-2 30-12 16,-6 26 11-16,-1 23-7 16,-4 11 14-16,7 8-5 15,-8-6 11-15,-1-9-10 16,4-23 8-16,1-19-14 15,-2-19 12-15,1-28-75 16,-5-15-63-16,-12-14-369 16,-6 0 36-16</inkml:trace>
          <inkml:trace contextRef="#ctx0" brushRef="#br0" timeOffset="62293.5144">-5281 5558 1143 0,'-23'-13'503'0,"12"8"-19"16,6 9-228-16,8 0-234 16,7 3-47-16,1-2-70 15,11 6-390-15,-5-3 82 16</inkml:trace>
        </inkml:traceGroup>
        <inkml:traceGroup>
          <inkml:annotationXML>
            <emma:emma xmlns:emma="http://www.w3.org/2003/04/emma" version="1.0">
              <emma:interpretation id="{A64DBCAD-F8BF-4D87-BF8B-CD0728FC8C4D}" emma:medium="tactile" emma:mode="ink">
                <msink:context xmlns:msink="http://schemas.microsoft.com/ink/2010/main" type="inkWord" rotatedBoundingBox="15874,10879 18505,10211 18777,11283 16146,11951">
                  <msink:destinationLink direction="with" ref="{7D07D46E-5506-400D-A77E-599CCD5004AA}"/>
                </msink:context>
              </emma:interpretation>
              <emma:one-of disjunction-type="recognition" id="oneOf3">
                <emma:interpretation id="interp3" emma:lang="" emma:confidence="1">
                  <emma:literal/>
                </emma:interpretation>
              </emma:one-of>
            </emma:emma>
          </inkml:annotationXML>
          <inkml:trace contextRef="#ctx0" brushRef="#br0" timeOffset="62990.934">-4412 5417 1306 0,'-8'-26'341'0,"-1"15"81"0,5 16-361 16,6 9-61-16,3 15-5 15,5 14-14-15,-1 7 19 16,9 21-9-16,3 5 13 16,7 12-8-16,4-10 13 0,10 11-9 15,-8-21 11-15,4-3-10 16,-11-16 12-16,-1-5 3 16,-16-22 20-16,1-10 28 15,-11-12 30-15,-8-18 2 16,-6-15 4-16,-9-20-17 15,-5-10-30-15,-7-17-32 16,-1 2-3-16,-8-11-21 16,10 11 9-16,-3 5-11 15,8 15 11-15,4 7-11 16,11 26 11-16,1 7-12 16,8 10 10-16,3 6-17 15,5 8 11-15,6 9-11 16,4 0 11-16,4 11-9 15,8 0 15-15,1 3-9 16,1-8 10-16,1-2-12 0,-2-14 10 16,0-8-9-16,-4-7 11 15,4-22-10-15,-6-10 13 16,-4-20-8-16,-9 0 9 16,-4-7-8-16,-6 15 11 15,-2 15-12-15,0 25 5 16,5 17-15-16,5 24 6 15,9 33-14-15,4 10 12 0,3 27-5 16,4-1 14-16,5 5-8 16,1-23 13-16,11-12-10 15,1-25 9-15,5-15-63 16,-7-17-38-16,-10-17-78 16,-12-10-358-16,-6-14 46 15</inkml:trace>
          <inkml:trace contextRef="#ctx0" brushRef="#br0" timeOffset="64229.4583">-3839 5745 585 0,'2'19'348'0,"9"-6"-61"16,0-8-65-16,10 0-218 0,4-7-3 15,9-8-1-15,0-4 26 16,5-6 25-16,-5-7 29 15,3-9 20-15,-13 0 14 16,-6-12-14-16,-14 2-16 16,-11-1-12-16,-11 5-15 15,-9 5-12-15,-3 16 0 16,-4 16-16-16,4 16-4 16,0 20-15-16,8 10 1 15,9 19-12-15,6-2 8 0,14 0-14 16,6-9 12-16,11-3-12 15,2-21 11-15,14-10-13 16,1-17 11-16,9-15-13 16,-6-17 16-16,5-12-7 15,-12-1 14-15,-8 0-7 16,-11 11 12-16,-5 15-17 16,-10 13 4-16,1 15-12 15,-8 15 7-15,8 14-9 16,-3 5 15-16,6 4-6 15,-2-6 12-15,9-11-9 16,1-14 7-16,11-20-5 16,1-22 6-16,14-34-4 15,3-11 11-15,3-21-10 0,-10 8 7 16,-8 10-10 0,-11 36 4-16,-10 19-26 0,-10 24 10 15,-2 32-12-15,-5 14 11 16,0 10-8-16,1 5 25 15,3 5-12-15,6-29 13 16,6-7-14-16,3-21 7 16,7-23-13-16,6-20 14 0,6-14-40 15,2-18-16 1,0-2-42-16,-7 14 1 16,-3 11-20-16,-9 19 36 0,-4 26 16 15,-3 13 48-15,-4 16 1 16,-2 9 20-16,7 14 1 15,-3-2 15-15,9 7-6 16,6-17 12-16,8-2-10 16,-5-18 5-16,13-7-12 15,-2-10 7-15,9 2-11 16,-1-3 7-16,12 1-13 16,-8 3 10-16,-7 7-16 15,-11 1 9-15,-10 7-9 16,-14 4 15-16,-13-1 2 15,-7-3 21-15,-10-2 18 16,-1-6 23-16,-11-15-1 16,9-3-3-16,-5-23-21 15,9-4-21-15,1-25-31 0,14-3-4 16,12-25-9-16,15 4 14 16,14-18-7-16,10 13 15 15,3-10-8-15,-5 20 10 16,-1 3-12-16,-16 17 11 15,-9 4-11-15,-11 16 10 16,-7 4-15-16,-6 20 10 0,-3 12-11 16,2 16 11-1,-4 25-11-15,5 7 16 0,5 4-10 16,3-5 9-16,11-3-10 31,9-25 9-31,4-9-13 0,6-15 12 0,12-15-10 16,-1-17 13-16,11-20-8 15,0-5 16-15,1-6-14 16,-10 7 12-16,-4 8-12 16,-16 28 7-16,-7 15-13 15,-3 22 12-15,-3 12-7 16,3 13 13-16,3-1-6 16,2-12 12-16,7-11-9 15,7-20 10-15,3-34-8 16,0-12 8-16,13-25-9 15,-6-4 8-15,0-4-23 16,-3 23-9-16,-1 14-21 0,-15 31-5 16,-9 20-17-1,-5 23 16-15,-8 24-31 0,-1 8-23 16,-3 16-369-16,7-15 84 16</inkml:trace>
        </inkml:traceGroup>
        <inkml:traceGroup>
          <inkml:annotationXML>
            <emma:emma xmlns:emma="http://www.w3.org/2003/04/emma" version="1.0">
              <emma:interpretation id="{9F3047D5-05E1-45D2-961D-6F21B952358E}" emma:medium="tactile" emma:mode="ink">
                <msink:context xmlns:msink="http://schemas.microsoft.com/ink/2010/main" type="inkWord" rotatedBoundingBox="19825,10142 21311,9765 21547,10697 20062,11074"/>
              </emma:interpretation>
              <emma:one-of disjunction-type="recognition" id="oneOf4">
                <emma:interpretation id="interp4" emma:lang="" emma:confidence="1">
                  <emma:literal/>
                </emma:interpretation>
              </emma:one-of>
            </emma:emma>
          </inkml:annotationXML>
          <inkml:trace contextRef="#ctx0" brushRef="#br0" timeOffset="69024.1423">-190 4969 892 0,'-1'-16'303'0,"-7"0"73"0,-2 1-223 16,-5 2-33-16,-3 15-21 15,-4 11-26-15,1 5-28 16,-2 6-29-16,5 0-5 16,4 12-13-16,2-8 8 15,1 14-11-15,6-2 10 16,0 12-8-16,5-6 12 16,7 14-5-16,1-15 14 15,6 4-8-15,4-17 10 16,5-6-6-16,0-21 10 0,6-18 1 15,-2-16 12-15,1-18-7 16,-2-10 5-16,1-24-15 16,-10 10-1-16,-4-12-14 15,-4 20 8-15,-10 8-7 16,-6 29 12-16,2 6-9 16,-1 36 11-16,-4 18-13 15,5 18 7-15,-1 18-14 16,6 13 8-16,5-4-12 15,4-14 10-15,12-6-10 16,2-24 10-16,5-15-11 16,-4-20 12-16,5-20-6 15,-3-20 11-15,5-30-7 16,-2-5 11-16,0-19-10 16,-6 10 5-16,-7 0-61 0,-9 22-27 15,-6 5-74-15,-9 26 150 16,2 7-505-16,-2 11 202 15</inkml:trace>
          <inkml:trace contextRef="#ctx0" brushRef="#br0" timeOffset="69610.8839">123 4403 683 0,'-11'15'423'0,"0"3"-51"0,3 17-68 15,8 9-223-15,0 6 10 16,-4 1 0-16,11 14-13 16,1-10-11-16,3 13-23 15,6 0-18-15,7 5-19 16,-5-15 3-16,2-4-11 16,-4-23 12-16,-4-4-11 15,-4-15 10-15,-1-7-12 16,-1-4 15-16,-4-9-2 15,-1-10 14-15,-2-9-9 16,3-6 13-16,2-15-14 16,1 1 1-16,4-5-14 15,1 9 8-15,1 5-11 16,-1 16 10-16,-1 8-15 16,-4 11 9-1,3 7-10-15,-3 9 9 0,2 9-12 0,0 2 12 16,2 13-6-16,-2-1 11 15,0-4-9-15,-1-9 12 16,-2-5-10-16,-2-10 12 16,-3-5-11-16,1 2 10 0,3 6-10 15,-3 6 10 1,3 7-10-16,-1 2 10 0,0 5-10 16,0-7 11-16,0-8-11 15,-3-8 10-15,2-4-14 16,-2-14 12-16,-5-14-78 15,0-2-48-15,1-8-389 16,-6-13 44-16</inkml:trace>
          <inkml:trace contextRef="#ctx0" brushRef="#br0" timeOffset="70200.0278">600 4731 588 0,'-3'-10'329'0,"-3"5"-18"0,-1 0-106 15,2 4-104-15,-5 2-26 16,4-2-14 0,-1 2 3-16,-1-1 7 0,-3 4 17 15,0-3 15-15,-10 7 5 16,-4 4-8-16,-6 9-21 16,1-3-21-16,-3 4-28 15,9 3-12-15,3-3-15 16,9-4 6-16,4 0-11 15,5-3 9-15,3 6-11 16,3-2 11-16,5 1-12 16,1-1 11-16,3-1-13 15,1-13 10-15,7-2-11 16,-2-3 11-16,8-1-12 16,-4-3 12-16,6-1-8 15,-2 2 13-15,2-13-11 16,-6-2 13-16,1 4-13 0,-4 18 9 15,2 5-14-15,-8 16 9 16,2 16-10-16,-4 6 10 16,-1-3-6-16,-13 0 15 15,-2-1 12-15,-3-8 22 16,-13-10 5-16,-7-10 12 16,-3-4-10-16,-4-6-10 15,-9-8-19-15,3-3-7 0,-1-9-31 16,7 0-17-16,5-11-94 15,16 7-30-15,12-4-56 16,14 5 32-16,15-3-324 16,7 7 153-16</inkml:trace>
          <inkml:trace contextRef="#ctx0" brushRef="#br0" timeOffset="70580.5239">886 4708 948 0,'-18'-13'355'16,"-5"13"31"-16,-6 8-220 16,3 13-118-16,-3 7-12 15,9 9 5-15,1 18 3 16,9-1 7-16,9-4-8 0,5-11 2 16,18-3-19-16,7-22-9 15,13-14-16-15,5-11 7 16,8-26-4-16,-6-10 13 15,1-12-6-15,-16 7 19 16,-11-1 12-16,-17 19 22 16,-12 10 1-16,-10 12 9 15,-12 2-11-15,-3 6-14 16,-9 5-25-16,1 6-3 16,-3 1-16-16,9 6 3 15,6 8-5-15,10-3-33 0,14 0 307 16,24-2-813-16,8-16 336 15</inkml:trace>
        </inkml:traceGroup>
        <inkml:traceGroup>
          <inkml:annotationXML>
            <emma:emma xmlns:emma="http://www.w3.org/2003/04/emma" version="1.0">
              <emma:interpretation id="{FAB9E9DC-C7A6-4D26-8ADA-8C5FF2A1FEFA}" emma:medium="tactile" emma:mode="ink">
                <msink:context xmlns:msink="http://schemas.microsoft.com/ink/2010/main" type="inkWord" rotatedBoundingBox="21771,9563 23516,9120 23730,9962 21984,10405"/>
              </emma:interpretation>
              <emma:one-of disjunction-type="recognition" id="oneOf5">
                <emma:interpretation id="interp5" emma:lang="" emma:confidence="1">
                  <emma:literal/>
                </emma:interpretation>
              </emma:one-of>
            </emma:emma>
          </inkml:annotationXML>
          <inkml:trace contextRef="#ctx0" brushRef="#br0" timeOffset="71232.8235">1530 4045 1205 0,'-8'6'256'0,"-1"24"109"15,6 10-350-15,0 27-7 0,1 7 11 16,6 32 6 0,7-11 16-16,4-4-7 0,4-18 3 15,5-10-14-15,2-37-5 16,-1-9-10-16,-6-11 28 16,7-16 27-16,2-14 14 15,9-49-7-15,2-23 8 16,8-33-27-16,-8 0-26 15,0-2-13-15,-15 50 9 0,-6 18-8 16,-13 37 5-16,-4 13-17 16,-7 21 8-16,-7 16-54 15,-2 17-56 1,-3 12-160-16,-1 7-241 0,-4 2-30 16</inkml:trace>
          <inkml:trace contextRef="#ctx0" brushRef="#br0" timeOffset="71413.8365">1823 4502 1176 0,'12'49'300'15,"-6"-12"94"-15,4 5-321 16,1-8-47-16,7-6-11 16,1-12 10-16,9-4-17 15,4-17 1-15,7-8-51 0,-1-20-20 16,6-33-346-16,-2-12 67 15</inkml:trace>
          <inkml:trace contextRef="#ctx0" brushRef="#br0" timeOffset="72127.916">2138 4462 1070 0,'0'21'280'16,"8"1"86"-16,0-2-298 0,12-7 5 15,7-10-3 1,14-14-2-16,1-12 6 0,5-13-10 16,-7-6-6-16,-2-10 0 15,-16 7-11-15,-10 0-6 16,-15 7 5-16,-9 6-14 16,-7 16-8-16,-14 7-3 15,-1 19 2-15,-5 15-17 16,4 13 5-16,-1 21-14 15,12 1 10-15,11 13-13 16,8-13 11-16,10 0-10 16,9-21 9-16,15-4-13 15,4-25 9-15,17-15-11 16,5-24 10-16,15-34-6 16,-8-12 14-16,-1-11-9 0,-14 10 12 15,-9 8-12-15,-20 32 8 16,-5 17-21-16,-7 20 10 15,-9 21-8-15,4 15 12 16,-5 16-8-16,5 2 21 16,2 2-2-16,4-16 8 15,1-14-8-15,2-19 9 16,3-25-8-16,0-17 6 16,8-18-8-16,3-8 8 0,7-12-10 15,-2 14 5-15,0 8-14 16,-4 22 7-16,-6 17-16 15,-3 24 9-15,-4 14-8 16,-4 6 12-16,1 14-7 16,-2-7 14-16,3-2-9 15,-1-17 6-15,8-12-10 16,0-26 9-16,8-16-7 16,1-12 11-16,8-15-8 15,-5 6 10-15,2 10-13 16,-8 14 8-16,1 17-15 15,-8 24 7-15,2 17-7 16,-5 6 10-16,3 11-7 16,-3 0 14-16,0-2-8 0,-5-16 8 15,-1-12-9-15,-2-12 9 16,-5-19-34-16,-5-12-85 16,-8-7-413-16,-10 2 82 15</inkml:trace>
          <inkml:trace contextRef="#ctx0" brushRef="#br0" timeOffset="72298.4634">2855 3688 1513 0,'-18'0'390'0,"0"-3"111"15,8-2-413-15,6-3-119 0,-1-4-461 0,-18-4 130 16</inkml:trace>
        </inkml:traceGroup>
        <inkml:traceGroup>
          <inkml:annotationXML>
            <emma:emma xmlns:emma="http://www.w3.org/2003/04/emma" version="1.0">
              <emma:interpretation id="{1569A175-C023-41FC-A813-6D985469F05B}" emma:medium="tactile" emma:mode="ink">
                <msink:context xmlns:msink="http://schemas.microsoft.com/ink/2010/main" type="inkWord" rotatedBoundingBox="23789,8840 26741,8091 27026,9218 24075,9967">
                  <msink:destinationLink direction="to" ref="{BAB8DABB-7864-4F5E-84F8-E5DF46A07EE8}"/>
                  <msink:destinationLink direction="with" ref="{690B1556-3CD2-4238-8383-2E1668A2D2C0}"/>
                </msink:context>
              </emma:interpretation>
              <emma:one-of disjunction-type="recognition" id="oneOf6">
                <emma:interpretation id="interp6" emma:lang="" emma:confidence="0">
                  <emma:literal>Preisandersens</emma:literal>
                </emma:interpretation>
                <emma:interpretation id="interp7" emma:lang="" emma:confidence="0">
                  <emma:literal>Preisandersen S</emma:literal>
                </emma:interpretation>
                <emma:interpretation id="interp8" emma:lang="" emma:confidence="0">
                  <emma:literal>Primardengers</emma:literal>
                </emma:interpretation>
                <emma:interpretation id="interp9" emma:lang="" emma:confidence="0">
                  <emma:literal>Prosadenger S</emma:literal>
                </emma:interpretation>
                <emma:interpretation id="interp10" emma:lang="" emma:confidence="0">
                  <emma:literal>Preisanderges</emma:literal>
                </emma:interpretation>
              </emma:one-of>
            </emma:emma>
          </inkml:annotationXML>
          <inkml:trace contextRef="#ctx0" brushRef="#br0" timeOffset="73124.6099">3491 3587 1205 0,'-4'-30'312'0,"9"-6"91"16,18-5-332-16,13-11-39 15,7 1-5-15,17-6-12 16,7 15 3-16,12 4-17 16,-6 19 4-16,7 6-11 15,-18 21 10-15,-7 5-13 16,-23 8 14-16,-1 8-7 15,-20 9 9-15,-3 4 5 16,-4 8 24-16,-9 8 0 16,-5-1 10-16,2 18-7 15,-5-10-5-15,-5 4-18 16,4-7 0-16,-11-10-33 16,-1-18-25-16,2-18 395 0,9-32-818 15,4-36 372-15</inkml:trace>
          <inkml:trace contextRef="#ctx0" brushRef="#br0" timeOffset="72842.132">3937 3420 1167 0,'5'-11'300'16,"-5"21"90"-16,6 30-332 15,4 6-32-15,3 38-2 16,5 7 21-16,6 18-5 15,-1-12 9-15,6 15-15 0,-2-28-6 16,-1-1-17-16,-8-26 4 16,0-15-31-16,-16-23-36 15,-14-19-386-15,-20-14 91 16</inkml:trace>
          <inkml:trace contextRef="#ctx0" brushRef="#br0" timeOffset="73771.0323">4342 3607 1096 0,'7'58'329'0,"-2"17"88"16,-1-5-300-16,8 9-28 15,-4-24-21-15,3-9-27 16,2-24-15-16,0-2-12 15,-5-25 12-15,-1-10 4 16,-4-11 10-16,-1-22-9 16,-6-17 6-16,-5-13-19 15,-4 10-3-15,-5-3-11 16,0 22 7-16,3 16-13 16,7 24 5-16,3 14-15 15,5 19 8-15,7 18-8 16,-1 7 13-16,11 6-8 15,-1-13 15-15,13-11-13 16,0-18 8-16,10-24-11 16,-5-17 11-16,12-19-8 15,-12-10 16-15,-2-13-9 16,-12 10 12-16,-7-3-7 0,-13 16 9 16,-5 10-13-16,-5 16 7 15,3 14-17-15,1 22 9 16,4 22-12-16,4 10 10 15,8 15-8-15,1 3 17 16,10 3-13-16,5-20 11 0,2-13-11 16,1-16 8-1,13-24-10-15,-3-26 14 0,8-24-8 16,0-8 14-16,0-28-9 16,-14 8 10-16,-12 5-9 15,-17 17 7-15,-4 19-14 16,-8 27 6-16,-1 20-10 15,-1 23 7-15,2 27-11 16,0 8 12-16,4 16-4 16,6-1 10-16,9-5-7 15,6-18 12-15,5-19-11 16,-1-20 10-16,1-24-15 16,-6-23 11-16,-2-25-36 15,-7-6-45-15,-10-19-73 16,-10 5-356-16,-13-28 42 15</inkml:trace>
          <inkml:trace contextRef="#ctx0" brushRef="#br0" timeOffset="73959.5286">4881 2900 1198 0,'0'21'300'16,"0"11"96"-16,5 4-337 16,4 1-34-16,6-6-5 15,11-7-62-15,0-15 23 16,13-9-384-16,1-12 81 15</inkml:trace>
          <inkml:trace contextRef="#ctx0" brushRef="#br0" timeOffset="74219.4617">5312 2989 1152 0,'-5'19'305'16,"-9"12"95"-16,-1 0-322 0,2 8-34 15,0-5 0-15,2 2-11 16,6-12-2-16,2 2-11 15,3-7 9-15,8-2-18 16,6-16-2-16,12-1-12 16,10-16 9-16,11-2-29 15,-3 0 9-15,6 14-11 16,-9 5 9-16,-6 14-15 16,-12 3 28-16,-4 11-13 15,-9 0 13-15,-15 7 3 0,-6 3 23 16,-7 12 15-16,-3-8 29 15,-7 0 24-15,1-2 4 16,-6 0-18-16,6-14-13 16,-9-6-24-16,2-13-94 15,0-8-452-15,5-11 124 16</inkml:trace>
          <inkml:trace contextRef="#ctx0" brushRef="#br0" timeOffset="75009.9356">5763 3060 1089 0,'-19'-22'307'0,"-7"12"90"16,0 11-298-1,-2 19-24-15,4 9-8 0,3 17-16 16,8 4-9-16,5 16-14 15,8-11 0-15,6 4-13 16,5-15 0-16,9-7-12 16,1-24 9-16,13-23-3 15,-2-19 14-15,7-21-7 16,-8-14 11-16,0-8-9 16,-15 13 1-16,-4 4-13 15,-9 19 8-15,-2 15-16 16,-4 21 6-16,3 21-15 15,2 15 12-15,3 9-11 16,3 4 14-16,3 3-8 16,2-18 15-16,3-10-12 15,2-11 9-15,3-13-6 0,4-14 13 16,10-19-3 0,-2-20 9-16,11-25-9 0,-7-2 7 15,2-2-13-15,-15 18 2 16,-1 24-11-16,-9 29 6 15,-2 17-12-15,-14 15 6 16,9 20-8-16,-1 2 13 16,-3 8-6-16,2-7 14 15,11-7-7-15,-4-18 5 0,2-22-37 16,7-23-31-16,10-26-89 16,-3-11-302-16,8-12-41 15,-1 4-143-15</inkml:trace>
        </inkml:traceGroup>
      </inkml:traceGroup>
    </inkml:traceGroup>
  </inkml:traceGroup>
</inkml:ink>
</file>

<file path=ppt/ink/ink14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54:25.54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BF5B589-1B42-4CFC-B634-B68DD7E607FC}" emma:medium="tactile" emma:mode="ink">
          <msink:context xmlns:msink="http://schemas.microsoft.com/ink/2010/main" type="inkDrawing" rotatedBoundingBox="3874,16846 12407,16733 12411,17038 3878,17151" shapeName="Other"/>
        </emma:interpretation>
      </emma:emma>
    </inkml:annotationXML>
    <inkml:trace contextRef="#ctx0" brushRef="#br0">18 101 912 0,'-12'4'237'0,"4"-6"65"15,3 4-262-15,9-2-18 16,2-5-14-16,9 5-1 16,7 1 9-1,3-2-12-15,4-1-1 16,3 2 0-16,-3-10-4 15,-1-1 0-15,3 0 1 16,-4-5 1-16,1-6 1 16,0 13 6-16,2 2 4 15,1 4 2-15,5 5 3 16,0 9 3-16,9 2-2 16,-1-3-3-16,14 9-3 31,-3-1-5-31,13 0-1 15,-8-5 0 1,9 1-3 0,-9-9 0-16,9 2-1 0,-12-4 0 0,8 0-4 0,-3 0 3 15,6-1-1-15,-8-2 1 0,9 2-1 0,-2-4 1 16,4 9 0-16,-7 1-1 0,7 6 0 16,-8 6 1-16,7 2-2 15,-2 0 0-15,12-3 1 16,-7-6 1-16,16-2-1 15,-7-7 1-15,11-8-1 16,-10-1 0-16,11-4 0 16,-12-4 0-16,14 0 0 15,-7 0 0-15,9 0 1 16,-14 0 0-16,12 0-1 16,-14 5 0-16,11 0 0 15,-7 1 0-15,11 6 0 16,-4 5 0-16,10-5 0 15,-7 1 1-15,11-2-1 0,-6-3 0 16,14-4 1 0,-10-1-1-16,14-2 0 0,-14 1 1 15,9-2-1-15,-14 5 0 16,17 0 0-16,-15 1 0 16,18-6 0-16,-9 5 1 15,7-3-1-15,-11-5 1 16,16 8-1-16,-16 6-1 0,15 2 0 15,-10 0 1 1,10 8 0-16,-14-6 1 0,17-2-2 16,-13-2 2-16,15-1-1 15,-14-5 0-15,14 1 0 16,-19-1 1-16,12-2-2 16,-14 7 2-16,10 0-1 15,-17 5 0-15,8 1 0 16,-16 2 1-16,11-4-1 15,-12 4 1-15,10-5-1 16,-15 0 1-16,9 7-2 16,-16-4 1-16,7 2-1 15,-15 0 1-15,13 3-1 16,-18-5 3-16,11 0-2 16,-14-1 0-16,4 0 1 15,-14-4-1-15,2-3 1 16,-15 3 0-16,-1-2-1 0,-10-3 1 15,-2 7 0-15,-8 0 0 16,-4-5-1-16,-7 7 2 16,-4-1 4-16,-1-4 2 15,-1 5-1-15,-4 3-1 16,2-5-11-16,-6 6-345 16,-6 15 109-16</inkml:trace>
  </inkml:traceGroup>
</inkml:ink>
</file>

<file path=ppt/ink/ink147.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7:57:59.20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9EB9517-EF1E-411C-A99C-AFEAAB41296E}" emma:medium="tactile" emma:mode="ink">
          <msink:context xmlns:msink="http://schemas.microsoft.com/ink/2010/main" type="writingRegion" rotatedBoundingBox="30534,9433 33505,9433 33505,9943 30534,9943"/>
        </emma:interpretation>
      </emma:emma>
    </inkml:annotationXML>
    <inkml:traceGroup>
      <inkml:annotationXML>
        <emma:emma xmlns:emma="http://www.w3.org/2003/04/emma" version="1.0">
          <emma:interpretation id="{C0E7E4C1-3198-49EF-B32B-BE85DE42F3DA}" emma:medium="tactile" emma:mode="ink">
            <msink:context xmlns:msink="http://schemas.microsoft.com/ink/2010/main" type="paragraph" rotatedBoundingBox="30534,9433 33505,9433 33505,9943 30534,9943" alignmentLevel="1"/>
          </emma:interpretation>
        </emma:emma>
      </inkml:annotationXML>
      <inkml:traceGroup>
        <inkml:annotationXML>
          <emma:emma xmlns:emma="http://www.w3.org/2003/04/emma" version="1.0">
            <emma:interpretation id="{5B6AF73F-9679-4D80-BAE3-C3A522135C73}" emma:medium="tactile" emma:mode="ink">
              <msink:context xmlns:msink="http://schemas.microsoft.com/ink/2010/main" type="line" rotatedBoundingBox="30534,9433 33505,9433 33505,9943 30534,9943"/>
            </emma:interpretation>
          </emma:emma>
        </inkml:annotationXML>
        <inkml:traceGroup>
          <inkml:annotationXML>
            <emma:emma xmlns:emma="http://www.w3.org/2003/04/emma" version="1.0">
              <emma:interpretation id="{3D3DAB67-D63F-4D1F-B9D7-F1697C8C54EF}" emma:medium="tactile" emma:mode="ink">
                <msink:context xmlns:msink="http://schemas.microsoft.com/ink/2010/main" type="inkWord" rotatedBoundingBox="30534,9433 30549,9433 30549,9448 30534,9448"/>
              </emma:interpretation>
              <emma:one-of disjunction-type="recognition" id="oneOf0">
                <emma:interpretation id="interp0" emma:lang="" emma:confidence="1">
                  <emma:literal/>
                </emma:interpretation>
              </emma:one-of>
            </emma:emma>
          </inkml:annotationXML>
          <inkml:trace contextRef="#ctx0" brushRef="#br0">0 0 0</inkml:trace>
        </inkml:traceGroup>
        <inkml:traceGroup>
          <inkml:annotationXML>
            <emma:emma xmlns:emma="http://www.w3.org/2003/04/emma" version="1.0">
              <emma:interpretation id="{A73B938F-F67C-4F59-9C1D-6C8C46F10CB4}" emma:medium="tactile" emma:mode="ink">
                <msink:context xmlns:msink="http://schemas.microsoft.com/ink/2010/main" type="inkWord" rotatedBoundingBox="33490,9928 33505,9928 33505,9943 33490,9943"/>
              </emma:interpretation>
              <emma:one-of disjunction-type="recognition" id="oneOf1">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emma:literal>
                </emma:interpretation>
                <emma:interpretation id="interp5" emma:lang="" emma:confidence="0">
                  <emma:literal>l</emma:literal>
                </emma:interpretation>
              </emma:one-of>
            </emma:emma>
          </inkml:annotationXML>
          <inkml:trace contextRef="#ctx0" brushRef="#br0" timeOffset="428979.1298">2956 495 0</inkml:trace>
        </inkml:traceGroup>
      </inkml:traceGroup>
    </inkml:traceGroup>
  </inkml:traceGroup>
</inkml:ink>
</file>

<file path=ppt/ink/ink14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00:21.88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2506627-456E-4692-A17D-C04052CF1085}" emma:medium="tactile" emma:mode="ink">
          <msink:context xmlns:msink="http://schemas.microsoft.com/ink/2010/main" type="inkDrawing" rotatedBoundingBox="17782,3216 22067,2872 22090,3155 17805,3500" semanticType="underline" shapeName="Other">
            <msink:sourceLink direction="with" ref="{9C15D7E9-4FF8-4C66-99CE-0A8DA2E89970}"/>
            <msink:sourceLink direction="with" ref="{9CA2F576-7512-4623-BAA1-D88402F46D69}"/>
            <msink:sourceLink direction="with" ref="{FFA2B4BC-A45C-4650-B530-AA9D9DC143E9}"/>
          </msink:context>
        </emma:interpretation>
      </emma:emma>
    </inkml:annotationXML>
    <inkml:trace contextRef="#ctx0" brushRef="#br0">280 169 615 0,'-42'3'425'0,"-5"9"-85"16,8-3-52-16,0 19-267 15,7 1-12-15,0 20-7 16,7-4 0 0,7-6 1-16,12-3-1 0,12-9-1 15,9-17 0-15,17-3-1 16,9-1 4-16,19-12 5 16,3 2 2-16,23-10 1 15,-5-4 2-15,17-1-3 0,-6-1-5 16,17 1-3-16,-9 9-1 15,24-1-1-15,-9-1 0 16,18-2-2-16,-8 2 3 16,25-7-2-16,-8 3 1 15,21 1 0-15,-7 4 0 16,22-2-1-16,-20 9 0 16,12-1 0-16,-19 1 0 0,11-1-1 15,-26 0 1 1,10-10 1-16,-21 2 1 0,13 0-2 15,-23-11 1-15,15-7 0 16,-18 2-2-16,6-3 1 16,-20 2 2-16,-3 13-1 15,-25 10 5-15,-11 4 10 16,-21 9 2-16,-5 4 9 16,-17 1 10-16,0 2 5 15,-3 0-8-15,5-5 0 16,-3-6-10-16,4-5-6 15,2-7-1-15,0-9-60 16,-4-6-368-16</inkml:trace>
  </inkml:traceGroup>
</inkml:ink>
</file>

<file path=ppt/ink/ink14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01:56.86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40615CA-39ED-437D-9FCD-65147987152A}" emma:medium="tactile" emma:mode="ink">
          <msink:context xmlns:msink="http://schemas.microsoft.com/ink/2010/main" type="inkDrawing" rotatedBoundingBox="3563,4544 10829,4229 10839,4463 3573,4777" semanticType="underline" shapeName="Other">
            <msink:sourceLink direction="with" ref="{1CA8D7E7-4921-49F1-8C02-2E0191568B1C}"/>
            <msink:sourceLink direction="with" ref="{931268C2-33E7-41B7-BBEC-CF946E282B6F}"/>
            <msink:sourceLink direction="with" ref="{2F21DAB7-5D47-43CA-8A02-731AAFE7F374}"/>
          </msink:context>
        </emma:interpretation>
      </emma:emma>
    </inkml:annotationXML>
    <inkml:trace contextRef="#ctx0" brushRef="#br0">-9 202 736 0,'2'5'295'0,"-2"3"10"16,5 4-187-16,4-1-49 15,1-3-33-15,5 3-18 16,1-6 2-16,5-2-14 16,-3-1 5-16,8-2-13 15,-5 0 11-15,7-2-11 16,-6 4 12-16,7 3-8 16,-4 1 10-16,4 3-9 15,0 4 12-15,4 1-10 16,-3-3 6-16,9 1-11 15,4-9 5 17,-22-1-5-32,1-1 5 0,74 3-10 0,-2-11 11 15,13 2-11-15,-5-1 11 16,-35 1-11-16,-2 3 11 16,4 9-10-16,-9-7 10 15,12 5-8-15,-11 3 12 16,9-3-10-16,-2-1 11 15,20 5-11-15,-4-3 8 0,14-9-13 16,-4-2 11-16,11-10-11 16,-14-3 11-16,11-9-12 15,-11 3 11-15,6-1-11 16,-12 9 12-16,-1 6-10 16,-21 12 10-16,0 8-11 15,-9 4 13-15,6 2-12 16,-2-3 10-16,14-1-10 15,1-7 10-15,8-10-12 16,-5 0 11-16,10-13-11 16,-10-5 11-16,13-4-10 15,-7-4 12-15,3-3-12 16,-7 11 11-16,7 5-12 16,-20 7 12-16,6 11-10 15,-11 3 10-15,0 10-11 16,-8-10 11-16,10 10-11 0,-9-6 11 15,9 4-12-15,-7-20 12 16,11 10-11-16,-9-12 11 16,6 4-12-16,-8-4 12 15,9 5-11-15,-11-3 11 16,4-5-10-16,-7 4 10 16,5-1-11-16,-11 4 12 15,7 4-8-15,-9 13 13 0,3 1-7 16,-6 12 12-16,11-1-12 15,-1-5 9-15,13 1-11 16,-4-4 7-16,9-14-12 16,-1-1 9-16,9-11-10 15,-10-6 9-15,7-8-11 16,-2 9 10-16,0-1-10 16,-13 18 10-16,8 1-11 15,-12 7 12-15,1-1-11 16,-11 1 12-16,11-3-11 15,-4-3 10-15,15-4-11 16,2-5 10-16,14-6-10 16,-3 0 10-16,11-11-11 15,-5 5 12-15,-3 2-10 16,-9 4 10-16,2 4-11 16,-14 10 11-16,-5-1-10 0,-1 2 9 15,-5 3-11-15,-7 1 13 16,-2 1-2-16,-6-2 14 15,2 1-8-15,-7-4 15 16,2-1-11-16,-5-2 4 16,5-2-10-16,-4-1 11 15,1 3-11 1,-5-4 7-16,-9 3-10 0,-4 1 6 0,-4-3-5 16,-6 3 14-16,-3 6 5 15,0-4 10-15,-10 6-16 16,-3 1-28-16,-20 5-408 15,-11 1 105-15</inkml:trace>
  </inkml:traceGroup>
</inkml:ink>
</file>

<file path=ppt/ink/ink1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33:54.98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6CA90DD-8040-4835-B953-1B8A5C3FF1FF}" emma:medium="tactile" emma:mode="ink">
          <msink:context xmlns:msink="http://schemas.microsoft.com/ink/2010/main" type="inkDrawing" rotatedBoundingBox="23294,10719 25619,10592 25631,10802 23306,10929" shapeName="Other">
            <msink:destinationLink direction="to" ref="{D9A4540A-A9EC-4578-8A8B-D5E1BF5A9FA4}"/>
            <msink:destinationLink direction="from" ref="{D9A4540A-A9EC-4578-8A8B-D5E1BF5A9FA4}"/>
          </msink:context>
        </emma:interpretation>
      </emma:emma>
    </inkml:annotationXML>
    <inkml:trace contextRef="#ctx0" brushRef="#br0">1 255 596 0,'3'2'213'0,"3"6"18"16,2-1-152-16,4-1-51 16,1-6-20-16,5 0-3 15,-1-6-2-15,4 2-2 0,-1-4 16 16,6 10 33-16,0-5 10 16,3 4 14-16,0 3 5 15,4-8-7-15,-6 1-30 16,6 3-6-16,-9-2 13 31,2 1-17-31,23-2-21 16,7 6-2-16,4-2-4 15,0-4 0-15,-17 5-3 0,7-5 0 16,-8-5 1-16,5 4-2 16,-5 9 0-16,7-10 1 15,-5 4-2-15,6 6 1 16,-1-5 0-16,3-5-1 15,-2 3 1-15,10 0-2 16,-8-4 0-16,6-2 2 16,-3 1-1-16,2 6 1 15,-7-6 1-15,10 2-1 16,-8 4 0-16,7 1 0 16,-6-8 0-16,7 8 0 15,-10 0-1-15,2 0 1 16,-6 3-1-16,6-2 0 15,-7-1 1-15,4-1-1 0,-7-2 0 16,3-5 1 0,-9 6-1-16,1-8 0 15,-6-3 0-15,-2 8-1 0,-4-4 1 16,-4 4 0-16,-7-2 1 16,-2 6 0-16,-6-4 1 15,-3 5 1-15,-6-5 4 16,-5 3 3-16,-3-3 1 15,-9 2-1-15,-4 0-2 16,-7-2-2-16,-3 2-3 0,-6 0 0 16,1-2-1-16,-12 0-3 15,4 2-1-15,-9-4 0 16,0 5 1-16,-9 2 7 16,7-1 3-16,-10-1 0 15,1 4 1-15,-6-2-3 16,7 0-4-16,-10 0 3 15,8 5-1-15,-4-5-2 16,6-2 2-16,-12 4-3 16,8-1-2-16,-8 3 1 15,5 2 1-15,-8 5-1 16,16-6-1-16,-4 2 1 16,10-4 0-16,2-5 0 15,12 2 0-15,-5-1 0 16,9-1-1-16,-4-1-1 0,3 3 1 15,-2-2 0 1,8 4 0-16,-3 1 0 0,7-1 1 16,4 1-1-16,5 2 1 15,6-4-1-15,4 1-1 16,6 1-1-16,2 1 0 16,7-3-2-16,3-2 2 15,11 4 0-15,3-5 2 16,9 7 0-16,4-7 0 0,9 11-3 15,-4-3-2-15,10 14-6 16,-4-14-3-16,10 9-4 16,-6-1 0-16,18-7-2 15,-5-4 6-15,15-5 4 16,-6-7 3-16,17-11-2 16,-8 7 3-16,15-6-1 15,-11 6-1-15,12 0 2 16,-9 1 5-16,4 4 1 15,-11 5 1-15,6 1 1 16,-12 6 0-16,5-1-1 16,-13-3 0-16,7-2-1 15,-11-4-2-15,5-6-2 16,-15 1 0-16,4-5 1 16,-17 0 2-16,-3 1 1 15,-16 7 3-15,-8 3 0 16,-7 2 1-16,-13 0-1 0,-8 1-1 15,-12-1 3-15,-8 1 0 16,-14-3 1-16,-3 4 1 16,-19 4 6-16,-4 2 0 15,-21 1 3-15,-2 7-1 16,-24 2 2-16,9-4-6 16,-32 7 0-16,10-3-6 0,-23 7 1 15,20-4-2-15,-19 10-4 16,24-6-13-16,-14 16-10 15,17-1-345-15,-34 26 98 16</inkml:trace>
  </inkml:traceGroup>
</inkml:ink>
</file>

<file path=ppt/ink/ink15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02:52.53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D5A618B-D4C5-4348-91F7-3628ECFDFAEB}" emma:medium="tactile" emma:mode="ink">
          <msink:context xmlns:msink="http://schemas.microsoft.com/ink/2010/main" type="inkDrawing" rotatedBoundingBox="4569,7301 15818,6642 15948,8852 4698,9511" hotPoints="15399,7101 15432,9024 4945,9204 4912,7281" semanticType="enclosure" shapeName="Rectangle">
            <msink:sourceLink direction="with" ref="{06731B66-5DE3-4137-B45F-AE7CC24D24A2}"/>
          </msink:context>
        </emma:interpretation>
      </emma:emma>
    </inkml:annotationXML>
    <inkml:trace contextRef="#ctx0" brushRef="#br0">131 0 1081 0,'-13'-13'273'0,"1"16"78"15,6 18-303-15,-5 23-36 16,1 8-6-16,-3 40-9 16,1 9 10-16,1 38-8 15,5 6 12-15,-3 41-7 0,3-14 8 16,1 33-9-16,0-29 9 15,2 16-12-15,1-45 8 16,2-6-9-16,-1-40 11 16,2-12-9-16,3-40 10 15,1-7-8-15,-4-21-5 16,-2-16-56-16,-4-20-310 0,-7-19 75 16</inkml:trace>
    <inkml:trace contextRef="#ctx0" brushRef="#br0" timeOffset="2068.9041">-36 248 1103 0,'-5'-10'275'0,"3"9"82"16,12 2-315-16,8 3-28 15,9 0-7-15,12 0-12 16,3-6 10-16,15 0-9 16,3 2 11-16,8-4-9 15,-3-1 10-15,16 3-10 16,-6 5 8-16,12-1-10 0,-2 4 10 16,17 6-9-1,-6 4 9-15,7-5-9 0,-8 1 10 16,15 1-11-16,-13-17 10 15,23-2-9-15,-5-4 8 16,23-1-9-16,-11-5 10 16,20-4-9-16,-17-1 10 15,19-5-9-15,-14 0 9 0,8 2-10 16,-15 9 8-16,13 2-9 16,-16 7 9-16,13 3-10 15,-13 4 10-15,16 2-8 16,-12-1 8-16,21 0-7 15,-12-9 9-15,24-6-10 16,-15-6 9-16,17-4-9 16,-11-5 9-16,12-1-9 15,-17 5 9-15,20-2-9 16,-20 3 8-16,17 4-10 16,-17 3 10-16,27-1-11 15,-27 3 10-15,22-4-10 16,-18 0 12-16,22-1-11 15,-28 2 10-15,15 3-9 16,-20 4 10-16,14 4-11 0,-18 1 12 16,17-3-11-1,-15-4 8-15,20-10-9 0,-18-4 10 16,17-7-11-16,-20 7 10 16,12 7-8-16,-20 7 9 15,10 6-8-15,-22 3 7 16,12-2-8-16,-20 2 9 15,13-4-10-15,-17 1 10 0,17-4-9 16,-16 5 9-16,11-6-9 16,-14 4 9-16,10 9-10 15,-23-1 10-15,12 6-10 16,-13 7 9-16,9 3-7 16,-18-8 8-16,6 8-9 15,-9-6 10-15,8-8-10 16,-16-1 7-16,13 4-6 15,-12-2 8-15,2 0-9 16,-13 6 10-16,3-2-9 16,-14 0 9-16,1 2-10 15,-11 0 10-15,-3-4-11 16,-14 2 1-16,3-4 1 16,-4 2 10-16,-7-4-9 15,-1-2 10-15,2-2 1 16,-4 2-1-16,-3-1-12 15,-1 1 9-15,-2 11-7 0,-5 3 15 16,0 14-7-16,-3 9 11 16,3 20-8-16,1 5 7 15,2 16-13-15,6 3 5 16,-3 19-10-16,2-6 9 16,2 18-11-16,1-6 10 15,4 9-10-15,1-16 11 16,2-2-10-16,-5-24 11 0,-2 5-11 15,-8-20 10 1,-3 6-11-16,-6-8 10 0,-7 6-10 16,-2-12 12-16,-6-3-11 15,4-9 11-15,-5-6-10 16,8-11 12-16,-2-5-11 16,7-6 13-16,-2-3-8 15,1-9 11-15,2 2-11 16,2-3 9-16,1-2-12 15,-2 3 8-15,3 2-12 16,-6-1 10-16,3 2-10 16,-7 1 9-16,2-1-11 15,3 3 10-15,-11 4-10 16,2 3 9-16,-11 5-10 0,-5-1 10 16,-18 3-11-1,2-2 11-15,-23-3-11 0,6 2 12 16,-17-1-11-16,6-2 13 15,-17 1-12-15,9-2 13 16,-25 4-5-16,9-3 10 16,-20 13-11-16,7-7 10 15,-16 4-11-15,9-7 5 16,-22 0-11-16,9-9 11 16,-19-6-10-16,2-5 10 0,-25-6-10 15,13 1 11-15,-18-4-11 16,11-3 11-16,-22 8-11 15,25 2 11-15,-18-8-11 16,12 7 10-16,-19 12-11 16,23 0 9-16,-26 8-12 15,16 9 9-15,-25 10-10 16,32-5 11-16,-38-2-8 16,26-1 11-16,-18-5-8 15,20-12 11-15,-33-1-8 16,33-5 19-16,-20-3 1 15,14 3 11-15,-24 8-8 16,30 6 9-16,-23 7-18 16,19 7 0-16,-17 6-14 15,35-1 10-15,-32-1-11 0,29-1 8 16,-19-4-11-16,27-4 11 16,-32-3-12-16,27-3 11 15,-18-7-9-15,20 3 9 16,-26-2-6-16,25-2 9 15,-12-6-6-15,16 5 12 16,-13-3 3-16,21 3 3 16,-11 6-2-16,25 1 9 15,-13 5-6-15,24-3-1 0,0-2-6 16,24-5 3-16,-5-4-13 16,29-3 5-16,5-11-13 15,20-1 10-15,11-4-12 16,14-2 7-16,19-3-15 15,15 7-16-15,29 4-113 16,20-2-351-16,24-9 59 16</inkml:trace>
  </inkml:traceGroup>
</inkml:ink>
</file>

<file path=ppt/ink/ink15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57:15.392"/>
    </inkml:context>
    <inkml:brush xml:id="br0">
      <inkml:brushProperty name="width" value="0.09333" units="cm"/>
      <inkml:brushProperty name="height" value="0.09333" units="cm"/>
      <inkml:brushProperty name="fitToCurve" value="1"/>
    </inkml:brush>
    <inkml:context xml:id="ctx1">
      <inkml:inkSource xml:id="inkSrc6">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07:59:06.253"/>
    </inkml:context>
  </inkml:definitions>
  <inkml:traceGroup>
    <inkml:annotationXML>
      <emma:emma xmlns:emma="http://www.w3.org/2003/04/emma" version="1.0">
        <emma:interpretation id="{D93F9894-B1A5-481B-B826-7700FD272D70}" emma:medium="tactile" emma:mode="ink">
          <msink:context xmlns:msink="http://schemas.microsoft.com/ink/2010/main" type="writingRegion" rotatedBoundingBox="13267,1324 32986,-83 33386,5518 13667,6926"/>
        </emma:interpretation>
      </emma:emma>
    </inkml:annotationXML>
    <inkml:traceGroup>
      <inkml:annotationXML>
        <emma:emma xmlns:emma="http://www.w3.org/2003/04/emma" version="1.0">
          <emma:interpretation id="{DFD33CF8-2FEC-4D50-9606-7AFC4160D6CD}" emma:medium="tactile" emma:mode="ink">
            <msink:context xmlns:msink="http://schemas.microsoft.com/ink/2010/main" type="paragraph" rotatedBoundingBox="13267,1324 32986,-83 33179,2616 13460,4024" alignmentLevel="1"/>
          </emma:interpretation>
        </emma:emma>
      </inkml:annotationXML>
      <inkml:traceGroup>
        <inkml:annotationXML>
          <emma:emma xmlns:emma="http://www.w3.org/2003/04/emma" version="1.0">
            <emma:interpretation id="{5A291AE8-FBB0-40A0-87B2-910E4D7657D7}" emma:medium="tactile" emma:mode="ink">
              <msink:context xmlns:msink="http://schemas.microsoft.com/ink/2010/main" type="line" rotatedBoundingBox="13267,1324 32986,-83 33179,2616 13460,4024"/>
            </emma:interpretation>
          </emma:emma>
        </inkml:annotationXML>
        <inkml:traceGroup>
          <inkml:annotationXML>
            <emma:emma xmlns:emma="http://www.w3.org/2003/04/emma" version="1.0">
              <emma:interpretation id="{CFB8E7C6-ECBA-42DA-AC43-84E689EC2CE9}" emma:medium="tactile" emma:mode="ink">
                <msink:context xmlns:msink="http://schemas.microsoft.com/ink/2010/main" type="inkWord" rotatedBoundingBox="13279,1489 15016,1365 15090,2394 13352,2518">
                  <msink:destinationLink direction="with" ref="{D49FC955-D3AB-4029-BE8B-DC8FFA648A6C}"/>
                </msink:context>
              </emma:interpretation>
              <emma:one-of disjunction-type="recognition" id="oneOf0">
                <emma:interpretation id="interp0" emma:lang="" emma:confidence="1">
                  <emma:literal/>
                </emma:interpretation>
              </emma:one-of>
            </emma:emma>
          </inkml:annotationXML>
          <inkml:trace contextRef="#ctx0" brushRef="#br0">798-265 1054 0,'1'-7'293'0,"-1"9"91"0,0 4-297 15,-6 7 4-15,-1-3-12 16,-7 16-1-16,-6 6-16 16,-7 12-9-16,-1 8-22 0,-3 11-12 15,10 2-12-15,0 10-4 16,10-2 0-16,4 3 2 16,4-11 1-16,3-5 0 15,5-15 1-15,5-7-1 16,-1-16-2-16,11 1-2 15,1-8-1-15,11-12 4 16,2-6-15-16,13-9-84 16,-1-6-40-16,4-8-322 15,-3 1 5-15</inkml:trace>
          <inkml:trace contextRef="#ctx0" brushRef="#br0" timeOffset="468.0242">940 72 1296 0,'0'0'327'0,"2"0"116"16,1 2-369-16,4 4-17 16,6 1-15-16,1 2-8 15,-1 4-15-15,10 8-8 16,5-1-7-16,1 4-4 16,-3 1 2-16,3-4-1 15,-3-5-23-15,-10-10-64 16,-1-11-26-16,4-16 8 0,-3-6-359 15,2-15 121-15</inkml:trace>
          <inkml:trace contextRef="#ctx0" brushRef="#br0" timeOffset="642.8737">1367-30 570 0,'5'6'488'0,"-10"6"-105"16,-6 14 9-16,-4 9-295 15,-9 27-9-15,-5 9-17 0,-4 17-8 16,6-15-29-1,-1 0-9-15,7-18-14 0,5-10-2 16,4-19-7-16,4 2-91 16,3-17-256-16,7-7-102 15,1-16-144-15</inkml:trace>
          <inkml:trace contextRef="#ctx0" brushRef="#br0" timeOffset="1269.9971">1521-213 893 0,'21'-15'412'15,"-9"15"-23"-15,2 8-156 0,2 5-207 16,4 10-11-16,-4 6 1 16,4 11 0-16,-3 4-2 15,6 11 7-15,-5-1 6 16,1 12 7-16,-11 1 4 15,-1 4-1-15,-12-6-6 16,-9 2-6-16,-9-14-9 16,-13 1-6-16,-8-7-4 15,-9-5-21-15,-2-5-48 0,-7-9-304 16,15-12-86-16,2-24-120 16</inkml:trace>
          <inkml:trace contextRef="#ctx0" brushRef="#br0" timeOffset="12336.0746">1072-191 512 0,'-13'-5'389'16,"5"-1"-62"-16,-2-2-17 15,10 6-201-15,-2-3 6 16,2 4-45-16,5-6 5 16,7 7-33-16,-1-11 4 15,7 6-26-15,8 0 7 16,3 3-18-16,7-2 5 16,-2 4-16-16,5 0 10 15,-7 0-11-15,0 0 12 16,-6 3-11-16,-3 2-7 15,-8-4-45-15,-6 7-360 16,-12-4 91-16</inkml:trace>
          <inkml:trace contextRef="#ctx0" brushRef="#br0" timeOffset="12106.1379">1231-366 964 0,'-2'-6'286'15,"-4"7"60"-15,1 11-241 16,-3 5-66-16,1 9 9 15,-1-5-24-15,3 7 12 16,0-2-22-16,5-7 10 16,-1 1-17-16,2-1 18 15,1-4-9-15,0 0 23 16,-1-1-10-16,1-1 11 0,-1 2-21 16,1-2 6-16,0-2-24 15,-2-3 9-15,5 0-15 16,-2-6-10-16,2-4-42 15,-2-11 37-15,-1-5-403 16,-1-3 116-16</inkml:trace>
          <inkml:trace contextRef="#ctx0" brushRef="#br0" timeOffset="83970.4855">1033-209 863 0,'-7'-6'312'0,"3"-4"41"0,0 5-226 0,4-1-54 16,8-4-30-16,2 4-20 15,3 4-10-15,13 0-11 16,2 1 6-16,4-1-9 16,4 5 6-16,4-11-8 15,-7 5 9-15,7 0-10 16,-7 1 10-16,-2-4-16 15,-5 2-11-15,-4 8-346 16,-12 9 101-16</inkml:trace>
          <inkml:trace contextRef="#ctx0" brushRef="#br0" timeOffset="83767.6903">1219-335 558 0,'0'2'317'16,"-1"2"-15"-16,-2 6-117 15,1 6-76-15,-3 14-45 16,2-3-22-16,1 10-15 16,2-3-1-16,2 2-12 15,1-10 6-15,0-5-14 16,1-9 8-16,-1-3-2 15,-2-9 14-15,-1-1-12 0,0-3 11 16,0-2-14-16,-1-4-5 16,-2-1-41-16,-2-2-64 15,-5 2-260-15,0 9 36 16</inkml:trace>
          <inkml:trace contextRef="#ctx0" brushRef="#br0" timeOffset="-587.5689">402 38 932 0,'3'-8'272'0,"-1"3"87"15,-1 2-254-15,4-4 5 0,0 2-9 16,0 1 13-16,0 2-19 16,-2-1-2-16,-1 3-20 15,-1-2-9-15,-2 4-19 16,-2-4 3-16,1 2-8 16,2 2-3-16,-7-2-5 15,1 1-3-15,-2 4-12 16,-8 3-2-16,-4-3-5 0,2 3 5 15,-1-3-2-15,-2 5-1 16,1-2-2-16,-2 10 0 16,-4 4-8-16,-7 9-2 15,1 5-1-15,-6 11-1 16,6-5 0-16,0 5 0 16,6-5 1-16,5-8 0 15,6-8 1-15,4 2 0 16,7-7 0-16,4-5-1 15,4-1-1-15,7 1-1 16,4-8 2-16,6-1-1 16,3-2 0-16,10 1 2 15,0-8 2-15,7-2 1 16,-6-1-1-16,-1-13-68 16,-11 10-62-16,1-4-400 15,-4 3 42-15</inkml:trace>
        </inkml:traceGroup>
        <inkml:traceGroup>
          <inkml:annotationXML>
            <emma:emma xmlns:emma="http://www.w3.org/2003/04/emma" version="1.0">
              <emma:interpretation id="{57789F55-B42F-4CD4-8B43-64B8BCA5B4C3}" emma:medium="tactile" emma:mode="ink">
                <msink:context xmlns:msink="http://schemas.microsoft.com/ink/2010/main" type="inkWord" rotatedBoundingBox="15735,1943 16222,1908 16248,2266 15761,2300"/>
              </emma:interpretation>
            </emma:emma>
          </inkml:annotationXML>
          <inkml:trace contextRef="#ctx0" brushRef="#br0" timeOffset="45077.5033">2553 220 2328 0,'0'0'31'16,"0"0"-12"-16,19-2-12 0,9-3 3 0,-6 3-9 15,6-2 8-15,17-4-12 16,1-4 12-16,-6 4-12 16,-2-7 12-16,-12 6-9 15,-4 2 9-15,-5 2-10 16,-11 1 7-16,-4 4-18 0,-6 4-52 16,-5 3-45-16,-6 1-37 15,0 5-196-15,-7-2-134 16,1-4 0-16</inkml:trace>
          <inkml:trace contextRef="#ctx0" brushRef="#br0" timeOffset="45514.8743">2426 473 875 0,'0'1'327'16,"3"1"35"-16,4-2-178 0,3-5-97 16,6 8 15-16,3 0-22 15,6-1 9-15,1 3-30 16,4 0 1-16,4-4-28 15,9-4 0-15,-3 2-24 16,9-4 4-16,-5-3-12 16,1-2 8-16,-11 2-8 15,-5 1 9-15,-11 2-10 16,-5 7-31-16,-10 3-51 0,-7 5-53 16,-11 6-333-16,-18 8 49 15</inkml:trace>
        </inkml:traceGroup>
        <inkml:traceGroup>
          <inkml:annotationXML>
            <emma:emma xmlns:emma="http://www.w3.org/2003/04/emma" version="1.0">
              <emma:interpretation id="{9CA2F576-7512-4623-BAA1-D88402F46D69}" emma:medium="tactile" emma:mode="ink">
                <msink:context xmlns:msink="http://schemas.microsoft.com/ink/2010/main" type="inkWord" rotatedBoundingBox="17060,1469 18940,1335 19095,3513 17216,3647">
                  <msink:destinationLink direction="with" ref="{42506627-456E-4692-A17D-C04052CF1085}"/>
                </msink:context>
              </emma:interpretation>
              <emma:one-of disjunction-type="recognition" id="oneOf1">
                <emma:interpretation id="interp1" emma:lang="" emma:confidence="1">
                  <emma:literal/>
                </emma:interpretation>
              </emma:one-of>
            </emma:emma>
          </inkml:annotationXML>
          <inkml:trace contextRef="#ctx0" brushRef="#br0" timeOffset="94159.4125">4535 1323 1116 0,'1'4'284'16,"3"19"91"-16,-1 6-315 16,8 20-23-16,1 0-14 15,5 19-1-15,-4-10-8 0,7 5-5 16,-4-9-5-16,-1-5-1 15,-7-25 2-15,1-3-1 16,-7-13-3-16,-4-18-35 16,-4 1-19-16,-9-9-17 15,-2-7-186-15,-13-17-134 16,1 10 3-16</inkml:trace>
          <inkml:trace contextRef="#ctx0" brushRef="#br0" timeOffset="94494.1688">4287 1423 949 0,'-12'-16'257'0,"-1"5"86"16,8-1-274-16,7-1 8 15,-2 0-19-15,6 7-1 16,3-9-14-16,5 5-3 0,-1-3-9 16,3-3-1-16,2 0-8 15,-2-2-4-15,-1-1-5 16,3-4 0-16,5 2-5 15,-4-3-2-15,-4-7-1 16,2-7 0-16,0 3-2 16,-8 1-1-16,0 6-2 15,2 17 0-15,-5 12-1 0,6 11 0 16,2 6 2-16,3 4 0 16,2 1 1-16,5 0 0 15,-4 4 0-15,3 2-1 16,-2-4-2-16,1 6-69 15,-5-1-128-15,-6 5-213 16,-8 5-41-16</inkml:trace>
          <inkml:trace contextRef="#ctx0" brushRef="#br0" timeOffset="92606.1851">5158 341 1093 0,'-5'3'310'0,"3"2"63"16,9-3-302-16,6 3-36 15,8-4-18-15,9 1-10 16,11-7 10-16,16-9-11 0,4-4 7 16,12-18-49-16,-8-3-348 15,-11-6 105-15</inkml:trace>
          <inkml:trace contextRef="#ctx0" brushRef="#br0" timeOffset="92600.1809">5448 30 1165 0,'0'0'260'15,"-2"6"113"-15,1 2-327 16,-3 14-20-16,1 3 5 16,-2 18-7-16,2 2-3 0,1 15-16 15,6-5 5-15,1-6-12 16,-1-10 9-16,1-5-9 16,0-18 10-16,-2-1-9 15,1 1 9-15,-4-14-20 16,0 1-7-16,-4-3-46 15,-2-7-76-15,-12-4-258 16,0 0 31-16</inkml:trace>
          <inkml:trace contextRef="#ctx0" brushRef="#br0" timeOffset="93662.8511">5274 453 1133 0,'-6'-1'290'0,"4"2"95"15,5-2-331-15,9-4-16 16,7 10-17-16,12-10-9 0,3 3-7 15,15-11 0 1,-2 3 1-16,6-14-2 16,-9 9 0-16,2-1-10 0,-14 2-35 15,-8 7-352-15,-19 9 97 16</inkml:trace>
          <inkml:trace contextRef="#ctx0" brushRef="#br0" timeOffset="93473.3569">5441 66 884 0,'4'-9'304'0,"-6"5"38"16,2 4-197-16,-2 1-97 15,1 12-2-15,-1 7-5 16,1 10-9-16,1 11-15 15,1 19-5-15,2-3-6 0,4 0-1 16,-1-6-3 0,1-5 0-16,1-23 0 0,-2 1 1 15,-1-8 0-15,-1-1 2 16,-3-10-6-16,-1 3-39 16,-3-12 101-16,-4 0-442 15,-2-8 141-15</inkml:trace>
          <inkml:trace contextRef="#ctx0" brushRef="#br0" timeOffset="113380.6269">5140 447 1204 0,'-12'-8'326'0,"9"-2"95"15,1 7-353-15,7 1-6 16,3 2-36-16,9 3-2 16,-4-1-15-16,8-5-5 15,0 4-3 1,8 1-1-16,0 4 1 0,5 1 1 15,2 6 0-15,5-7 2 16,-4 2 2-16,3-17 2 16,-1-1 0-16,3-10 2 15,-9 7 0-15,-2-6-4 16,-7 9-2-16,-6 7-10 0,-8 6-5 16,-4 5-3-16,-6 7 5 15,-3 4 1-15,0-2 11 16,-5-4 5-16,-2-2 4 15,-5-3 4-15,-3-6 12 16,-11-4 20-16,-3 2 1 16,-9-6 0-16,-3 4-6 0,-4-3-14 15,4 2-21-15,-1 3-5 16,6 3-3-16,5-3-1 16,11 5-1-16,7 5-3 15,9-5 0-15,10 3-5 16,7-2-1-16,10-6 1 15,7-1 3-15,10-11 0 16,9-1 7-16,7-5 3 16,-1-3 2-16,0 2-1 15,-8 6 1-15,-10 2-2 16,-11-2-1-16,-5 11-2 16,-12-1-1-16,-1 6-2 15,0 2 2-15,-5 3 0 16,-5-6 3-16,-5 1 3 15,-6-3 3-15,-12 8-2 16,-4-2-4-16,-10 4-1 16,-2 1-2-16,-5 6-2 15,6-8 2-15,-4 6 3 0,12 0 1 16,3-2-1-16,13-5-1 16,4-2-2-16,10-7-1 15,8-1-3-15,9-3 2 16,14-13-2-16,8 0 2 15,16 1 3-15,3-8 2 0,4 4 0 16,-8 5-1-16,-5 8-1 16,-17-4-3-16,-6 19-3 15,-14-9 1-15,-4 4 1 16,-5-2 1-16,-1 10 3 16,-5-14 5-16,-6 6-1 15,-4-4 1-15,-3 6 0 16,-9-6-1-16,-7 2-8 15,0 3 1-15,-9 5-3 16,3 5 3-16,-4 2-1 16,11-2 8-16,5 0-2 15,10-7 2-15,10 1-4 16,7-4-2-16,11-1-4 16,6-1 0-16,14-1 0 15,7-11 3-15,15-2 2 16,0-2 2-16,9-1 1 15,-9 8 0-15,0 2-3 16,-17-1-1-16,-6 10-9 0,-12 2-2 16,-9-6-3-16,-1 7 1 15,-8-1 1-15,-1-8 8 16,1 3 2-16,0 1 3 16,-4-2 2-16,3-2-1 15,-4 1 1-15,-1 2-3 16,-6 3-4-16,-2-1 1 0,-5 6 0 15,4 6 0-15,-7-7 3 16,3-4-19-16,0 5-68 16,5-4-26-16,4-11-344 15,4-4 38-15</inkml:trace>
          <inkml:trace contextRef="#ctx0" brushRef="#br0" timeOffset="112272.4183">5424 80 960 0,'1'-5'275'0,"-1"2"69"16,-1 0-266-16,2 4-29 15,-1-2-18-15,2-1 2 16,3 1-9-16,4 2 4 16,-2-6 2-16,1 4 7 0,0 1-1 15,-3 5 7-15,-3 4-3 16,-2 11 4-16,0 4-6 16,-4 17 3-16,1 4-8 15,1 9-6-15,1-4-8 16,-2-2-5-16,3-10-5 15,0-6-3-15,0-11-2 0,1 2-1 16,1-7 1 0,-1-3-2-16,1-5 3 0,-2-1 7 15,0-7 5-15,0 3 5 16,-2-8 4-16,2-3 0 16,-3-2-7-16,0-6-6 15,-2-7-5-15,-1-4-4 16,-1-9-2-16,2-27-1 15,-1-7 2-15,3-14-2 16,-1 9 3-16,1 5-3 16,-2 33 2-16,4 11-3 15,-4 21-1-15,0 2-4 16,0 6-1-16,0 5-1 16,5 2 1-16,-2 10-2 15,2 7 3-15,4 19-1 0,-1 6 0 16,-1 14 1-16,-1-4 4 15,1 6 0-15,-2-15 5 16,1-2 0-16,3-19 0 16,2 2-1-16,-1-11-1 15,0-5-1-15,-2-9 2 16,-1-1-3-16,-2-9 3 16,-2-1 4-16,2-6 2 15,-1-3 1-15,-3-4 1 16,1-3-4-16,1-4-2 0,1-8-5 15,2-5-1-15,3-25-5 16,1 1 2-16,-1-6-1 16,0 10 2-16,-3 13-2 15,-2 24 1-15,-1 15-6 16,-3 16-1-16,2 29-9 16,0 7 5-16,-2 16 4 15,2-5 8-15,-1 6 2 16,1-28 9-16,1 2-2 15,1-12-3-15,2 4 1 16,1-12-4-16,0 1 1 16,1-13 0-16,0 0 0 15,-1-10 2-15,-1 1 3 16,-1 1 1-16,0 0-3 16,0 0 1-16,-1 8-7 0,-2 3-2 15,-4 0-36-15,2-2-43 16,-3 0-42-16,0-7-349 15,0-17 60-15</inkml:trace>
          <inkml:trace contextRef="#ctx0" brushRef="#br0" timeOffset="241117.227">4507-67 544 0,'-19'-23'161'0,"-1"0"28"16,7 7-148-16,2 1 0 0,0 6 19 16,-2 0 17-16,-2 3 16 15,-3 9 6-15,4-3-3 16,-3 5-28-16,1 2-16 16,-8 4-15-16,8-8-7 15,-9 9-25-15,4 0 0 16,-5 5-14-16,3 1 11 15,-9 3-6-15,4-4 19 0,-7 1-10 16,6-5 13 0,-4 5-13-16,7-2 7 0,-5 10-19 15,9 3 10-15,-4 19-10 16,5-3 11-16,0 18-9 16,6-6 19-16,2-2-12 15,5-13 8-15,6 0-12 16,4-11 11-16,6 5-13 15,5-5 12-15,10 6-11 16,-2-3 12-16,10-8-12 16,-2-6 12-16,6 25-11 15,-4-6 9-15,5 8-10 16,-5 5 10-16,4 18-13 16,-1-31 10-16,5-4 0 15,-5-7-2-15,7-14-12 16,-9-15 13-16,-1-6-14 15,-3-9-3-15,8-10 7 16,-9-6 12-16,10-11-11 0,2 3 16 16,5-18-9-16,-8 6 7 15,8 0-12-15,-7 3 10 16,3-6-11-16,-4 18 10 16,-2-2-10-16,-8 8 10 0,-2 2-10 15,-7 4 12 1,-3 3-11-16,-2-3 10 0,-1-4-11 15,-4-5 12-15,-4-2-12 16,-2-6 12-16,-12-3-10 16,-4-1 15-16,-14-4-3 15,-5 8 18-15,-10 1-6 16,-1 12 13-16,-12 6-15 16,7 7 4-16,-10 3-17 15,10 7 4-15,-9 1-11 16,14 5 8-16,-4 3-12 15,10 0 10-15,-8 4-9 16,15-1 10-16,-7 1-8 16,8-1 10-16,3 1-10 15,7-1 9-15,3-1-13 16,6 2 11-16,0 1-14 16,4 2 9-16,-2 4-14 15,2 6 10-15,0 10-10 16,0 6 13-16,-2 19-8 15,5 8 15-15,1 10-10 0,2-13 12 16,4 5-10-16,1-19 9 16,3-6-9-16,-1-10 10 15,5 5-13-15,0-10 11 16,3 5-11-16,1-12 10 0,7 24-12 16,4-3 11-1,9 8-21-15,1-6 5 16,8 11-23-16,-8-20 7 0,4 1-18 15,-10-14 17-15,1-8-12 16,-9-1 16-16,6-16-16 16,-1-17 20-16,7-14-6 15,2-25 19-15,9-24-4 16,-5 5 20-16,10-10-15 16,-7 7 9-16,0 3-10 15,-6 5 9-15,4-7-9 16,-9 10 13-16,1 1-10 15,-4 21 10-15,-7 4-10 16,-5 16 11-16,-1 0-11 16,-10 10 12-16,-10 0 0 15,-2 3 20-15,-19-5 2 16,-9 0 17-16,-12 4-5 16,-2 0 2-16,-14 2-15 0,4 6-2 15,-9 1-18-15,5-3 3 16,-5 7-13-16,10 2 7 15,-11 0-9-15,9 4 12 16,-4 13-25-16,4 4-4 16,-9 27-330-16,19 20 88 15</inkml:trace>
          <inkml:trace contextRef="#ctx0" brushRef="#br0" timeOffset="113815.1355">5364 72 620 0,'1'-18'284'0,"1"4"35"0,1 7-166 15,2 1 6-15,3 12-48 16,-2 4-19-16,-2 6-31 16,-1 15-8-16,-1 8-18 15,-4 14-4-15,0 2-11 16,2 9-5-16,2-9-5 16,1 11-4-16,2-14-6 0,0 8 0 15,-2-13 1 1,-1 21 0-16,-2-14 3 15,1-7 3-15,1-11 2 0,0-2 3 16,1-26 0-16,-3 0 0 16,2-5-1-16,-1-4-1 15,1-4-3-15,-1-3 0 16,4-33 0-16,-1 7-3 16,-1-3-7-16,-6 1-40 15,-4 2-27-15,-8 23-346 16,-1-4 68-16</inkml:trace>
          <inkml:trace contextRef="#ctx0" brushRef="#br0" timeOffset="92572.6936">4392 14 685 0,'13'-26'347'0,"-8"11"-9"0,-5 0-106 16,-3 4-146-16,-6 0-11 16,-3 4 0-16,2 2-11 15,-3 2-13-15,-3 3-7 16,-1 7 0-16,-4 6-13 15,-3 8-2-15,-7 6-12 16,-5 6 2-16,-1 9-11 16,6 0 10-16,0 7-5 15,9-5 14-15,7 7-8 16,10-13 10-16,7 4-14 16,1-16 2-16,7 3-14 15,5-13 4-15,4 5-10 16,2-13 11-16,7 5-26 15,-1-8-26-15,7-6-59 16,-3-7-355-16,2-22 65 0</inkml:trace>
          <inkml:trace contextRef="#ctx0" brushRef="#br0" timeOffset="143414.2857">4199-317 537 0,'-7'5'267'0,"-1"-10"19"16,-1-5-131-16,1 7-23 15,-2 6-44-15,-5-6-17 16,5 4-30-16,-3 9-4 15,-1-2-11-15,-4-5 4 16,2 10-3-16,-5-4 4 16,3-5-4-16,-2 5 0 15,6-3-7-15,-4 2-4 16,5 5-3-16,-3-5 2 16,3 0 0-16,-2 5 3 15,2-3 2-15,-1 5 1 16,1 2-2-16,-5 0 3 15,3 2-3-15,-1 5 0 0,3-1-5 16,2 5-5-16,3-1-6 16,1 9-1-16,2 1-1 15,2 9-1-15,-2-1 1 16,-3 7 0-16,10-13-1 16,-6 5 0-16,4-15 0 15,5-3-1-15,5-5 0 16,-5-2 1-16,6-4 0 0,2 3 0 15,-1-5-1-15,1-2 1 16,-1 5 0-16,5-1-3 16,-4 0 4-16,3 2-4 15,2-2 2-15,1-4-1 16,-1-1 3-16,3-5-1 16,0 0 2-16,2 1-1 15,0 1 0-15,4-4-1 16,-1 12 2-16,3-1-1 15,-6 1 1-15,5 3-2 16,-7-5 3-16,-2 0-3 16,-6-12 2-16,5 7 0 15,-7-4 1-15,1 5-3 16,2 14 2-16,4 10-4 16,-5-35 2-16,0 28 0 15,3-3 1-15,2-17 1 0,-6-3 2 16,2 33-2-16,-1-33-1 15,3 9 0 1,-4-9 0-16,2 3-1 0,-1-11-1 16,2 7 1-16,-2-4 1 15,3-1-1-15,0 0 1 16,4 5 1-16,-2-4 0 16,3 0-2-16,-2 4 1 0,-1-2-1 15,-2-2 1-15,0 1 0 16,-3 1 1-16,2-5-2 15,0-2 1-15,-1 4-1 16,-1-5 0-16,2-21 1 16,-2 3 1-16,1-2-1 15,-1-7-1-15,2-1 1 16,-2 20 1-16,0-7-2 16,-2-3 0-16,5 0 1 15,-3 3 0-15,-1-3 0 16,-1 5 1-16,-4-1-1 15,-6 2 2-15,-2-9-1 16,-3 0 1-16,-5-12 3 16,-3 1 1-16,-4-14 2 15,-2 15 1-15,-3 0-2 16,3 9-1-16,-3 0-1 0,2 8-3 16,-2-12-2-16,1 1 1 15,-3-6-3-15,-1 5 1 16,-7 0 2-16,-1 5 1 15,-10-4-1-15,0 7 2 16,-4 2-1-16,9 6 0 16,3-1-2-16,5 12 3 15,3 9-2-15,3-5 1 16,-6 9-3-16,-2 2 0 0,-2 7-9 16,4-4-14-16,-5 6-36 15,8-13-24-15,-6-12-19 16,3-29-324-16,-4-39 93 15</inkml:trace>
          <inkml:trace contextRef="#ctx0" brushRef="#br0" timeOffset="92586.6548">4634 336 1066 0,'-8'10'296'0,"-9"-3"89"16,3 6-289-16,-6 6-33 15,2 2-8-15,2 2-17 16,5-2-12-16,3 5-15 15,8-2 2-15,8 4-11 16,3-4 8-16,9-4-7 16,4-6 8-16,7-14-7 15,-2-5 10-15,7-13-11 16,-7-4 11-16,-2-4-10 16,-7 0 9-16,-9-2-3 15,-7 7 23-15,-11 10 10 0,-9 1 10 16,-9 10-9-1,0 3 2-15,-1 9-23 0,1-9-12 16,7 8-11-16,10-11 2 16,5 0-100-16,8-5-28 15,10-12-356-15,4-9 16 16</inkml:trace>
          <inkml:trace contextRef="#ctx0" brushRef="#br0" timeOffset="114073.319">5195 518 1044 0,'-8'2'270'0,"1"-4"91"16,4 7-288-16,3-3-36 15,3-4-2-15,1-3-11 16,8 3-7-16,6-4-8 16,12-1 0-16,0 4-1 15,13-5-4-15,0-2 0 16,12-6-2-16,-4 3 0 0,2-5-3 16,-9 0-22-16,-3 6-358 15,-25-16 111-15</inkml:trace>
        </inkml:traceGroup>
        <inkml:traceGroup>
          <inkml:annotationXML>
            <emma:emma xmlns:emma="http://www.w3.org/2003/04/emma" version="1.0">
              <emma:interpretation id="{FFA2B4BC-A45C-4650-B530-AA9D9DC143E9}" emma:medium="tactile" emma:mode="ink">
                <msink:context xmlns:msink="http://schemas.microsoft.com/ink/2010/main" type="inkWord" rotatedBoundingBox="19457,1397 21828,1227 21958,3055 19587,3225">
                  <msink:destinationLink direction="with" ref="{42506627-456E-4692-A17D-C04052CF1085}"/>
                </msink:context>
              </emma:interpretation>
              <emma:one-of disjunction-type="recognition" id="oneOf2">
                <emma:interpretation id="interp2" emma:lang="" emma:confidence="1">
                  <emma:literal/>
                </emma:interpretation>
              </emma:one-of>
            </emma:emma>
          </inkml:annotationXML>
          <inkml:trace contextRef="#ctx0" brushRef="#br0" timeOffset="60148.5945">7396 218 1239 0,'-5'3'376'16,"2"-6"100"-16,-2-1-312 15,5 4-53-15,2-1-4 16,-2-3-35-16,4 1-22 15,1-3-28-15,5-1-10 16,6-2-10-16,2 2 0 16,-2 2-79-16,0 5-38 15,-7 0-411-15,-13-5 45 16</inkml:trace>
          <inkml:trace contextRef="#ctx0" brushRef="#br0" timeOffset="60543.6357">7832-47 1053 0,'-5'-5'330'0,"0"4"80"16,4 4-284-16,-4 5-30 15,3 8-33-15,1 9-10 16,4 4-26-16,3 7-12 15,6-1-9-15,1-1-1 16,5-8-1-16,3-5-2 16,1-9-3-16,6-17 2 15,-2-5 3-15,0-18-66 16,-3-4-35-16,-1-9-339 16,-1 4 34-16</inkml:trace>
          <inkml:trace contextRef="#ctx0" brushRef="#br0" timeOffset="60797.1679">8191-160 826 0,'-7'9'377'0,"-4"11"-10"15,-12 19-135-15,-3 8-181 16,-5 29 2-16,1 12-4 0,-5 12-5 16,9-7-15-1,4 1-9-15,6-23-7 0,3-6-4 16,4-21-4-16,3 24-32 15,1-13-16-15,3-10-373 16,4-17 89-16</inkml:trace>
          <inkml:trace contextRef="#ctx0" brushRef="#br0" timeOffset="103121.9887">7920 953 668 0,'-3'-12'361'0,"6"8"-22"16,2-9-162-16,6-5-52 15,4-16-75-15,11-23 11 16,3 2-25-16,13-5 6 16,3-4-25-16,14-2 6 15,-1 25-21-15,12-7 7 16,-9 4-13-16,4-5 10 16,-14 7-11-16,-6-10 11 15,-17 13-13-15,-9 8 10 16,-17 20-17-16,-17 24 10 15,-9 24-10-15,-20 10 12 16,-6 9-9-16,-10 8 18 16,6-13-11-16,-6 1 12 15,12-10-12-15,-4-7 12 0,13 14-10 16,0 5 12-16,8-9-11 16,3 5 14-16,11-1-14 15,4-30 11-15,6-6-15 16,5-1 12-16,7-14-13 15,7-12 12 1,5-3-11-16,14-35 13 0,7-8-13 16,18-9 13-16,6-1-12 0,11-1 10 15,-11 27-10-15,-1-2 10 16,-15 16-9-16,-11-1 9 16,-14 11-11-16,-3 9 11 15,-14 1-14-15,-9 10 11 16,-8 15-11-16,-7-2 10 15,-6 8-9-15,-8 8 11 16,-3 0-10-16,-10 5 10 16,-3 2-9-16,-7 3 10 15,5 21-9-15,-3 31 9 16,5-5-10-16,2 13-24 16,14-12-76-16,20-54-274 15</inkml:trace>
          <inkml:trace contextRef="#ctx0" brushRef="#br0" timeOffset="58521.4667">6624-131 871 0,'6'-10'279'0,"-4"9"54"16,1-3-199-16,-1-1-69 16,-2 7 12-16,1-2 4 0,-1-2 9 15,-1 2-11-15,-4 4 10 16,-2-4-14-16,-4 11-9 16,-5 4-21-16,-7 2-12 15,0 3-19-15,-6 3-6 16,0-4-4-16,1 4 1 15,9-5 1-15,0 4 0 16,4 3-1-16,-3 7-2 16,4 1 0-16,-8 15-4 15,1 1 1-15,0 9 0 16,10-16 0-16,0 4-1 16,2-17 1-16,6 3-2 15,6-14 2-15,1 3-2 16,4-6 0-16,11 4-2 15,-1-15 0-15,10-6-3 0,6-1 4 16,11-4 2 0,-3-4 4-16,5 0-26 0,-6 1-33 15,-5-1-72-15,-19 4 153 16,0 14-498-16,-9 7 175 16</inkml:trace>
          <inkml:trace contextRef="#ctx0" brushRef="#br0" timeOffset="58960.0609">6724 424 1133 0,'4'-2'290'0,"-1"8"105"0,2-7-324 16,4 2-23-16,1 3-15 16,8 4-9-16,3-10-17 15,5 12-5 1,2-2 0-16,2-1 0 0,-2 2-1 16,-4 1 0-16,-4-8 2 15,1-6 0-15,-6-2-16 0,2-7-24 16,-2-2-367-16,4 2 99 15</inkml:trace>
          <inkml:trace contextRef="#ctx0" brushRef="#br0" timeOffset="59153.6581">7119 305 956 0,'-7'8'333'0,"1"18"35"15,-3-1-242-15,-7 17-68 16,-2-3-29-16,2 11-3 15,2-3-7-15,-4 23-6 16,5-9-8-16,1 17-1 16,6-13-1-16,-5-2-7 15,9-24-18-15,-6-16-367 16,0-20 110-16</inkml:trace>
          <inkml:trace contextRef="#ctx0" brushRef="#br0" timeOffset="474710.2848">6552-119 925 0,'-34'16'283'16,"8"-6"52"-16,4-1-243 15,4-1-59-15,3 1-8 16,7-3-5-16,-3-3 4 16,3 0 2-16,3-3 6 15,-7 4-4-15,1 2 0 16,3 2-7-16,-8 5-3 15,-2 5-6-15,5 5 5 16,0 0 2-16,0 6 9 16,3 0 3-16,2 15 4 15,0-5-4-15,-3 9-5 0,4 1-11 16,-2 1-4-16,0-17-6 16,3 2-3-1,3-7-1-15,-4-9 0 0,7 1 0 16,2 6 4-16,-1 5 1 15,1 3 5-15,0 3 2 16,-4 28 0-16,-1-2-4 16,0 10-1-16,1-6-4 0,2 6-3 15,3-25 2-15,5 9 0 16,0-24 0-16,12-3 0 16,3-10 0-16,7-4 1 15,1-19 0-15,3 11 1 16,-6-5 1-16,6 0-1 15,-8-1 1-15,6 3-2 16,-6-2 0-16,3 8-3 16,-11-1 2-16,3 5-2 15,-8-2 3-15,2 1 0 16,-7-4 0-16,3 5-1 16,1-7 0-16,4 0-4 15,0-5 0-15,5 0 2 16,-1-3-2-16,7 0-3 15,-1 0 4-15,3-1-2 16,2-2 1-16,2-4 1 16,-6 2 2-16,-1-3 1 15,-5 6 1-15,-1 1-2 0,-7 1 0 16,5 1 1-16,-9-2-1 16,9 1-2-16,-3-3 1 15,-1-2-1-15,-1 1-1 16,10 0-4-16,-5-6 2 15,6-1-1-15,5 6 2 16,1-7 0-16,-4 3 4 0,1-6 0 16,-3 4 0-16,-1-4 0 15,-5 4 1-15,0-1-1 16,0 4-1-16,1-2-1 16,-4-9 1-16,-2-9-3 15,-4-7 0-15,-2-19 1 16,-4-1 1-16,-3-23 1 15,0 4 5-15,-3-1 0 16,-5 13-1-16,-5-4 0 16,2 27-2-16,-4 0-1 15,2 11 0-15,-2-7 0 16,1-4-1-16,-4-8 0 16,2 0-1-16,-5-8 0 15,3 4 0-15,-3 4 0 0,-4 8 1 16,-2-8 0-16,1 5 0 15,-8-3-2-15,5 4-1 16,-9 4-5-16,1 14 6 16,-10 7 1-16,5 9 4 15,-7 9 1-15,9 0 5 16,-1 1-6-16,12-1-2 16,3 6 0-16,5-5-1 15,1-1-1-15,6 1 2 16,-3-3-18-16,3-5-29 0,-1-3 328 15,9 8-749-15,3 6 330 16</inkml:trace>
          <inkml:trace contextRef="#ctx0" brushRef="#br0" timeOffset="447479.1733">6835-131 324 0,'-5'-13'417'0,"-3"-6"-96"16,-2 1-39-16,-3 5-93 0,-2 2-111 16,-4 1-6-16,-1 7-39 15,-4 3 12-15,1-2-15 16,-4 2 20-16,-2-5-10 15,-2 4 25-15,3 2-15 16,-6 4 6-16,5 2-24 0,-2 7-2 16,5 2-26-16,-6 4 5 15,7 1-10-15,-5 10 8 16,7-4-7-16,-1 9 9 16,7-4-12-16,-2 7 9 15,6-8-10-15,-3 18 8 16,4-1-9-16,-4 16 9 15,5-6-9-15,-1 13 10 16,4-17-10-16,3 4 9 16,4-14-10-16,4 8 9 15,5-16-9-15,8 45 11 16,2-7-11-16,5 16 11 16,0-1-8-16,6 10 7 0,0-46-9 15,7 1 10-15,-1-12-8 16,8-9 8-16,-3-6-8 15,7 9 9-15,-5-9-10 16,10-2 9-16,-1-6-10 16,4 7 10-16,-3-10-9 15,4 2 10-15,-5-8-10 16,2-12 3-16,-9-12-1 16,3 10 8-16,-6-7-7 15,-1-10 8-15,-1 10 0 0,6-15 2 16,-4-18-9-16,1-10 10 15,-5-11-10-15,-1-32 11 16,-8-15-12-16,-6-1 11 16,-5 7-11-16,-6 11 9 15,-6 30-11-15,-8 23 10 16,-5 3-10-16,-12-5 9 16,-6 2-10-16,-13-23 9 15,0-3-9-15,-13-13 9 16,9 8-9-16,-6-4 10 15,13 21-7-15,-6 5 10 16,14 12-8-16,-10 4 10 16,7 12-5-16,-11-1 11 15,4 11-9-15,-9 5 9 16,3 1-11-16,-3 1 9 16,4 12-12-16,-3 1 8 0,9 1-11 15,0 1 9-15,4 1-11 16,2 0 6-16,9 0-9 15,-4 1 4-15,3 5-9 16,-1 8 9-16,4 2-9 16,-6 7 7-16,2 12-22 15,4 23-66-15,11 7-34 16,-3 16-332-16,6-12 30 0</inkml:trace>
          <inkml:trace contextRef="#ctx0" brushRef="#br0" timeOffset="64675.6874">6710-392 723 0,'-7'-13'334'0,"-7"5"8"16,1 15-174-16,-5-1-65 16,-3-1-44-16,0 14-23 15,3-2-10-15,-2 0-8 16,4 0 8-16,3 4-8 15,2-12 4-15,-1 6-11 16,1-4 1-16,-3 10-11 16,-4-4 5-16,-2 10-9 15,4-2 9-15,-2 4-9 16,0-3 8-16,7 6-9 16,-5-3 9-16,-4 12-7 15,2-4 8-15,4 5-7 16,1 1 10-16,0 8-10 15,6-3 7-15,6 12-10 0,-2-5 8 16,1 0-8-16,2-7 8 16,5 6-9-16,-2-12 10 15,10 7-8-15,-3-13 8 16,4 28-9-16,-1-5 9 16,8 9-10-16,-6-5 10 15,6 22-9-15,-3-32 7 16,3 1-7-16,-2-9 9 15,9 2-9-15,-4-19 8 16,6 4-7-16,-1-4 8 0,0-4-11 16,-3-1 10-16,5 1-9 15,1-8 9-15,5-1-11 16,1-9 2-16,7-1-1 16,-3-5 10-16,4-1-9 15,-6-4 11-15,3 0 1 16,-14-3 0-16,3-2-11 15,-4-1 8-15,-7-1-9 16,-5-9 11-16,8-5-10 16,-6-1 12-16,-3-6-8 15,6 1 8-15,-3-2-11 16,-7-7 9-16,0-14-10 16,-1-5 10-16,-5-32-11 15,0 6 11-15,-2-5-9 0,-6 11 10 16,-5 4-9-16,-2 24 9 15,-6 2-10-15,-2 6 10 16,-8-13-11-16,5 5 10 16,-3-6-9-16,3 0 9 15,-10-7-9-15,6 11 10 16,-9-11-11-16,-5 9 10 16,-8-1-8-16,5 8 12 15,-8 0-2-15,0 12 11 0,-1 6-12 16,6 9 7-16,-5 10-11 15,7 17-5-15,-2 24-50 16,5 15-12-16,7 29-344 16,18-5 67-16</inkml:trace>
        </inkml:traceGroup>
        <inkml:traceGroup>
          <inkml:annotationXML>
            <emma:emma xmlns:emma="http://www.w3.org/2003/04/emma" version="1.0">
              <emma:interpretation id="{43EDEFB4-27CB-4C08-983C-0CD9DD314E81}" emma:medium="tactile" emma:mode="ink">
                <msink:context xmlns:msink="http://schemas.microsoft.com/ink/2010/main" type="inkWord" rotatedBoundingBox="24142,548 26833,356 26993,2598 24302,2790"/>
              </emma:interpretation>
              <emma:one-of disjunction-type="recognition" id="oneOf3">
                <emma:interpretation id="interp3" emma:lang="" emma:confidence="1">
                  <emma:literal/>
                </emma:interpretation>
              </emma:one-of>
            </emma:emma>
          </inkml:annotationXML>
          <inkml:trace contextRef="#ctx0" brushRef="#br0" timeOffset="177408.4424">11790-1242 1077 0,'-2'-11'328'16,"-3"-2"113"-16,2 6-301 0,-7 7-1 16,1 5-37-16,-8 11-1 15,-5 7-60-15,-8 16-3 16,9 2-25-16,-5 12 6 16,9-3-18-16,5 12 10 15,9-13-11-15,5 8 9 16,6-14-11-16,3 3 11 15,5-14-13-15,2-3 11 16,5-11-10-16,8-6 11 16,-2-12-9-16,3-7 10 15,-3-6-35-15,2-5-90 16,-8-3-30-16,5 0-349 16,-1 6 12-16</inkml:trace>
          <inkml:trace contextRef="#ctx0" brushRef="#br0" timeOffset="177687.8955">11913-1065 956 0,'-3'-2'334'16,"3"4"49"-16,-3 3-255 16,1 8-32-16,4 3-41 15,-1 5 12-15,2 2-25 16,6 6 1-16,0-5-27 0,6 2 3 15,3-5-17 1,0-9 9-16,1-7-11 0,0-12 11 16,-1-7-12-16,5-8-40 15,-5-3-39-15,1-16-34 16,-2 5-324-16,2-9 69 16</inkml:trace>
          <inkml:trace contextRef="#ctx0" brushRef="#br0" timeOffset="177803.5879">12192-1149 948 0,'-2'21'347'0,"-4"13"55"16,-1 0-260-16,-4 11-17 16,1-3-52-16,1 7-5 15,-1-5-36-15,2 8 0 16,5-8-27-16,3-1 8 16,1-15-34-16,6-10-57 15,2-18-361-15,4-12 78 16</inkml:trace>
          <inkml:trace contextRef="#ctx0" brushRef="#br0" timeOffset="178122.4087">12281-1261 974 0,'-3'-18'373'0,"3"0"36"0,5 3-198 15,3 4-108-15,0 6-2 16,2 8-40-16,1 10 2 16,1 7-40-16,0 11 2 15,3 4-16-15,1 12 10 16,-1 1-14-16,3 8 9 16,0-4-14-16,-7 3 8 15,-1-4-10-15,-5 2 10 16,-10-9-10-16,-10 5 11 15,-6-6-11-15,-11 1 11 16,-4-10-30-16,-1-1-73 16,-1-15-49-16,-2-7-336 15,6-13 14-15</inkml:trace>
          <inkml:trace contextRef="#ctx0" brushRef="#br0" timeOffset="222204.4349">12396-27 564 0,'-3'5'187'16,"6"1"20"-16,7 20-129 0,3 10-51 15,10 26 12-15,0 9 6 16,2 20 5-16,5-10-11 16,2 7-5-16,-6-22-16 15,6 31-7-15,-4-16-2 16,-10 7 3-1,-5-26 15-15,-5-6 19 0,-6-46 10 0,1-15 3 16,3-56-1-16,6-11-16 16,7-10-21-16,5-19-9 15,4 0-6-15,6 7-3 16,-1 2-1-16,2-12 0 16,-4 12 0-16,3-12-119 15,-13 39-214-15</inkml:trace>
          <inkml:trace contextRef="#ctx0" brushRef="#br0" timeOffset="221833.4348">12672-1131 180 0,'-5'-10'162'16,"4"7"3"-16,-4 1 28 16,0 0-16-16,-2 6 9 15,1 2-30-15,-2 7-12 16,1 10 15 15,4-12-85-31,1 0-57 0,-11 41-5 16,7 0-6-16,1 3-3 15,4-1 1-15,7-27-3 16,2-1 1-16,-1 7 0 16,-3 4 0-16,1 18-2 15,0 7-1-15,2 24-1 16,-1-3 3-16,2 9-2 0,0-12 4 16,2 1-1-16,-3-21 1 15,1 3-2-15,0-6 1 16,-3 8-2-16,0-7 1 15,-1 8-1-15,-2-2 2 16,-7-6-1-16,5-9 1 16,-6-10-1-16,-2-17 2 0,-1-5 0 15,5-9 1-15,-3-2 0 16,4-4 2-16,5-2-2 16,-1-5 1-16,1-3-2 15,-1 3 0-15,4-6-4 16,-3 3-10-16,1-15-328 15,4-5 103-15</inkml:trace>
          <inkml:trace contextRef="#ctx0" brushRef="#br0" timeOffset="180200.503">10987 48 745 0,'-3'6'340'0,"3"-9"21"0,0-2-173 15,-2-1-38-15,4 1-38 16,-1 0 22-16,-1 5-34 16,2 0 2-16,0 3-43 15,1 13-1-15,3 7-33 16,6 14 13-16,-1 18-16 15,5 15 10-15,0-8-16 0,4 6 6 16,-1-13-20 0,4-8 7-16,-2-18-11 15,-1 9 11-15,1-11-7 0,-2-2 12 16,1-6-10-16,2 35 11 16,-1-7-11-16,-1 3 9 15,-2 2-9-15,-4 3 12 16,-7-36-12-16,3 4 12 15,-9-8-12-15,4-6 8 16,-5-5-12-16,2-1 10 16,-1-5-12-16,-2 1 11 15,1 1-11-15,-5-8 12 16,0-1-19-16,-5-10-136 16,9-2-389-16</inkml:trace>
          <inkml:trace contextRef="#ctx0" brushRef="#br0" timeOffset="179179.7895">11657-152 438 0,'3'0'466'15,"-5"7"-112"-15,-6 6 9 16,-5 1-228-16,-3 2-59 0,-8 9 8 15,1 1-36-15,-8 8-5 16,2 3-35-16,-10 12 8 16,2-2-11-16,-7 11 16 15,2 4-10-15,-2-1 12 16,7-15-13-16,1-1 6 16,7-12-15-16,9-11 7 15,6-9-12-15,4 0 10 16,7-11-28-16,6-12 13 15,7-11-418-15,16-21 122 16</inkml:trace>
          <inkml:trace contextRef="#ctx0" brushRef="#br0" timeOffset="187835.6848">12979-186 746 0,'0'3'378'0,"8"2"-20"16,8-2-137-16,12-1-113 16,7 5-32-16,11-9 33 15,2-1-18-15,11-5-5 16,-6 3-41-16,2-5-3 15,-6 12-36-15,-7-2-53 16,-11 4 410-16,-3 1-815 16,-14 0 355-16</inkml:trace>
          <inkml:trace contextRef="#ctx0" brushRef="#br0" timeOffset="187573.7765">13039-376 1198 0,'-13'-1'369'0,"1"-6"116"16,8 4-345-16,7-2-9 16,6 3-50-16,19-9-15 15,9-2-54-15,22 3 0 0,4-3-14 16,15-1 10-1,-12 9-12-15,2 0 10 0,-19 0-10 16,-2 5 9-16,-21 4-7 16,-6 0-81-16,-12 8-58 15,-10-7-356-15,-8-7 11 16</inkml:trace>
          <inkml:trace contextRef="#ctx0" brushRef="#br0" timeOffset="178558.0237">10886-179 1023 0,'10'4'266'0,"19"-4"108"15,10-1-286-15,24-4 2 16,12-5-15-16,30-4 0 16,-1-14-37-16,29 7-3 15,-9 0-31-15,13-10 5 16,-17 0-13-16,13 7 12 15,-25-12-14-15,2 4 22 0,-21 9-9 16,-11 0 12 0,-21 9-11-16,-10-1 14 0,-20 5-22 15,-2 2 10-15,-12 0-11 16,-7 2 10-16,2 4-9 16,-9-3-66-16,-6 5-369 15,-27 2 99-15</inkml:trace>
          <inkml:trace contextRef="#ctx0" brushRef="#br0" timeOffset="176519.5195">11407-1059 753 0,'6'-3'342'0,"-1"-6"33"16,0 7-182-16,-3-3-9 15,-2 2-46-15,-2-2 17 16,-1 2-45-16,-4-1 2 15,-1 1-49-15,-6-3-6 16,-4 4-33-16,-13 9 5 16,0-7-21-16,-8 8 6 15,0 14-16-15,-6 3 10 16,8 1-12-16,-5 14 10 0,6 1-10 16,-3 1 11-1,13-2-8-15,3 9 9 0,10-12-9 16,18 2 8-16,8-5-12 15,20-6 10-15,4-15-9 16,13-2 10-16,0-12-10 16,14-12-2-16,-11-3-61 15,4-4-61-15,-5 1-391 16,-12 7 57-16</inkml:trace>
        </inkml:traceGroup>
        <inkml:traceGroup>
          <inkml:annotationXML>
            <emma:emma xmlns:emma="http://www.w3.org/2003/04/emma" version="1.0">
              <emma:interpretation id="{0841242A-8752-4A62-971D-86389DC18506}" emma:medium="tactile" emma:mode="ink">
                <msink:context xmlns:msink="http://schemas.microsoft.com/ink/2010/main" type="inkWord" rotatedBoundingBox="27398,450 31538,155 31722,2720 27581,3016"/>
              </emma:interpretation>
              <emma:one-of disjunction-type="recognition" id="oneOf4">
                <emma:interpretation id="interp4" emma:lang="" emma:confidence="1">
                  <emma:literal/>
                </emma:interpretation>
              </emma:one-of>
            </emma:emma>
          </inkml:annotationXML>
          <inkml:trace contextRef="#ctx0" brushRef="#br0" timeOffset="189657.723">14169-424 815 0,'-14'16'434'15,"4"-10"-36"-15,2 1-106 16,5 1-230-16,7-3 5 16,8 6-24-16,15-1 8 0,12 1-25 15,25-9 11-15,10-7-15 16,20-10 7-16,-1-6-14 16,17-14 11-16,-10 4-13 15,8-3 10-15,-14 6-13 16,-4 9 6-16,-17 9-14 15,-17 5 7-15,-24 7-12 16,-8 6 6-16,-14-3-8 16,-8 0 11-16,-1-2-7 15,4 2 10-15,-5-7-12 0,3 2-73 16,-12-6-61-16,-14-1-342 16,-9 1 15-16</inkml:trace>
          <inkml:trace contextRef="#ctx0" brushRef="#br0" timeOffset="190019.3593">14529-246 1250 0,'-3'3'365'15,"6"5"82"-15,-4 4-355 16,9 7-10-16,-3 6-38 16,8 4 6-16,0 2-17 15,11-1 2-15,2-4-25 16,11 0 2-16,0-9-13 15,6-8 12-15,-6-5-8 0,4-9-25 16,-9-5-47-16,-1-6-56 16,-10-2-34-16,-5-3-329 15,-6 0 69-15</inkml:trace>
          <inkml:trace contextRef="#ctx0" brushRef="#br0" timeOffset="190264.7065">14923-196 658 0,'2'-9'438'0,"-2"1"-23"16,-3 4-127-16,-2 12-132 15,-3 12-76-15,-5 9-1 16,-3 12-52-16,-7 19 18 16,2 6-8-16,0 25 13 15,1-3-22-15,2-1 2 16,9-17-21-16,2-7 6 16,6-26-8-16,10-9-130 15,8-17-349-15,4-38 76 16</inkml:trace>
          <inkml:trace contextRef="#ctx0" brushRef="#br0" timeOffset="188421.752">14633-1182 337 0,'20'-22'367'16,"-1"-4"-36"-16,-8 8-67 16,-1 5 22-16,-8 8-101 0,-9 2-7 15,-7 6-59-15,-11 2-2 16,-6 3-56-16,-9 6-2 16,-4-1-32-16,-3 7 3 15,2-1-18-15,-2 7 5 16,8 2-17-16,3 6 7 15,8-3-10-15,9 8 10 16,9-10-9-16,7 2 10 16,8-9-8-16,11-1 10 15,8-11-10-15,14 10 10 16,-3-7-8-16,16 1-10 16,-6-4-58-16,1 1-56 15,-3-11-369-15,12 0 51 16</inkml:trace>
          <inkml:trace contextRef="#ctx0" brushRef="#br0" timeOffset="188739.6565">14782-997 1023 0,'-31'18'295'0,"-11"3"73"0,3 5-277 15,2 13-43-15,11 3-15 16,5 7 16-16,13-7-20 15,11-2 3-15,7-5-18 0,16-11 7 16,8-13-10-16,19-11 23 16,-1-13-4-16,10-14 16 15,-12-4-8-15,-1-8 27 16,-13 6-14-16,-14-4 30 16,-12 8-6-16,-15-2 10 15,-14 12-32-15,-14 4-1 16,-2 5-35-16,-4 2 2 15,8 8-18-15,7 0 13 16,11 0-44-16,4 7-134 16,13 7-373-16,2 6 42 15</inkml:trace>
          <inkml:trace contextRef="#ctx0" brushRef="#br0" timeOffset="193104.9197">15626-463 587 0,'-15'-8'443'0,"2"-2"-67"16,7 3-54-16,6 1-216 16,11 1-46-16,13 0-4 15,10-3-24-15,23-8-3 16,8-2-3-16,13-10 2 16,0-1-5-16,1 2-9 15,-20 6-5-15,-9 6-41 0,-14 13-389 16,-15 4 117-16</inkml:trace>
          <inkml:trace contextRef="#ctx0" brushRef="#br0" timeOffset="192898.9493">15794-731 1376 0,'77'-70'361'0,"-81"85"-293"0,-2 11-59 15,4 14 1-15,2 9-2 16,2 3 2 0,6 3-3-16,2 10 1 0,1 0 18 15,-1-5 3 1,-2-15 12-16,0-9 3 0,-6-12 2 15,-1-16-15-15,3-1-9 16,-4-5-14 0,-2-1-40-16,2-7-27 0,-11-1-191 15,4-4-171-15,-17-4-33 16</inkml:trace>
          <inkml:trace contextRef="#ctx0" brushRef="#br0" timeOffset="194333.0424">16672-1315 970 0,'-2'-13'310'0,"-4"0"95"0,1 0-251 16,-2 7-18-16,-1 6-25 16,3 0-17-16,1 3-48 15,-9 7-19-15,0 8-21 16,-7 11-4-16,-7 3 2 15,-6 15-1-15,4-1 1 0,-5 1-3 16,10-7 1-16,7 1-2 16,9-10 0-16,10-2-2 15,22-3 2 17,10-13 2-32,7-2 2 0,7-8 3 0,1-7 0 15,-10-6-12-15,-3 2-53 16,-7-9-34-16,-10 1 107 15,-2-3-476-15,-4-9 172 16</inkml:trace>
          <inkml:trace contextRef="#ctx0" brushRef="#br0" timeOffset="194836.6193">16842-1143 936 0,'-5'-3'352'0,"2"-2"54"15,1 5-239-15,1 8-72 16,4 7-38-16,0 12-13 16,4 6-33-16,-1 2-5 15,6 0 1-15,2-6 0 16,1-10-1-16,4-3-1 0,-2-8 0 16,4-4 1-16,-4-3 0 15,5-9-17-15,-1-3-33 16,1-13 137-16,1-12-518 15,-5-13 186-15</inkml:trace>
          <inkml:trace contextRef="#ctx0" brushRef="#br0" timeOffset="194967.2681">17100-1131 571 0,'-10'22'457'16,"-6"7"-88"-16,-3 5-38 0,1 12-231 16,2-6-41-16,-1 12-6 15,11-3-21 1,4 3-12-16,6-8-12 0,4-4-5 15,3-15-37-15,4-17-367 16,-6-13 110-16</inkml:trace>
          <inkml:trace contextRef="#ctx0" brushRef="#br0" timeOffset="196738.8082">16850-397 1203 0,'-45'39'688'0,"1"2"-638"0,39-28-3 0,13-10-7 16,25 3-8-16,15-10-10 15,32-18 1-15,4-3-3 0,15-16-1 16,-6 0-6 0,12-4-2-16,-14 4-5 0,13 1-2 15,-10 7-2-15,16-4 4 16,-17 8 12-16,-3 0 3 16,-20 4 2-16,-3 4-1 15,-25 7-5-15,-7 2-11 16,-13 9-3-16,-6 3-9 15,-13 7-16-15,-13 4-71 16,-9 5-34-16,-2-1-333 16,-2-2 35-16</inkml:trace>
          <inkml:trace contextRef="#ctx0" brushRef="#br0" timeOffset="197124.3941">17155-93 1300 0,'-1'-5'378'15,"2"10"81"-15,1 4-373 0,6 11-31 16,3 6-37-16,6 9-10 16,0 1-3-16,8-3-2 15,-1-8 2-15,4-7-1 16,-1-11 3-16,6-14-1 15,4-7 2-15,5-17-38 16,-3-3-51-16,2-15-387 16,-7 5 73-16</inkml:trace>
          <inkml:trace contextRef="#ctx0" brushRef="#br0" timeOffset="215070.7251">14239-273 477 0,'-3'-7'319'16,"-4"1"-26"-16,2 2-71 15,4 1-98-15,2 1-36 16,3 1-42-16,4 1-14 16,3 3-17-16,2 5-1 15,2 4-2-15,6 2 0 16,0-4-2-16,6 3-3 16,7-7 1-1,2 2-3-15,39-8-1 16,12-4-2-1,1-3 1-15,3-8 0 0,-38-6 0 16,2-1 0-16,-9-1 0 16,6-6 0-16,-5 4-2 15,1-4 0-15,-2 11 1 16,-2 4 0-16,-12 7-1 16,-1 2 1-16,-12 4 1 0,-9 1-1 15,-2-3 0-15,-3-2-1 16,2-5 3-16,-3-3-2 15,0-3 2-15,-6 0 0 16,2 1-1-16,-6 4 0 16,-1 4 0-16,-11 7-5 15,5 2 1-15,-14 11 0 16,-11 3 0-16,-15 12 1 16,4 4 6-16,-17 7 0 15,4-7 1-15,-1-4 1 16,11-10 1-16,-2-13 3 15,11-9 1-15,0-10 1 16,11 2 0-16,1-4-1 0,10 3-4 16,0 7 1-1,0 7 0-15,0 6-1 0,6 6 0 16,2 3-2-16,7-1-3 16,7-4-4-16,9-3 0 15,3-5-3-15,5-3 2 16,14-14 1-16,2-1 1 15,15-12-2-15,5-1 2 16,9-9-2-16,-2 8 1 16,12-4 0-16,-16 9 1 0,5 4 0 15,-18 6 0-15,-5 6 0 16,-15 6 1-16,-5 2 0 16,-11 0 1-1,-4 5 0-15,-8-5 1 0,-7 0-1 16,-8 0 1-16,-14 0 1 15,-6 0 3-15,-16 5 3 16,-2 3 1-16,-14 14-3 16,5 6 0-16,-7 16-3 15,8 6-4-15,3 2-1 16,12-11 1-16,11 2 0 16,13-15-1-16,13-15-8 15,16-7-12-15,18-14-35 16,10-11-345-16,19-31 92 15</inkml:trace>
          <inkml:trace contextRef="#ctx0" brushRef="#br0" timeOffset="215826.5619">14985-301 619 0,'5'-31'290'0,"-3"5"10"16,-9-1-129-16,-1 9-64 15,-12 15-18-15,-2 1-31 16,-11 13-8-16,-2 4-17 16,-8 4-6-16,5 4-10 15,-9 8-6-15,3-7-4 16,-3 7-4-16,5-3-1 16,-4 6 0-16,7-2 1 0,-3 13-5 15,6 1 3-15,-1 14-1 16,6 5 1-16,2 14 0 15,14-6 1-15,7 5-1 16,12-16 1-16,12 1-1 16,10-18-2-16,11 1 1 15,7-14-1-15,8 1 0 16,1-12 1-16,17-8 0 16,-8-10-1-16,6-9 1 15,-5-17 0-15,0-16 2 16,-14-3 0-16,4-39 5 15,-9-13 4-15,-5-25 10 16,-15-1 4-16,-12-11 8 16,-15 38-1-16,-18 14 1 15,-9 40-9-15,-12 24-7 16,-2 22-9-16,-12 20-4 16,7 20-5-16,-8 7 1 0,12-5-12 15,9 6-45-15,17-23 414 16,17-12-758-16,20-17 343 15</inkml:trace>
          <inkml:trace contextRef="#ctx0" brushRef="#br0" timeOffset="217675.3169">15271 31 520 0,'-22'-19'395'15,"13"8"-67"-15,4 6-22 16,-5 6-225-16,13 27-20 16,4 17-25-16,-1 27-13 0,6 10-18 15,15 11-1-15,-6-17 0 16,7 7-2 0,6-31 1-16,5 60-3 0,-3 0 1 15,3 8-1-15,-9-15 1 16,-2 4 1-1,-10-70 3-15,0-15 5 0,-7-22 5 16,4-48 10-16,2-14 1 16,11-60-3-16,4-19-3 0,19-27-4 15,1 7-10-15,3-40-37 16,6 41-351-16</inkml:trace>
          <inkml:trace contextRef="#ctx0" brushRef="#br0" timeOffset="209734.4016">16876-1316 299 0,'-14'0'256'0,"-1"0"20"0,4-7-68 15,-1-1-3-15,3-3-67 16,-1-6-11-16,0 1-73 15,-4-3 2-15,2 3-28 16,-6-1 4-16,-1 6-24 0,-9 1 15 16,6 5-13-16,-11 5 11 15,1 7-10-15,-10 6 8 16,-1 3-17-16,-10 12 7 16,3-1-12-16,-6 7 10 15,13-1-11-15,4 4 11 16,11-6-11-16,4 1 10 15,9-4-13-15,4 9 11 16,6 0-11-16,3 12 11 16,6 11-11-16,-1 13 12 15,2-3-11-15,4 13 11 16,1-7-11-16,6 3 10 16,4-12-9-16,7 6 10 15,4-16-12-15,10-7 12 16,1-32-6-1,0-1 1 1,47 11-4-16,7-26 9 0,0-14-10 16,9-17 12-16,-43-15-12 15,11-16 13-15,-7 0-13 16,7-5 12-16,-8 14-10 16,3-1 11-16,-16 13-13 15,0 0 12-15,-11 5-10 16,-7-7 8-16,-8 4-10 15,1 1 11-15,-9 2-11 0,0-11 10 16,-3 6-9-16,-4-8 11 16,-5-4-11-16,-4 1 12 15,-10 11-8-15,-13 0 18 16,-8 10-7-16,-17 0 17 16,-7 3-10-16,-27 5 10 15,-6 11-19-15,-22 10 7 16,2 10-16-16,-9 4-12 15,23 4-34-15,1-8-338 16,6-7 85-16</inkml:trace>
          <inkml:trace contextRef="#ctx0" brushRef="#br0" timeOffset="197362.2942">17626-213 963 0,'-12'21'342'16,"-2"9"43"-16,-4 14-206 0,3 2-106 15,1 10 5-15,2 0-17 16,6 13-10-16,-1-1-23 16,1 10-10-16,-1-16-11 15,-1-4 0-15,-3-19-2 16,1-6-2-16,2-12 2 16,0-2-14-16,5-1-43 15,3-2-390-15,5-6 106 16</inkml:trace>
          <inkml:trace contextRef="#ctx0" brushRef="#br0" timeOffset="195580.672">17465-1325 1111 0,'-11'-4'408'0,"-1"7"49"16,6 5-294-16,-4 13-73 16,2 5-44-16,6 13-21 0,7-3-19 15,8-1-2-15,8-9 1 16,7-3 0-16,-2-13 1 16,3-12 3-16,-3-13-11 15,5-14-57-15,-5-8-44 16,5-12-41-16,-4 4-328 0,1-1 64 15</inkml:trace>
          <inkml:trace contextRef="#ctx0" brushRef="#br0" timeOffset="195778.1494">17752-1402 904 0,'-13'21'333'16,"-3"0"39"-16,-2 6-201 16,5 1-90-16,2 9-9 15,3 1-23-15,6 9-12 16,7 0-20-16,3 6-9 15,2-7-4-15,-1-1 0 16,-2-14 0-16,-4 3-52 16,-3-15-221-16,-5-4-142 15,-1-13-79-15</inkml:trace>
          <inkml:trace contextRef="#ctx0" brushRef="#br0" timeOffset="198214.997">16675 781 1012 0,'-32'60'362'16,"15"1"66"-16,8-51-227 15,1-10-76-15,14-8-15 16,5-52-36-16,27-6-23 15,17-9-32-15,44-19-8 16,13 0-1-16,37 9-1 16,-1-17-2-16,20-24-3 15,-18 6 0-15,4-12-1 16,-33 40-2-16,-10 9 1 16,-34 35 1-16,-17 12-2 15,-24 16 0-15,-8-1 0 16,-15 13-24-16,-10 0-81 15,-8 5-21-15,0-13-363 0,0 4 33 16</inkml:trace>
          <inkml:trace contextRef="#ctx0" brushRef="#br0" timeOffset="198788.5495">17332-736 1061 0,'-19'7'336'0,"6"-2"90"16,3-2-265-16,7 0-53 16,3-5-7-16,3-2-39 0,13-13-23 15,5-7-21-15,15-16-5 16,6-6-2-16,16-14 2 15,1 2-2-15,27-23-2 16,-2 1-3-16,15-16 0 16,-6 1-2-16,12-4-67 15,-22 26-56-15,-4-2-358 16,-22 28 34-16</inkml:trace>
          <inkml:trace contextRef="#ctx0" brushRef="#br0" timeOffset="217368.4107">15342-1258 603 0,'0'-19'313'0,"-3"9"-15"15,-2 13-151-15,-3 15-38 16,1 5-62-16,1 7-12 16,4 0-11-16,-4 7-6 15,4-1-5-15,4 7-5 16,4 3-1-16,-3 25-1 16,9 5 2-16,-4 27 4 0,5 5 2 15,-2 27 1 1,0-15 0-16,-1 16-3 0,3-27-5 15,2 12-1-15,-1-17-2 16,4 5-1-16,0-30 1 16,0 9 0-16,-5-38-1 0,-2-6 0 15,-3-23 1-15,2 5 0 16,-7-11 0-16,1-1 3 16,-1-10 3-16,-5-3 2 15,-3-6 0-15,0-3 1 16,-4-2-3-16,-3-4-20 15,3-2-21-15,-1-4-24 16,-3-9-131-16,0-8-179 16,5-5 11-16</inkml:trace>
          <inkml:trace contextRef="#ctx0" brushRef="#br0" timeOffset="195346.2989">17298-1180 1496 0,'-8'0'433'16,"3"0"118"-16,3 1-428 0,-1 3-34 15,2-3-39-15,5 3-24 16,1-6-19-16,2-1-66 16,2-5-69-16,3-5 126 15,4-7-552-15,13-3 153 16</inkml:trace>
        </inkml:traceGroup>
        <inkml:traceGroup>
          <inkml:annotationXML>
            <emma:emma xmlns:emma="http://www.w3.org/2003/04/emma" version="1.0">
              <emma:interpretation id="{E2253097-FE3E-483E-8096-F8673CE7FA9F}" emma:medium="tactile" emma:mode="ink">
                <msink:context xmlns:msink="http://schemas.microsoft.com/ink/2010/main" type="inkWord" rotatedBoundingBox="31985,443 33018,369 33107,1614 32074,1688"/>
              </emma:interpretation>
            </emma:emma>
          </inkml:annotationXML>
          <inkml:trace contextRef="#ctx0" brushRef="#br0" timeOffset="204667.6625">19090-1078 679 0,'-3'2'424'0,"-2"7"-53"16,-3 4-108-16,-2 17-176 16,1 4-42-16,-4 19-17 0,1 6-5 15,-1 18-8-15,4-4 9 16,-4 18-9-16,4-3 2 15,-2 7-12-15,3-5 6 16,-5-4-11-16,2-21 9 16,3-9-11-16,3-20 9 15,3-17-47-15,7-12-15 0,6-10-352 16,-1-10 73-16</inkml:trace>
          <inkml:trace contextRef="#ctx0" brushRef="#br0" timeOffset="205915.4818">19095-692 953 0,'-21'24'300'0,"5"-4"69"16,9-2-247-16,7-2-45 15,2-5-18-15,6-4-13 0,12-9-20 16,2-4 0-1,17-20-3-15,5-8 9 0,9-22-1 16,-7-10 6-16,7-20-13 16,-9-5-2-16,3-21-13 15,-8 17 1-15,0 2-9 16,-15 27 7-16,-4 19-9 16,-14 34 4-16,-2 11-6 15,-6 17 9-15,0 12-10 16,1 2 10-16,1 12-5 15,5-4 5-15,4 7-9 16,3-7 8-16,6 10-9 16,3-6 8-16,6 8-18 15,1-11-48-15,-1 13-378 16,-7-20 97-16</inkml:trace>
          <inkml:trace contextRef="#ctx0" brushRef="#br0" timeOffset="204438.5171">18727-964 969 0,'-21'9'286'0,"6"1"67"15,10 6-261 1,4 13-40-16,7 2-13 15,7 10-7-15,5 1-5 0,3 3-11 16,5-2 5-16,7-6-13 16,-9-14 4-16,3-10-8 15,-1-17 9-15,0-15-9 16,-1-7 12-16,5-8-12 16,-2 1 6-16,-2-4-43 15,-7 1-9-15,-2-6-352 16,-6 8 79-16</inkml:trace>
          <inkml:trace contextRef="#ctx0" brushRef="#br0" timeOffset="205400.1334">19488-973 949 0,'-7'5'334'0,"2"-5"47"0,2 2-241 15,1 13-60-15,1 7-30 16,1 11-21-16,0 9-10 16,1 13-18-16,3-1 5 15,2 6-8-15,1-7 9 16,-1 7-10-16,-1-5 9 15,0 8-8-15,-2-7 9 0,-3-3-10 16,-2-9 11-16,-1 1-11 16,2-14 11-16,-6-5-64 15,4-3 8-15,1-9-357 16,6-12 65-16</inkml:trace>
        </inkml:traceGroup>
      </inkml:traceGroup>
    </inkml:traceGroup>
    <inkml:traceGroup>
      <inkml:annotationXML>
        <emma:emma xmlns:emma="http://www.w3.org/2003/04/emma" version="1.0">
          <emma:interpretation id="{ECCF7043-D423-423A-8EEC-E60C5D269AA7}" emma:medium="tactile" emma:mode="ink">
            <msink:context xmlns:msink="http://schemas.microsoft.com/ink/2010/main" type="paragraph" rotatedBoundingBox="20348,2941 26845,2159 26997,3420 20500,4202" alignmentLevel="3"/>
          </emma:interpretation>
        </emma:emma>
      </inkml:annotationXML>
      <inkml:traceGroup>
        <inkml:annotationXML>
          <emma:emma xmlns:emma="http://www.w3.org/2003/04/emma" version="1.0">
            <emma:interpretation id="{9B2F7AFC-67A4-45F1-A78D-26B661042F9D}" emma:medium="tactile" emma:mode="ink">
              <msink:context xmlns:msink="http://schemas.microsoft.com/ink/2010/main" type="line" rotatedBoundingBox="20348,2941 26845,2159 26997,3420 20500,4202"/>
            </emma:interpretation>
          </emma:emma>
        </inkml:annotationXML>
        <inkml:traceGroup>
          <inkml:annotationXML>
            <emma:emma xmlns:emma="http://www.w3.org/2003/04/emma" version="1.0">
              <emma:interpretation id="{9ECA6264-99B5-4390-9492-E3A916D53A8D}" emma:medium="tactile" emma:mode="ink">
                <msink:context xmlns:msink="http://schemas.microsoft.com/ink/2010/main" type="inkWord" rotatedBoundingBox="20367,3096 23187,2756 23303,3717 20483,4057"/>
              </emma:interpretation>
              <emma:one-of disjunction-type="recognition" id="oneOf5">
                <emma:interpretation id="interp5" emma:lang="" emma:confidence="1">
                  <emma:literal/>
                </emma:interpretation>
              </emma:one-of>
            </emma:emma>
          </inkml:annotationXML>
          <inkml:trace contextRef="#ctx0" brushRef="#br0" timeOffset="68846.753">7083 1696 1180 0,'-3'-9'297'0,"4"6"101"16,2 0-347-16,9 14-6 16,-6-14-25-16,7 5 9 15,-1-9-16-15,10-1 7 0,-4-10-14 16,8-4 14-16,-6-8-6 15,4-17 20-15,-5 0-6 16,-4-9 19-16,-2 5-13 16,-5 3 16-16,-5 17-17 15,-3 5 10-15,0 21-23 16,4 7 3-16,4 11-23 16,5 14 5-16,3 6-16 15,13 4 14-15,2 3-7 0,8 1-8 16,1-5-80-16,-6-15-385 15</inkml:trace>
          <inkml:trace contextRef="#ctx0" brushRef="#br0" timeOffset="68488.0311">7373 1516 1430 0,'2'17'381'0,"1"11"-315"16,2 8-47-16,3 6-21 16,7-8 10-16,1-2-11 15,7 2 11-15,1-1-13 16,5-9 10-16,-1 2-10 15,-1 2 13-15,-11-10-27 16,-1-14 64-16,-13 3-428 0,-14 1 143 16</inkml:trace>
          <inkml:trace contextRef="#ctx0" brushRef="#br0" timeOffset="69647.1216">7788 1775 1126 0,'-9'-23'309'0,"2"10"106"16,6 7-293-16,1-1-32 15,-4 11-20-15,9 9-19 16,2 9-29-16,-1 6-22 15,4 21-10-15,3-2 12 16,5-2-5-16,-4-1 9 16,1-10-8-16,1-13 11 15,0-18-7-15,-3-8 12 0,5-27-7 16,0-9 10-16,3-19-10 16,-3 4 6-1,-2 2-13-15,-6 25 11 0,-4 6-9 16,-4 22 9-16,-2 13-11 15,0 8 7-15,0 4-10 16,-2 7 7-16,4 5-8 16,1-9 11-16,0-7-7 15,4-9 9-15,1-11-6 16,0-18 12-16,4-19-8 16,-1 1 7-16,7-9-9 15,-2 1 5-15,-1 17-14 16,-2 17 6-16,-1 0-9 15,-3 26 7-15,-3 15-10 16,1 5 12-16,1 9-5 16,-5 4 9-16,2-9-7 0,0-14 10 15,-2-13-90-15,-6-13-32 16,-1-17-360-16,-2-3 25 16</inkml:trace>
          <inkml:trace contextRef="#ctx0" brushRef="#br0" timeOffset="70720.4896">8275 1650 932 0,'3'-3'356'16,"-6"5"29"-16,0-6-219 16,-1 4-110-16,1-3-26 15,0 6-10-15,5 9-21 16,-2 7 3-16,4 4-9 15,5 4 12-15,0 11-3 16,1-16 15-16,-3 0-2 16,1-6 10-16,0-5-8 15,3-11 9-15,2-10-2 16,7-6 2-16,-3-10-9 16,0 0 5-16,-6-3-12 15,2 13 0-15,-7 4-13 16,1 16 7-16,-1 2-10 0,1 2 6 15,-4 5-9 1,0-5 12-16,2-1-6 0,-1-4 8 16,2 2-4-16,4-12 9 15,1-4-4-15,-4-8 8 16,2-11-7-16,-5-7 5 16,-4 0-8-16,-4 6 4 15,-2 3 3-15,1 16 6 0,-3 15-12 16,5 11 6-1,-4 9-9-15,7 9-2 0,0-4-7 16,7-5 11-16,-1-5-8 16,5-9-6-16,4-14-40 15,-2-7-9-15,6-10-39 16,-1 3 2-16,2-13-4 16,-2 7 37-16,-1 6 4 15,-8 7 39-15,-1-1-13 16,-5 15 18-16,-3 5-7 15,0 4 15-15,-2 3-6 16,2 4 21-16,5-5-7 16,-2 5 13-16,6-3-11 15,0 1 8-15,4 0-12 16,-1 5 9-16,4-1-14 16,-3 1 10-16,3 10-10 15,-5-9 11-15,6 14-11 0,-6 0 7 16,2 6 8-16,-5-6 20 15,-3 9 13-15,-7-13 22 16,-7 1 15-16,-3-7 5 16,-1-5-3-16,0-11-4 15,-5-9-16-15,5-6-9 16,0-17-20-16,5-11-8 16,7-19-20-16,6-9 3 0,8-12-12 15,1 5 9-15,6 1-12 16,-3 17 11-16,0 8-12 15,-8 12 9-15,-1 9-15 16,1 15 7-16,-3 12-15 16,-1 7 13-16,5 8-11 15,1 4 16-15,4-3-6 16,-2-4 14-16,4-10-8 16,-2 0 12-16,5 1-5 15,-3-19 11-15,6-10-6 16,-3 6 9-16,1-9-9 15,-7 5 3-15,1 4-15 16,-4 9 5-16,4 16-8 16,-4 2 8-16,5 3-7 15,-1 9 15-15,-4-3-7 0,-1-7 7 16,0 0-8-16,-2-14 10 16,0-2-3-16,0-11 8 15,-1-10-23-15,-1-11-30 16,-4-6-39-16,-1-1-378 15</inkml:trace>
          <inkml:trace contextRef="#ctx0" brushRef="#br0" timeOffset="70873.0652">9003 1308 1119 0,'5'-3'322'15,"-7"8"60"-15,4-1-300 0,3 8-78 16,5-2-37-16,4-4-355 15,11-1 101-15</inkml:trace>
          <inkml:trace contextRef="#ctx0" brushRef="#br0" timeOffset="71571.1953">9350 1404 1214 0,'-13'22'260'0,"0"12"124"15,4-6-348-15,1 3-6 16,4-8 7-16,4 2-13 16,7-16-1-16,1-6-15 0,2-10 3 15,3-14-8-15,3-10 11 16,-2-12-11-16,1-6 10 16,-5 4-12-16,-7 10 7 15,-1 5-12-15,-4 22 7 16,-3 16-13-16,0 14 11 15,4 19-11-15,-1 6 15 16,2 13-2-16,5-5 16 0,3-11-6 16,5-13 10-16,3-2-11 15,4-19 5-15,6-22-7 16,3-14 11-16,6-24-9 16,4-26 8-16,4-13-9 15,-8 4 2-15,-9 1-13 16,-13 19 9-16,-10 20-9 15,-6 17 8-15,-11 20-15 16,-4 14 7-16,-5 19-8 16,2 7 10-16,-3 15-3 15,4-1 22-15,7 12 1 16,7-9 9-16,4-1-9 16,7-10 3-16,8 1-16 15,3-17 1-15,10-1-13 16,-2-16 11-16,7 0-12 0,-3-15 11 15,-2-4-10-15,-2-6 12 16,0 4-8-16,-14-18 8 16,10 5-9-16,-11-4 9 15,1-7-9-15,-10 1 8 16,2 13-7-16,-9 0 8 16,4 15-11-16,-5 11 3 15,-5 14-9-15,2 6 7 16,1 9-9-16,-3 8 11 0,6 12-4 15,11-4 10-15,2-6-11 16,7-6 1-16,10-24 0 16,3-13 6-16,14-30-125 15,9-4-358-15</inkml:trace>
        </inkml:traceGroup>
        <inkml:traceGroup>
          <inkml:annotationXML>
            <emma:emma xmlns:emma="http://www.w3.org/2003/04/emma" version="1.0">
              <emma:interpretation id="{0FB93854-D4B4-4AD1-9557-E1EF4C2F66B2}" emma:medium="tactile" emma:mode="ink">
                <msink:context xmlns:msink="http://schemas.microsoft.com/ink/2010/main" type="inkWord" rotatedBoundingBox="23648,2544 26845,2159 26997,3420 23800,3805"/>
              </emma:interpretation>
              <emma:one-of disjunction-type="recognition" id="oneOf6">
                <emma:interpretation id="interp6" emma:lang="" emma:confidence="1">
                  <emma:literal/>
                </emma:interpretation>
              </emma:one-of>
            </emma:emma>
          </inkml:annotationXML>
          <inkml:trace contextRef="#ctx0" brushRef="#br0" timeOffset="73952.9638">12380 1245 603 0,'3'-7'566'0,"-9"2"-106"16,-7-1-52-16,-16 3-231 15,0 3-89-15,-5 3-15 16,-1 5-48-16,1 10 1 15,8 3-19-15,4 8 8 16,7 8-13-16,5 4 9 16,9-7-12-16,7-5 10 15,2-11-13-15,15-26 11 16,5-16-10-16,11-20 11 16,1-3-12-16,1-8 12 15,-11 12-12-15,-4 9 7 16,-14 18-13-16,-6 8 1 15,-4 11-13-15,-7 12 5 0,-1 12-6 16,-1 25 14 0,-4 7 1-16,-1 25 23 0,7 2 0 15,2-2 16-15,0-15-11 16,5-3 10-16,2-30-20 16,3-10 7-16,-1-8-35 15,-2-18-65-15,-1-17-60 16,-1-5-358-16,-6-1 27 15</inkml:trace>
          <inkml:trace contextRef="#ctx0" brushRef="#br0" timeOffset="74329.4745">12536 1177 1188 0,'-3'0'292'0,"-5"4"99"15,4 3-350-15,-4 9 4 16,3 2-14-16,4 11 26 16,1 0-6-16,5 2 12 15,1-8-27-15,1 6 1 16,1-26-26-16,5 1 7 16,-10-14-6-16,18-10 11 15,0-22-11-15,5 11 9 0,-2-11-15 16,4 3 3-16,-15 7-13 15,-7 9 11-15,-7 4-15 16,-1 24 5-16,-1 3-11 16,-4 18 16-16,6 11-7 15,-1 3 20-15,-3-4 0 16,7 6 17-16,3-1-15 16,3-12 9-16,3-6-18 15,9-18 9-15,-1-10-42 0,4-21-94 16,-7-7-5-1,4 1-362-15,-6 0 16 0</inkml:trace>
          <inkml:trace contextRef="#ctx0" brushRef="#br0" timeOffset="74710.087">12940 1097 770 0,'6'-31'409'16,"-7"9"-27"-16,-6 4-110 16,-3 13-195-16,-6 21 6 15,-2 17-26-15,0 5 19 16,7 0-22-16,3 2 23 16,8-7-20-16,8-7 0 0,2-8-31 15,9-5 8-15,2-7-26 16,5-12 9-16,2-9-12 15,8-6 13-15,-6-5-13 16,8-16 9-16,-9-2-13 16,-6-5 7-16,-14 2-23 15,-12 13-1-15,-8 10-15 16,-9 24-1-16,-1 19-11 0,-3 23 23 16,6-1-2-16,2 6 15 15,6-15 1-15,4-6-7 16,2-14-47-16,8-12-14 15,1 1-393-15,-2-10 87 16</inkml:trace>
          <inkml:trace contextRef="#ctx0" brushRef="#br0" timeOffset="74926.0275">13123 523 791 0,'-11'16'219'16,"4"-1"45"-16,1 1-214 16,4-10-87-16,0-4 5 0,7-4-24 15,-5 1-53-15,2-4-62 16,-5 0-60-16,-4 2-57 16</inkml:trace>
          <inkml:trace contextRef="#ctx0" brushRef="#br0" timeOffset="75628.9413">13082 463 648 0,'5'-11'455'0,"-1"4"-60"15,-3 4-106-15,4 1-162 16,-3 5-68-16,3 17 23 16,1 4-25-16,1 12 24 15,-4-2-11-15,7 70 12 16,-7 6-37-16,5 4 0 15,6-1-27-15,1 4 3 16,1-75-17-16,4-13-2 0,-9-12 2 16,-3-11 9-1,0-8-4-15,-8-1 16 0,2-3 3 16,0-1 7-16,-7-3-8 16,-2 4 3-16,2-4-16 15,0 0 4-15,2-1-19 16,2-10 5-16,-1 5-8 15,2-5 8-15,3 6-10 16,-1 12 6-16,-2 9-9 0,6 1 7 16,2 14-6-16,7-3 9 15,1-12-6-15,15 4 9 16,2 1-8-16,5-22 9 16,-7-8-10-16,5-22 12 15,-13-11-12-15,-2-16 12 16,-10-21-10-16,-4 6 11 15,-7 21-12-15,-7 11 13 16,-3 10-14-16,-4 36 3 16,-1 7-13-16,1 53 12 15,1 8-11-15,5 30 14 16,4 7-4-16,6 6 16 16,1-50-10-16,8-5 10 15,1-32-10-15,2-3 11 16,3-8-15-16,4-6 10 0,0-4-8 15,8-1-67-15,0-2-88 16,-3-1-378-16,-6 9 24 16</inkml:trace>
          <inkml:trace contextRef="#ctx0" brushRef="#br0" timeOffset="72207.8245">10349 886 863 0,'12'0'419'0,"-11"10"-36"15,-4 24-196-15,3 21-126 16,0 7-60-16,2 11 14 16,4-7-4-16,6-2 13 15,-4-6-13-15,8 13 9 16,-1-11-15-16,-4-3 7 15,-1-16-8-15,-4-22 29 16,-1-17 6-16,0-25 24 0,0-13-10 16,5-19 8-16,4-8-27 15,2-7 2-15,2 18-22 16,0 2 9-16,-5 24-13 16,-8 5 7-16,0 10-18 15,-2-1-28-15,-1 11-55 16,-2-1 425-16,3 10-824 15,-3 0 368-15</inkml:trace>
          <inkml:trace contextRef="#ctx0" brushRef="#br0" timeOffset="72360.4745">10520 1284 1200 0,'1'16'300'0,"4"3"106"15,3-6-348-15,2 15-21 16,5-5-20-16,6-4 3 15,5-4-19-15,1 1-32 16,3-16-12-16,0-3-362 16,-5-2 81-16</inkml:trace>
          <inkml:trace contextRef="#ctx0" brushRef="#br0" timeOffset="72637.731">10796 1297 956 0,'-4'6'321'0,"-2"7"51"15,1 0-261-15,0 5-40 16,3 6-37-16,6 2 7 0,5-3-25 16,8 0 9-16,-1-7-21 15,10-10 9-15,-2-7-14 16,9-20 12-16,-1-2-8 16,5-5 10-16,-6-3-10 15,2 9 9-15,-14 12-17 16,-1 7 0-16,-13 6-18 15,0 2-1-15,-4 3-21 0,2 7-3 16,-6-14-10-16,10 7-1 16,-6-6-10-16,7-2-291 15,-4-11 96-15</inkml:trace>
          <inkml:trace contextRef="#ctx0" brushRef="#br0" timeOffset="72956.9646">11211 1188 651 0,'-4'6'425'15,"-4"4"-64"-15,-3 5-53 16,0 3-242-16,-2-2 10 16,1 0-23-16,4 5-5 15,3-6-18-15,4 1 2 16,1 0-25-16,0-6 3 16,3 3-6-16,3-8-1 15,6-5-10-15,6-5 7 16,4 2-10-16,8-15 10 15,0 10-9-15,4 1 12 0,-8 6-14 16,-5 4 8-16,-8 7-12 16,-9 15 13-16,-9 3-7 15,-3 9 31-15,-4 4 2 16,-4 16 23-16,-3-18-9 16,-2 0 9-16,3-14-25 15,2-10 3-15,-1-23-34 0,9-8-60 16,8-12-39-16,7-16-338 15,9-9 30-15</inkml:trace>
          <inkml:trace contextRef="#ctx0" brushRef="#br0" timeOffset="73350.0023">11428 1311 868 0,'0'15'360'15,"-3"11"7"-15,3 0-167 16,5-2-162-16,3-6 5 15,6-5-27-15,11-23 6 16,4-8-19-16,10-14 12 16,1-4-14-16,6-1 11 15,-9 14-13-15,-3 9 7 16,-8 12-13-16,-3 12 11 16,-12 6-9-16,4 10 23 0,-5 3 13 15,-1 5 6-15,-2-8-8 16,4-3 16-1,-3-12-19-15,8-24 1 0,-1-8 0 16,9-10 10-16,2-1-14 16,5-6 6-16,-2 14-25 15,1 1-41-15,-11 17-15 0,-1 9 7 16,-7 7-13 0,-4 11 2-16,1 5 12 0,-2-5-26 15,2-6-76-15,2-4-256 16,0-9 38-16</inkml:trace>
        </inkml:traceGroup>
      </inkml:traceGroup>
    </inkml:traceGroup>
    <inkml:traceGroup>
      <inkml:annotationXML>
        <emma:emma xmlns:emma="http://www.w3.org/2003/04/emma" version="1.0">
          <emma:interpretation id="{ECE69286-DC86-414E-82CB-5108959944B6}" emma:medium="tactile" emma:mode="ink">
            <msink:context xmlns:msink="http://schemas.microsoft.com/ink/2010/main" type="paragraph" rotatedBoundingBox="18056,3681 22582,4176 22507,4859 17981,4365" alignmentLevel="2"/>
          </emma:interpretation>
        </emma:emma>
      </inkml:annotationXML>
      <inkml:traceGroup>
        <inkml:annotationXML>
          <emma:emma xmlns:emma="http://www.w3.org/2003/04/emma" version="1.0">
            <emma:interpretation id="{30D0C061-4179-4C7B-BA09-06CBBD4707EC}" emma:medium="tactile" emma:mode="ink">
              <msink:context xmlns:msink="http://schemas.microsoft.com/ink/2010/main" type="line" rotatedBoundingBox="18056,3681 22582,4176 22507,4859 17981,4365"/>
            </emma:interpretation>
          </emma:emma>
        </inkml:annotationXML>
        <inkml:traceGroup>
          <inkml:annotationXML>
            <emma:emma xmlns:emma="http://www.w3.org/2003/04/emma" version="1.0">
              <emma:interpretation id="{D6C6B48E-15EE-4D96-A2CD-96CD4D7E1CD5}" emma:medium="tactile" emma:mode="ink">
                <msink:context xmlns:msink="http://schemas.microsoft.com/ink/2010/main" type="inkWord" rotatedBoundingBox="18040,3827 18639,3893 18580,4430 17981,4365"/>
              </emma:interpretation>
            </emma:emma>
          </inkml:annotationXML>
          <inkml:trace contextRef="#ctx0" brushRef="#br0" timeOffset="95378.9652">4853 2284 471 0,'3'-30'427'15,"-5"2"-80"-15,-3 0 31 16,-1 4-241-16,-5 3 12 16,-2 10-27-16,-7 9-23 15,-3 10-45-15,-1 10-23 16,-2 6-31-16,3 12-3 15,9 9 1-15,4 20 4 16,5 2 2-16,7 3 2 16,6-7-3-16,5-16 0 15,2-28 0-15,9-22 2 16,2-31 1-16,6-24 1 16,1-9 1-16,1-11 0 15,-8 4 0-15,-8 20-2 16,-15 20-2-16,-2 6-2 15,-5 22-1-15,-5 14-6 0,1 8-1 16,3 10 0-16,1 0 0 16,0 2 3-16,6 1 6 15,8 7-2-15,1-7 2 16,0-5 0-16,6-11-1 16,-1-16 2-16,-2-23 1 15,11-10 1-15,-4-6 1 16,-2-7-1-16,-2 2 1 0,-4 8-3 15,-12 15-3-15,-1 10-7 16,2 22-2-16,-5 14-3 16,1 9 2-16,0 5 2 15,4 3 8-15,-2-5 2 16,0-7-1-16,6-9 0 16,6-10-1-16,-1-19-2 15,4-4 2-15,4-20 2 16,-1-9 0-16,0-1-1 15,-5 7 0-15,-2 6-3 16,-4 17-4-16,-6 17-10 16,1 6 3-16,-2 13-1 15,-2 2 2-15,2 4 3 16,2-4 10-16,0 0-2 16,2-9 1-16,-2-7-2 15,3-6 2-15,-2 3-1 0,5-3 1 16,4-4-17-16,4 5-26 15,0-1-48-15,0 3-15 16,-3-4 84-16,-6 4-409 16,-1-2 182-16</inkml:trace>
        </inkml:traceGroup>
        <inkml:traceGroup>
          <inkml:annotationXML>
            <emma:emma xmlns:emma="http://www.w3.org/2003/04/emma" version="1.0">
              <emma:interpretation id="{6AB74B60-273B-4F17-A887-4869CEFA229D}" emma:medium="tactile" emma:mode="ink">
                <msink:context xmlns:msink="http://schemas.microsoft.com/ink/2010/main" type="inkWord" rotatedBoundingBox="20147,3909 22582,4176 22512,4812 20077,4546"/>
              </emma:interpretation>
            </emma:emma>
          </inkml:annotationXML>
          <inkml:trace contextRef="#ctx0" brushRef="#br0" timeOffset="97321.4237">6817 2218 1081 0,'1'-29'370'0,"-2"8"69"0,-1 4-265 0,4 6-83 16,3 13-23-1,-2 11-28-15,0 8-13 0,4 8-11 16,4 21 4-16,0 12 4 16,4 22-2-16,1 22-10 15,2-4-3-15,-2-18-5 16,2-17 3-16,-5-28 5 16,5-39 7-16,0-4 5 0,3-41 10 15,-3-22-1 1,11-25 2-16,-3-2-3 0,5-8-3 15,-4 35-11-15,1 18-4 16,-10 24-7-16,-1 13-5 16,-5 6-1-16,-7 1-2 15,0 3-2-15,-2 1-40 16,-3 1-49-16,-5 8-411 16,0-3-29-16</inkml:trace>
          <inkml:trace contextRef="#ctx0" brushRef="#br0" timeOffset="97526.7698">7106 2539 1156 0,'-5'15'383'0,"1"37"57"16,9-5-317-16,-3-4-54 0,3-4-43 15,5-3-10-15,6-31-11 16,3 3-30-16,7-2-39 15,7 1-40-15,-7 1-22 16,3-3-320-16,-7-5 88 0</inkml:trace>
          <inkml:trace contextRef="#ctx0" brushRef="#br0" timeOffset="97755.1309">7394 2745 600 0,'7'-41'324'0,"-4"7"0"0,2-1-95 15,-5-1-87-15,0 33 0 16,-2 6-40-16,-3 31-11 15,2 0-29-15,1 5-12 16,2-2-24-16,9 2-3 16,4-27-7-16,4-1 3 15,5-4-4-15,8-11 0 16,1-7-1-16,8-25 0 16,0-4-6-16,5-2-2 15,-10 6-1-15,-3 8-4 16,-13 23-5-16,-6 36-3 15,-10 3 1-15,-2 2 1 16,-2 0 1-16,2 3 6 0,-1-35-12 16,6 8-81-16,1-15 55 15,20-32-406-15,2-8 75 16</inkml:trace>
          <inkml:trace contextRef="#ctx0" brushRef="#br0" timeOffset="98114.8138">7964 2343 1061 0,'-25'35'363'0,"-7"19"56"16,4 1-273-16,-3 29-51 16,9-14-29-16,7-45-4 15,10 13-19-15,-1-7-16 16,7-57-19-16,6 30-7 16,1-4-5-16,5-31-1 15,6-3 4-15,6 24 1 16,1-24 0-16,1 34-2 15,-6 0 1-15,2 8-2 16,-5 3 0-16,-7 20 1 16,-3 0 2-16,-1 1 0 15,-6-6 4-15,-1 4 7 16,-1-21 8-16,-4 1 13 16,-5 3 5-16,-3 6 5 15,-5-2-7-15,-6-1-6 0,5-1-15 16,-2-3-5-1,4-10-14-15,9-2-60 0,3-6-38 16,7-6-52-16,6-6-19 16,12-3-319-16,-1-1 109 15</inkml:trace>
          <inkml:trace contextRef="#ctx0" brushRef="#br0" timeOffset="98766.2816">8150 2557 1018 0,'3'6'347'0,"-3"4"49"16,2 0-281-16,1 32-20 16,2-1-37-16,5-4 2 15,-2-5-6-15,5 2-1 16,0-30-15-16,6-3-6 16,2-4-14-16,9-34-4 15,0-7-2-15,9-10-4 16,-6 6-3-16,-2-1-4 15,-10 39-2-15,-7 10-7 16,-4 18 3-16,-8 6 0 16,1 2 7-16,0 21 7 15,-3-1 9-15,0-12 2 0,5-5 3 16,8-3 2-16,2-28-5 16,17-40-2-16,0-5-5 15,12-18-2-15,-6-6-10 16,0 3-24-16,-8 39-4 15,-1 11-5-15,-8 29-2 16,2 18 3-16,-9 4 24 16,4 6 3-16,-7-2 3 15,1-11 3-15,1-18 3 0,5-3 5 16,3-20 0 0,10-15 1-16,1-11 1 0,5 2-3 15,-8-5-5 1,1 9-8-16,-14 17-2 0,3 18-9 15,-4 18 1-15,-4 21 2 16,-3 6 6-16,4 26 2 16,-11-6 9-16,4-11-2 15,5-15 1-15,-5-4-81 16,13-62-138-16,11-4-250 16,-5-5-44-16</inkml:trace>
        </inkml:traceGroup>
      </inkml:traceGroup>
    </inkml:traceGroup>
    <inkml:traceGroup>
      <inkml:annotationXML>
        <emma:emma xmlns:emma="http://www.w3.org/2003/04/emma" version="1.0">
          <emma:interpretation id="{A0D523AA-ADF9-41D0-B9ED-A0503C6A3E31}" emma:medium="tactile" emma:mode="ink">
            <msink:context xmlns:msink="http://schemas.microsoft.com/ink/2010/main" type="paragraph" rotatedBoundingBox="22123,5588 26464,4724 26651,5661 22310,6525" alignmentLevel="4"/>
          </emma:interpretation>
        </emma:emma>
      </inkml:annotationXML>
      <inkml:traceGroup>
        <inkml:annotationXML>
          <emma:emma xmlns:emma="http://www.w3.org/2003/04/emma" version="1.0">
            <emma:interpretation id="{CCA1B3DE-3BA5-4F2C-97F7-980CB59C746B}" emma:medium="tactile" emma:mode="ink">
              <msink:context xmlns:msink="http://schemas.microsoft.com/ink/2010/main" type="line" rotatedBoundingBox="22123,5588 26465,4723 26651,5661 22310,6525"/>
            </emma:interpretation>
          </emma:emma>
        </inkml:annotationXML>
        <inkml:traceGroup>
          <inkml:annotationXML>
            <emma:emma xmlns:emma="http://www.w3.org/2003/04/emma" version="1.0">
              <emma:interpretation id="{F34CED46-7573-4349-B6FF-DD9A8B60431D}" emma:medium="tactile" emma:mode="ink">
                <msink:context xmlns:msink="http://schemas.microsoft.com/ink/2010/main" type="inkWord" rotatedBoundingBox="22123,5588 26465,4723 26651,5661 22310,6525"/>
              </emma:interpretation>
              <emma:one-of disjunction-type="recognition" id="oneOf7">
                <emma:interpretation id="interp7" emma:lang="" emma:confidence="1">
                  <emma:literal/>
                </emma:interpretation>
              </emma:one-of>
            </emma:emma>
          </inkml:annotationXML>
          <inkml:trace contextRef="#ctx0" brushRef="#br0" timeOffset="488198.865">11404 3657 1135 0,'-2'4'307'16,"1"9"109"-16,1 2-324 15,-2 11 13-15,5 10-24 16,2 1 2-16,3-8-35 16,8 4-5-16,2-11-32 0,8-10 7 15,5-12-15-15,8-17 14 16,-2-7-28-16,9-12-47 16,-11-3-45-16,3-8-34 15,-17 9-40-15,-7 0 15 16,-9 11 49-16,-6 19 41 15,-9 12 44-15,-8 19 69 16,-2 5 22-16,-5 22 39 16,-1 0 2-16,-5 22 24 15,5-4-37-15,1 11-1 16,8-16-40 0,4 2-5-16,9-16-33 0,6-5-39 15,3-13-67-15,-3-20-350 16,-1-21 56-16</inkml:trace>
          <inkml:trace contextRef="#ctx0" brushRef="#br0" timeOffset="489336.0268">12390 3167 1137 0,'19'-13'320'0,"-12"11"73"0,-2 9-278 15,-7 6-72-15,-14 16 8 16,-8 6-10-16,-25 19 12 0,-9 4-30 16,-11 10 5-16,5-6-18 15,-5-5 8-15,14-15-15 16,3-9 14-16,13-11-7 15,10-7 11-15,13-7-4 16,5-6 7-16,9 4-14 16,9-6 2-16,5 0-8 15,16 5 3-15,9 3-9 16,12-1 8-16,3 2-6 0,10-1 3 16,-12 0-6-1,7 1 8-15,-12-5-8 0,-4-2-42 16,-17 3-65-16,-16 1-360 15,-18-9 48-15</inkml:trace>
          <inkml:trace contextRef="#ctx0" brushRef="#br0" timeOffset="484624.798">9300 3757 773 0,'-19'-14'436'0,"-1"12"-40"15,-4 4-123-15,-10 6-183 0,1 1-33 16,-7 9-14-16,-4 3-11 16,0 12-12-16,7 6 0 15,-2 11-4-15,11 5 7 16,4 16-6-16,9-1 7 16,6 15-6-16,9-11 3 15,9 2-6-15,8-19 3 16,10-3-10-16,6-22 3 15,9-4-2-15,-5-17 5 0,10-17 7 16,-1-17 7-16,1-18 5 16,-7-11 4-16,6-22 4 15,-11 1 0-15,-9-12 3 16,-11 8 5-16,-10-3 1 16,-12 18-2-16,-11 2-2 15,-4 20-6-15,-6 7-12 16,1 17-9-16,-12 11-11 15,5 12-6-15,-10 4-8 16,2 12-4-16,-5 1-53 16,14-4-40-16,2-1-166 15,10-4-300-15,8-9 6 16</inkml:trace>
          <inkml:trace contextRef="#ctx0" brushRef="#br0" timeOffset="485599.0931">10330 3577 1243 0,'5'-8'359'0,"-5"5"108"15,-5 6-343-15,-10 7-39 16,-6 3-21-16,-11 14-22 16,-7 1-23-16,-18 16-13 0,2 1 4 15,-10 15-8-15,4-5 6 16,-3 12-5-16,14-7 4 16,-2 5-5-16,12-14 3 15,5 1 0-15,11-14 4 16,3-3-4-16,11-9 4 15,9-5-4-15,7-8 0 16,10-3-4-16,7-7 4 0,14-4-3 16,7-9 4-1,18-3-4-15,3-3 4 0,13-2-8 16,-7 2 6-16,0 9-4 16,-17 2 5-16,-12 9-9 15,-16 5 9-15,-10 4-9 16,-9-3 9-16,-9 0-29 15,-4-5-33-15,-9-12 307 16,-4-7-750-16,-9-9 311 16</inkml:trace>
          <inkml:trace contextRef="#ctx0" brushRef="#br0" timeOffset="487676.8216">11211 3420 903 0,'3'-7'365'16,"-5"1"20"-16,-4-1-172 16,4 4-129-16,1 3 12 15,-11-3-19-15,6 1 4 16,1 2-28-16,-10 0 1 15,2 0-20-15,2 5 11 16,-7-3-16-16,-8 6 6 16,7 1-13-16,-10 8 5 15,-1-1-16-15,-5 13 6 16,5 0-10-16,-5 13 6 16,6 1-11-16,-4 4 6 15,10-7-10-15,4 7 8 0,9-9-6 16,5 4 5-16,7-7-7 15,8 3 7-15,1-11-9 16,7-6 7-16,5-11-7 16,11-7 12-16,3-7-8 15,12-9 10-15,1-7-8 0,7-4-15 16,-10-5-55-16,0-1-93 16,-7 6-360-16,-4-2 42 15</inkml:trace>
          <inkml:trace contextRef="#ctx0" brushRef="#br0" timeOffset="490606.6335">12570 3739 1143 0,'-2'2'305'0,"6"0"112"16,-1-2-305-16,10-10 3 15,3-6-7-15,13-18-1 16,9-17-27-16,17-27-25 15,3-12-27-15,15-32-16 16,-5 10-5-16,0 8-7 16,-13 31 6-16,-11 15-6 15,-18 35 6-15,-11 12-4 16,-14 4 1-16,-4 10-6 16,-8 9 2-16,-7 11-1 0,0 11 3 15,2 29 1-15,0 2 5 16,1 17-2-16,7 1 3 15,0 2-6-15,1-24 5 16,4 1-6-16,0-18 13 16,5-9-124-16,1-9 311 15,-5-11-710-15,-3-20 220 16</inkml:trace>
          <inkml:trace contextRef="#ctx1" brushRef="#br0">12617 3348 0,'0'0'0,"0"0"15</inkml:trace>
        </inkml:traceGroup>
      </inkml:traceGroup>
    </inkml:traceGroup>
  </inkml:traceGroup>
</inkml:ink>
</file>

<file path=ppt/ink/ink15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05:16.14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49FC955-D3AB-4029-BE8B-DC8FFA648A6C}" emma:medium="tactile" emma:mode="ink">
          <msink:context xmlns:msink="http://schemas.microsoft.com/ink/2010/main" type="inkDrawing" rotatedBoundingBox="13030,2909 15157,2526 15195,2733 13067,3115" semanticType="underline" shapeName="Other">
            <msink:sourceLink direction="with" ref="{CFB8E7C6-ECBA-42DA-AC43-84E689EC2CE9}"/>
          </msink:context>
        </emma:interpretation>
      </emma:emma>
    </inkml:annotationXML>
    <inkml:trace contextRef="#ctx0" brushRef="#br0">199 363 1345 0,'-9'-1'311'0,"1"-3"117"15,8 4-413-15,9-4 5 16,11 0-28-16,12-1 6 15,7 1-8-15,16 0 11 16,0 0-7-16,9-6 8 16,-25 2-7-1,1 1-3-15,48-14 11 16,-12-2-9-16,10-4 10 16,-5 1-9-16,-11 10 12 15,-7 4-11-15,8 7 10 16,-7 9-9-16,1 9 9 0,-10 1-9 15,10-1 9 1,-9 0-9-16,12-3 9 0,-3-8-11 16,7-2 9-16,-11 0-10 15,4-20 11-15,-10-4-12 16,-6-4 10-16,-17-4-10 16,-7-2 12-16,-11 16-10 15,-10 5 14-15,-13 8-10 16,-10 7 15-16,-9 9-9 15,-14 5 10-15,-2 0-11 0,-7 10 14 16,0-5-15-16,-4-1 8 16,2-6-12-16,-9 6 6 15,4-14-13-15,-4 4 11 16,8-5-9-16,-15-2 12 16,5-4-8-16,-13 9 8 15,-4-3-10-15,-17 4 10 16,14 6-7-16,-7 6 15 15,18-3-8-15,-3 1 10 16,16 2-11-16,-3-1 9 16,11-9-16-16,-2-1 10 15,15 1-9-15,2-7 9 16,14-1-13-16,7-2 10 16,8-4-17-16,8 0 4 0,6 1-13 15,12-1 13 1,6-2-9-16,17 0 13 0,6 1-5 15,15-1 13-15,-6 1-11 16,14 0 10-16,-5 4-10 16,18-7 10-16,-7-1-14 15,21-8 1-15,-7-5-12 16,15-15 10-16,-14 5-9 16,16-11 13-16,-13 10-1 0,10-4 13 15,-12 16-9-15,10-7 11 16,-19 7-10-16,0-2 10 15,-20 10-9-15,-1-4 8 16,-17 6-10-16,1 5 10 16,-12 2-10-16,-4-2 9 15,-13 2-8-15,-8 0 9 16,-9 1-10-16,-13-1 8 16,-6 3-12-16,-15 0 8 15,-7 2-11-15,-15 11 8 16,-6 4-9-16,-22 14 12 15,-6 7-7-15,-26 5 12 16,5 1-7-16,-9 3 14 16,15-8-9-16,-14 0 10 15,24-7-9-15,-14-12 11 16,10-2-15-16,-6-15 7 16,16-1-15-16,-19-6 7 0,13 0-11 15,-14-8 6-15,12 4-8 16,-1-5 9-16,27 0-7 15,13 8 11-15,29 4-12 16,24 6-28-16,27 9-17 16,43 20-223-16,18-3-119 15</inkml:trace>
  </inkml:traceGroup>
</inkml:ink>
</file>

<file path=ppt/ink/ink15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58:51.12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180A269-4CED-4160-938A-A2ECD3A606CB}" emma:medium="tactile" emma:mode="ink">
          <msink:context xmlns:msink="http://schemas.microsoft.com/ink/2010/main" type="writingRegion" rotatedBoundingBox="18681,3468 20150,3660 20071,4266 18602,4075"/>
        </emma:interpretation>
      </emma:emma>
    </inkml:annotationXML>
    <inkml:traceGroup>
      <inkml:annotationXML>
        <emma:emma xmlns:emma="http://www.w3.org/2003/04/emma" version="1.0">
          <emma:interpretation id="{E4C0835D-CD98-473F-9326-44CEA94FFD41}" emma:medium="tactile" emma:mode="ink">
            <msink:context xmlns:msink="http://schemas.microsoft.com/ink/2010/main" type="paragraph" rotatedBoundingBox="18681,3468 20150,3660 20071,4266 18602,4075" alignmentLevel="1"/>
          </emma:interpretation>
        </emma:emma>
      </inkml:annotationXML>
      <inkml:traceGroup>
        <inkml:annotationXML>
          <emma:emma xmlns:emma="http://www.w3.org/2003/04/emma" version="1.0">
            <emma:interpretation id="{BC6E309D-05F8-4D77-BDAB-604D12E14CFD}" emma:medium="tactile" emma:mode="ink">
              <msink:context xmlns:msink="http://schemas.microsoft.com/ink/2010/main" type="line" rotatedBoundingBox="18681,3468 20150,3660 20071,4266 18602,4075"/>
            </emma:interpretation>
          </emma:emma>
        </inkml:annotationXML>
        <inkml:traceGroup>
          <inkml:annotationXML>
            <emma:emma xmlns:emma="http://www.w3.org/2003/04/emma" version="1.0">
              <emma:interpretation id="{25C17BF9-A9F1-4995-81F4-5CD867269183}" emma:medium="tactile" emma:mode="ink">
                <msink:context xmlns:msink="http://schemas.microsoft.com/ink/2010/main" type="inkWord" rotatedBoundingBox="18681,3468 20150,3660 20071,4266 18602,4075"/>
              </emma:interpretation>
            </emma:emma>
          </inkml:annotationXML>
          <inkml:trace contextRef="#ctx0" brushRef="#br0">5351 1699 817 0,'1'5'303'0,"-2"3"31"16,-4 16-194-16,5 13-72 15,0 7-24-15,3 8 4 16,2 8-18-16,8 3-8 16,0-4-10-16,5 7-3 15,-2-9-3-15,2-7-2 16,-2-6 1-16,-5-8-3 15,-4-15 4-15,-2-15 4 16,-9-10 2-16,-5-26-6 16,-4-4-12-16,-10-13-5 15,-1-1-3-15,-4 4-3 32,7 13 5-32,0 7 13 0,8 11 2 0,6 14-1 0,7 4 0 15,4 3-1-15,2 0-1 16,7 4 1-16,5-6-1 15,10-3 1-15,2-6-3 16,4-2-364-16,0-4 121 16</inkml:trace>
          <inkml:trace contextRef="#ctx0" brushRef="#br0" timeOffset="890.75">5664 2086 990 0,'-4'18'302'0,"1"10"72"16,2 4-267-16,-3 7-38 16,6-3-23-16,8 0-11 15,3-12-21-15,4-11-6 16,3-3-6-16,4-17 2 16,4-17 3-16,4-13 2 15,-7-2-1-15,2-10 1 16,-7 17-4-16,-7 9-4 15,-9 16-3-15,1 17 7 16,-5 10 5-16,-1 12 8 0,-1 0 7 16,2 9 9-16,-3-13-5 15,8 1-1-15,-2-15-9 16,8-10-3-16,1-11-4 16,5-11-2-16,3-16-1 15,8-3-1-15,-1 0-3 16,1-1-4-16,-4 16-2 15,-5 10-6-15,-7 15-2 16,-7 17 2-16,-4 6 4 16,-4 8 6-16,1 0 10 0,1 0 8 15,4-11 3-15,4-4 3 16,1-7-2-16,6-9 0 16,2-18-4-16,7-6-4 15,2-6-5-15,2-8-13 16,-1-3-23-16,0 16-25 15,-10 11-12-15,-1 11-6 16,-9 8 10-16,2 15 20 16,-4-4 24-16,2-4 13 15,-1 0 3-15,5-7-2 16,-1-8 1-16,3-10 2 16,-1-3 0-16,7-18 3 15,-8 0 2-15,-1 1-1 16,-2 2-3-16,-1 9 1 15,-6 17-1-15,-1 12 12 0,1 9 2 16,-5 14 14-16,0-1 5 16,2 7 9-16,6-10-8 15,0-9-2-15,5-7-12 16,5-10-2-16,9-13-10 16,3-8 0-16,8-3-2 15,3-10-1-15,-1 10-5 16,-4 11-3-16,-5 9-5 0,-2 11-6 15,-7 14 5 1,-4 2 0-16,-4-3 3 16,-1 12 2-16,-3-12 5 0,3-2-4 15,5-10-2-15,0-6-109 16,0-16-381-16</inkml:trace>
        </inkml:traceGroup>
      </inkml:traceGroup>
    </inkml:traceGroup>
  </inkml:traceGroup>
</inkml:ink>
</file>

<file path=ppt/ink/ink15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55:14.019"/>
    </inkml:context>
    <inkml:brush xml:id="br0">
      <inkml:brushProperty name="width" value="0.09333" units="cm"/>
      <inkml:brushProperty name="height" value="0.09333" units="cm"/>
      <inkml:brushProperty name="fitToCurve" value="1"/>
    </inkml:brush>
    <inkml:context xml:id="ctx1">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07:55:13.209"/>
    </inkml:context>
  </inkml:definitions>
  <inkml:traceGroup>
    <inkml:annotationXML>
      <emma:emma xmlns:emma="http://www.w3.org/2003/04/emma" version="1.0">
        <emma:interpretation id="{7500BA33-6906-47CA-8508-A7C3D6C296BF}" emma:medium="tactile" emma:mode="ink">
          <msink:context xmlns:msink="http://schemas.microsoft.com/ink/2010/main" type="writingRegion" rotatedBoundingBox="825,1748 27952,646 28488,13840 1361,14942"/>
        </emma:interpretation>
      </emma:emma>
    </inkml:annotationXML>
    <inkml:traceGroup>
      <inkml:annotationXML>
        <emma:emma xmlns:emma="http://www.w3.org/2003/04/emma" version="1.0">
          <emma:interpretation id="{1082B786-188D-4131-8516-E53B66B8D1A7}" emma:medium="tactile" emma:mode="ink">
            <msink:context xmlns:msink="http://schemas.microsoft.com/ink/2010/main" type="paragraph" rotatedBoundingBox="870,1628 8159,1465 8184,2588 895,2750" alignmentLevel="1"/>
          </emma:interpretation>
        </emma:emma>
      </inkml:annotationXML>
      <inkml:traceGroup>
        <inkml:annotationXML>
          <emma:emma xmlns:emma="http://www.w3.org/2003/04/emma" version="1.0">
            <emma:interpretation id="{269853FE-186C-4A6D-A4AC-0D08E4C1D664}" emma:medium="tactile" emma:mode="ink">
              <msink:context xmlns:msink="http://schemas.microsoft.com/ink/2010/main" type="line" rotatedBoundingBox="870,1628 8159,1465 8184,2588 895,2750"/>
            </emma:interpretation>
          </emma:emma>
        </inkml:annotationXML>
        <inkml:traceGroup>
          <inkml:annotationXML>
            <emma:emma xmlns:emma="http://www.w3.org/2003/04/emma" version="1.0">
              <emma:interpretation id="{5E3091F0-14FA-4337-B78F-9CA16EB377C5}" emma:medium="tactile" emma:mode="ink">
                <msink:context xmlns:msink="http://schemas.microsoft.com/ink/2010/main" type="inkWord" rotatedBoundingBox="872,1733 2871,1688 2893,2705 895,2750"/>
              </emma:interpretation>
              <emma:one-of disjunction-type="recognition" id="oneOf0">
                <emma:interpretation id="interp0" emma:lang="" emma:confidence="1">
                  <emma:literal/>
                </emma:interpretation>
              </emma:one-of>
            </emma:emma>
          </inkml:annotationXML>
          <inkml:trace contextRef="#ctx0" brushRef="#br0">-12026 302 580 0,'7'-6'468'0,"-5"-6"-79"15,-2 9-40-15,1 16-220 0,-6 5-51 16,-4 8 4-16,-1 5-41 16,-11 17-6-16,0 1-29 15,0 5 5 1,1 2-14-16,4 14 11 0,3-11-12 15,2 5 11-15,1-8-12 16,3-6 14-16,1-14-34 16,-1-6-55-1,3-12 65-15,4-2-418 0,-4-17 97 16</inkml:trace>
          <inkml:trace contextRef="#ctx0" brushRef="#br0" timeOffset="-233.9776">-12425 349 766 0,'-6'-3'363'16,"1"5"19"-16,0-4-169 15,0 9-63-15,2 2-52 16,3 3 2-16,2 4-48 0,4 3-6 16,2 1-34-16,12-4 7 15,-2 4-14-15,4-12 13 16,4 0-10-16,5-3 12 15,-3-1-12-15,1-7 11 16,-2 0-13-16,-4-4 10 16,-7-2-16-16,-1-1 15 15,-5 7-49-15,-2 0 71 16,-3 6-502-16,-4-21 152 16</inkml:trace>
          <inkml:trace contextRef="#ctx0" brushRef="#br0" timeOffset="879.9615">-11983 31 994 0,'-4'-9'314'0,"8"4"54"0,0 0-282 16,11 3-35-16,5-4-39 16,12-5 5-16,7-1-16 15,11-1 10-15,-3 2-12 16,4 1 8-16,-8 10-12 16,-5 8 15-16,-12 4-10 15,-7 7 14-15,-4 2-10 0,-7 7 21 16,-5-2-9-16,-1 6 19 15,-2 2-8-15,-2 8 19 16,-1-8-14-16,-5 5 12 16,-2-1-14-16,-6 1 24 15,-7-10-17-15,-11-2 15 16,-2-2-15-16,-9-8 10 16,1-4-26-16,-3-4 10 15,11 0-18-15,9-4 7 16,4-6-18-16,13 1 2 15,7 0-51-15,10-7-72 16,1 1 337-16,22-4-707 16,1-8 276-16</inkml:trace>
          <inkml:trace contextRef="#ctx0" brushRef="#br0" timeOffset="491.959">-11745 1 966 0,'-2'-7'376'16,"-1"7"34"-16,2 5-213 15,-1 5-106 1,-6 14 11-16,1 7-48 0,-2 18 1 16,-3 2-28-16,4 9 3 15,3-12-30-15,5-11 10 16,4-11-22-16,-3-12-54 15,-1-12-45-15,0-18-349 16,3 3 38-16</inkml:trace>
          <inkml:trace contextRef="#ctx0" brushRef="#br0" timeOffset="1726.7451">-11030 439 1189 0,'-3'0'336'0,"1"6"86"0,7-4-344 16,10-1-7-1,8 1-36-15,14 3 9 0,10-5-18 16,19-8 7-16,3-7-22 16,5-4 5-16,-9-1-16 15,0 10 11-15,-18 2-24 16,-10 12-38-16,-14 7-50 0,-12 0-351 15,-9-6 55 1</inkml:trace>
          <inkml:trace contextRef="#ctx0" brushRef="#br0" timeOffset="2030.7341">-10984 581 764 0,'-10'2'476'16,"7"4"-82"-16,13 6-55 16,9-1-285-16,15 0 14 15,7 1-11-15,12-1 13 16,-1-3-36-16,8-1 4 16,-10-2-30-16,4-7-39 15,-9-4 370-15,14-6-797 16,-17-2 347-16</inkml:trace>
        </inkml:traceGroup>
        <inkml:traceGroup>
          <inkml:annotationXML>
            <emma:emma xmlns:emma="http://www.w3.org/2003/04/emma" version="1.0">
              <emma:interpretation id="{74FBB5F2-0AE9-416F-B0E2-403410041394}" emma:medium="tactile" emma:mode="ink">
                <msink:context xmlns:msink="http://schemas.microsoft.com/ink/2010/main" type="inkWord" rotatedBoundingBox="3602,1567 8159,1465 8180,2408 3623,2510"/>
              </emma:interpretation>
              <emma:one-of disjunction-type="recognition" id="oneOf1">
                <emma:interpretation id="interp1" emma:lang="" emma:confidence="1">
                  <emma:literal/>
                </emma:interpretation>
              </emma:one-of>
            </emma:emma>
          </inkml:annotationXML>
          <inkml:trace contextRef="#ctx0" brushRef="#br0" timeOffset="34254.1299">-9280 192 777 0,'12'-11'324'16,"-4"-4"30"-16,3 0-146 15,-6 1-74-15,2-2 18 16,-3 3-42-16,0 0 7 15,-3 1-40-15,-2 1 6 0,-1 6-36 16,2 2 1-16,-3 1-25 16,-2 4-7-16,-5 3-10 15,-8 1 7-15,-3 6-11 16,-3-1 12-16,-7 0-1 16,-5 9-4-16,4-2-12 0,-10 9 9 15,3 6-12 1,2 17 11-16,3-3-10 0,-2 3 10 15,7-4-9-15,1-4 11 16,7-11-12-16,2 3 11 16,9 0-12-16,5 0 12 15,7 0-12-15,6-3 9 16,8-7-10-16,7 2 10 16,3-7-11-16,11-6 9 15,3-3-10-15,7-7 14 16,-3-3-9-16,3-1 17 15,-11-4-29-15,-2-16-120 16,-3 14-370-16,1-7 58 16</inkml:trace>
          <inkml:trace contextRef="#ctx0" brushRef="#br0" timeOffset="40080.9391">-8788 421 904 0,'-5'-4'343'15,"-1"-4"38"-15,6 12-245 16,1 2-33-16,4-6-44 16,6 8-5-16,9-5-19 15,12-6 3-15,9-3-7 16,12-7-7-16,4-5-8 16,13-8-5-16,-7 13-7 0,-1 5-6 15,-9 8-34-15,-9 6 37 16,-20 24-429-16,-11-1 123 15</inkml:trace>
          <inkml:trace contextRef="#ctx0" brushRef="#br0" timeOffset="39834.08">-8519 207 606 0,'-1'-20'301'0,"4"1"5"16,-2-1-109-16,1 1-75 16,0 1-3-16,-1 10-23 15,2 6 7-15,-1 1-23 0,-4 12-6 16,-1 8-21-16,0 17-9 15,-3 11-22-15,6 15-6 16,-5-4-6-16,5 2-4 16,1-14-2-16,1-4-1 15,-4-13 0-15,6 0-2 16,-4-8 2-16,3-3-1 16,-5-3 1-16,2-4 0 15,-1-3 1-15,-3 3 0 16,1-1-15-16,1-2-60 15,-1 4-26-15,0-7-340 16,-4-2 45-16</inkml:trace>
          <inkml:trace contextRef="#ctx0" brushRef="#br0" timeOffset="41093.8532">-7860-95 1068 0,'-5'-24'298'0,"10"-1"99"0,8 7-299 16,1 4-2-16,6 6-23 15,11 1-9 1,-1 7-27-16,16-3-12 0,2 5-17 16,17 1-1-16,3-2-5 15,5-1 1-15,-13 0-1 0,2-3 9 16,-20-3-33-16,-11 7-414 15,-18 11 135-15</inkml:trace>
          <inkml:trace contextRef="#ctx0" brushRef="#br0" timeOffset="40791.0037">-7826 542 928 0,'-7'8'312'16,"6"-3"46"-16,4-11-244 16,8 4-32-16,12-1-25 15,14-3 3-15,7-6-11 16,13 1-9-16,3-2-18 15,5-2-9-15,-5-1-7 0,1 6-1 16,-12 2-1-16,-5 3-21 16,-15 0-15-16,-5 9-26 15,-9-3-19-15,-10 7-147 16,-15 1-168-16,-19 3 11 16</inkml:trace>
          <inkml:trace contextRef="#ctx0" brushRef="#br0" timeOffset="40546.3189">-7539-129 1091 0,'6'-3'288'0,"-6"14"88"15,-3 12-307-15,-2 12-13 16,-5 8-20-16,2 13-2 15,0 4-12-15,2 20-9 16,-1-15-7-16,7 3-2 16,2-18 0-16,-1-6-2 15,1-23 1-15,1 2-22 16,-1-9-33-16,-5 1-349 16,-2-7 84-16</inkml:trace>
          <inkml:trace contextRef="#ctx0" brushRef="#br0" timeOffset="43199.9715">-6796 263 730 0,'8'10'388'0,"-2"-10"-42"16,9-1-94-16,8 1-202 0,14-2 1 15,3-5-2 1,9 1-2-16,-2-7-18 0,10-7-9 16,-7 3-14-16,4 2 0 15,-6-4-41-15,1 2-359 16,-15 8 108-16</inkml:trace>
          <inkml:trace contextRef="#ctx0" brushRef="#br0" timeOffset="43011.4811">-6522 14 853 0,'1'-8'313'0,"-2"8"44"15,-7 11-223-15,11 20-32 16,-5 11-31-16,2 13-5 16,0 15-18-16,5 6-7 15,0-18-16-15,-2-4-8 16,4-15-7-16,2-15-4 15,-2-13 0-15,-2-4 0 16,3-7-1-16,-6 0-9 0,-2-8-35 16,-7-3 222-16,-3-2-596 15,-22-7 238-15</inkml:trace>
          <inkml:trace contextRef="#ctx0" brushRef="#br0" timeOffset="43975.1783">-5398-286 972 0,'-7'-7'331'0,"-11"2"50"16,-7 5-240-16,-5 8-79 0,-7 7-13 15,1 6-22 1,-4 15-10-16,4 3-10 0,2 8 1 16,10 6-1-16,3 10 3 15,6-1 2-15,2 14 3 16,10-4-4-16,6 1-1 16,5-15-4-1,12 2-3-15,6-23-2 0,11-7 0 16,0-13 0-16,9-9 3 15,-4-9-1-15,3-10 3 16,-6-1 1-16,2-14 0 16,-11 2 1-16,0-15 1 15,-11 7 1-15,-8-1 22 16,-9 10 15-16,-15 1 13 16,-8 18-2-16,-13 17-2 15,-7 10-22-15,-6 11-13 16,7 2-14-16,1 0 2 15,13-9-1-15,11-7-2 0,14-14-4 16,10 2-3-16,9-6 0 16,15-14 3-16,6-7 1 15,14-25 1-15,4-6 3 16,1-5-2-16,-12 6-3 16,-11 7-3-16,-18 31-4 15,-6 11-4-15,-9 11-1 0,-4 13-1 16,4 7 5-16,1 5 4 15,-3-10 4-15,2 3 1 16,-1-16 1-16,2-5-3 16,-3-8 1-16,9 10-1 15,-5-5 1-15,8 8-3 16,-6 4 0-16,-1 16-6 16,-8-4 2-16,1 10 1 15,-4 0 4-15,-2 0-2 16,6-10-59-16,0-10-426 15,-9-14 117-15</inkml:trace>
          <inkml:trace contextRef="#ctx0" brushRef="#br0" timeOffset="80953.0621">-7534-98 341 0,'1'-5'337'0,"1"0"-53"0,-2 2-52 15,2 1-64-15,-1 0-75 16,1 2-13-16,-2 7-26 15,0 1 4-15,0 3-6 16,0 2 3-16,-2 2-6 16,-3-2-3-16,4 0-16 0,-4-3-8 15,2-2-9-15,1 0-4 16,2-3-5-16,-2 0-2 16,2 3 1-16,-1 3-2 15,-1 7 0-15,-1 14-1 16,-2 9 0-16,3 22 1 15,1 2 1-15,-1 0-1 16,0-8 2-16,4-12-1 16,0-17-1-16,-2-9 0 15,0-4 3-15,0-4 8 16,-4 2 5-16,1-5 5 16,2-1 3-16,-3-2 1 15,1-7-8-15,1 2-4 16,1 3-4-16,-2-1-4 15,1-2-4-15,-1 3 0 16,1 4-2-16,1-6 0 16,-1 1 0-16,0 3 0 0,1-2 0 15,1-1 1-15,-2-6-1 16,-1 4 1-16,1-5 1 16,-3-6 0-16,0 0 1 15,-1 3 2-15,1 1-13 16,-1 5-64-16,-1 4 119 15,2 13-470-15,2 4 131 0</inkml:trace>
          <inkml:trace contextRef="#ctx0" brushRef="#br0" timeOffset="81792.2278">-7787 594 642 0,'-4'-3'281'0,"4"0"21"16,2 1-165-16,5 1-12 16,-3-3-43-16,6 3-3 15,0-1-17-15,3-4 1 16,3-1-12-16,8 2-2 15,1-3-11-15,1-5-6 16,-2 3-13-16,2 1-7 0,-2-4-7 16,4 0-3-16,1 3 0 15,7-5-1-15,-1 2 0 16,6 5 0-16,-7 0 0 16,-2-3-1-16,-6 8 2 15,-1-2-1-15,-9 1 0 16,-1 1-1-16,-2 6 3 0,-4-4-3 15,-4 4 3-15,-7-3-2 16,4 0 1-16,-4 2 2 16,-2-2 2-16,-1 3-1 15,-5-3 3-15,-13 5-1 16,-3-2-1-16,-8 8 0 16,-3-2 0-16,-4 5 0 15,3 4-1-15,-6 3 0 16,6 2-1-16,3 1 1 15,7-1 1-15,5-5 0 16,9-5 1-16,6-9-1 16,3 1 0-16,3-5-2 15,4-3-1-15,6-5-1 16,3-3-2-16,7-9-1 16,7-3 0-16,9 2-1 15,1 2 1-15,9 6 0 0,-3 3 1 16,-2 7-1-16,-5 0 2 15,-5 1 1-15,-11 0-1 16,3 4 0-16,-10-4 2 16,-8-1-1-16,-4 5 2 15,-4-5 1-15,-10-2 0 16,-4 6-1-16,-1 3 1 16,-7-6-2-16,-4 5 1 15,-8-1 3-15,2-2 0 0,-5 11 4 16,6 5 2-16,-3-3 1 15,8 4-3-15,2-1-1 16,6-3-4-16,4-3-1 16,4-1-4-16,4-1-1 15,3-3 0-15,4-6-21 16,6 1-29-16,1 0-29 16,5 0-367-16,7-4 83 15</inkml:trace>
        </inkml:traceGroup>
        <inkml:traceGroup>
          <inkml:annotationXML>
            <emma:emma xmlns:emma="http://www.w3.org/2003/04/emma" version="1.0">
              <emma:interpretation id="{FDF21B93-E25C-497A-9E24-BF2661B147F6}" emma:medium="tactile" emma:mode="ink">
                <msink:context xmlns:msink="http://schemas.microsoft.com/ink/2010/main" type="inkWord" rotatedBoundingBox="5523,1538 8133,1479 8153,2368 5543,2426"/>
              </emma:interpretation>
              <emma:one-of disjunction-type="recognition" id="oneOf2">
                <emma:interpretation id="interp2" emma:lang="" emma:confidence="1">
                  <emma:literal/>
                </emma:interpretation>
              </emma:one-of>
            </emma:emma>
          </inkml:annotationXML>
          <inkml:trace contextRef="#ctx0" brushRef="#br0" timeOffset="82798.4245">-7781-90 505 0,'-8'-5'375'16,"2"2"-61"-16,-1-2-44 16,4 0-191-16,4-2-25 15,4 1-26-15,-3-4-7 0,8 4-10 16,1-1 0-16,2 2 1 16,6 1-2-16,6 5-2 15,4 2 0-15,0 4 0 16,8 4-1-16,-1 2 0 15,5-8-1-15,-6-3-2 16,3-10 0-16,-4-7 0 16,1-9 1-16,-9 3 0 15,0-4-2-15,-5 9 1 0,-4 5-2 16,-8 9 0-16,-4 5 3 16,-5 4 5-16,-3 3 8 15,-7 4 6-15,-3 4 16 16,-6 0 3-16,-10 1 8 15,-2 6-3-15,-10-3 5 16,2-7-11-16,-1-2-3 16,6-3-13-16,-4-10-4 15,12-4-9-15,1-4-5 16,7-1-2-16,3-3-3 16,7 4 0-16,3 2-5 15,8 1 0-15,4 5-4 16,6-2 2-16,10 0-2 15,1 1 3-15,7-2 0 0,-1-2 2 16,8-3-1-16,-4-2 2 16,2 0 0-16,-6 0 1 15,1 1-1-15,-13-1 2 16,-2 7-1-16,-8-2 2 16,-4 3-3-16,-4-1 3 15,-2 3 0-15,-6-5 0 16,-8 7 0-16,-2 3 1 15,-13 1-1-15,-1 4 0 0,-3 6-1 16,3-3 0-16,-4-3 0 16,7-4-1-16,0 1 0 15,6-6 0-15,2-1-1 16,8-1 1-16,5-2-45 16,3-1-35-16,13 6-367 15,4 0 66-15</inkml:trace>
          <inkml:trace contextRef="#ctx0" brushRef="#br0" timeOffset="95739.6473">-5408-272 536 0,'-2'0'302'0,"-1"-3"3"15,2 0-119-15,-3-1-40 0,1 1-44 16,3 3-29-16,-2 0-24 15,-1 5-19-15,0 0-2 16,0 3-10-16,-4 0 8 16,-1 0-4-16,2-1 12 0,-2-1-3 15,1 1 7 1,-1-4-4-16,1 3 7 0,-2-1-6 16,-1-1 2-16,0 4-14 15,4-3 3-15,-1 3-13 16,1-7 5-16,-1 11-12 15,-1-6 8-15,-2-1-13 16,4 0 7-16,-4 8-11 16,2-8 10-16,-2 1-11 15,1 1 12-15,-1-1-7 16,3-3 13-16,1 1-9 16,-1-3 11-16,1 9-11 15,0 1 5-15,-1 6-12 16,-1 2 9-16,1 7-12 15,-1-3 11-15,5-1-11 16,-2-1 12-16,5 1-11 16,0-1 12-16,2-2-11 15,-2 2 10-15,1 2-10 0,-2 0 9 16,-1 3-10-16,1 4 12 16,1-4-3-16,0 2 11 15,1 4-8-15,4-1 10 16,-2-5-12-16,1 0 3 15,0 0-10-15,1-10 9 16,0 0-11-16,2-1 8 16,1-4-10-16,1-6 10 15,1 0-10-15,2-3 11 16,-1-1-8-16,2-1 10 0,0 2-10 16,0-2 10-16,1 0-11 15,-2-2 9-15,2 6-10 16,-1 0 10-16,2-2-10 15,0 0 9-15,1 1-9 16,-2-3 9-16,4-2-9 16,-2 1 9-16,2-1-10 15,-1-1 10-15,0-4-9 16,0 2 8-16,-3-4-8 16,1 1 10-16,1-9-9 15,-5 4 10-15,2 5-7 16,-5-6 8-16,4 4-10 15,-4 2 8-15,-2 0-9 0,-1-5 7 16,-2 13-9-16,-1-10 11 16,-2 8-9-16,-2 6 10 15,-1-6-7-15,3 2 11 16,-1 3-6-16,-6-3 10 16,1-8-8-16,-1 8 9 15,-4-6-9-15,-5-4 7 16,-1 13-9-16,-4-3 8 15,-3 7-10-15,0-6 7 16,-1 9-11-16,1-13 8 0,3 4-10 16,0-10 10-16,1 5-12 15,2 0 11-15,6 7-11 16,0-2 9-16,4 1-8 16,3-2 9-16,-1-2-11 15,1-6 11-15,3 8-11 16,1 2 10-16,1 0-9 15,1-2 9-15,2 0-13 16,1-8 12-16,4 9-13 16,5-4 11-16,5-4-9 15,-1 1 13-15,6 3-11 16,0-12 12-16,1 7-12 16,-3 8 11-16,5-3-10 15,-6-1 9-15,1 4-10 16,-8 0 12-16,1-3-11 0,-2 3 11 15,-3-3-11-15,1-5 10 16,5-3-11-16,-7-1 12 16,3-9-11-16,2 8 11 15,-5-1-11-15,-4 2 11 16,4 1-11-16,-3 11 1 16,-1-2-2-16,-4 9 8 0,4 1-10 15,-4 10 10-15,-4-1 1 16,3 1 0-16,1 7-5 15,0-1 7-15,-2-3-9 16,2 2 8-16,0 1-9 16,0-3 8-16,-5 4-8 15,4-6 10-15,-1 10-8 16,-3-3 9-16,4 0-9 16,1-5 8-16,0 2-8 15,0-9 7-15,1 1-7 16,-1-10 7-16,-1 3-7 15,1-3 6-15,3-2-14 16,0-4-18-16,-1 1-79 16,3-12-19-16,-1-4-368 15,1 0 49-15</inkml:trace>
        </inkml:traceGroup>
      </inkml:traceGroup>
    </inkml:traceGroup>
    <inkml:traceGroup>
      <inkml:annotationXML>
        <emma:emma xmlns:emma="http://www.w3.org/2003/04/emma" version="1.0">
          <emma:interpretation id="{F09F92BE-8617-4E78-A2AB-D837901E8BC7}" emma:medium="tactile" emma:mode="ink">
            <msink:context xmlns:msink="http://schemas.microsoft.com/ink/2010/main" type="paragraph" rotatedBoundingBox="2247,3448 10237,3118 10279,4127 2288,4457" alignmentLevel="2"/>
          </emma:interpretation>
        </emma:emma>
      </inkml:annotationXML>
      <inkml:traceGroup>
        <inkml:annotationXML>
          <emma:emma xmlns:emma="http://www.w3.org/2003/04/emma" version="1.0">
            <emma:interpretation id="{450A5FB0-4315-4886-AA55-9E09F5DCD9EE}" emma:medium="tactile" emma:mode="ink">
              <msink:context xmlns:msink="http://schemas.microsoft.com/ink/2010/main" type="inkBullet" rotatedBoundingBox="2257,3690 2895,3664 2910,4038 2272,4064"/>
            </emma:interpretation>
            <emma:one-of disjunction-type="recognition" id="oneOf3">
              <emma:interpretation id="interp3" emma:lang="" emma:confidence="0">
                <emma:literal>-</emma:literal>
              </emma:interpretation>
            </emma:one-of>
          </emma:emma>
        </inkml:annotationXML>
        <inkml:trace contextRef="#ctx0" brushRef="#br0" timeOffset="372062.3255">-11051 2267 1132 0,'-6'9'311'15,"4"-6"96"-15,10 6-279 16,7-5-40-16,16-7 15 16,8 5-11-16,24-5-14 15,3-10-33-15,15-4-11 0,-11 6-22 16,2-2-5-16,-21 5-2 15,0 6-31-15,-19 2-66 16,4-13-397-16,-15 5 82 16</inkml:trace>
        <inkml:trace contextRef="#ctx0" brushRef="#br0" timeOffset="371776.0243">-11060 2046 1102 0,'4'2'293'15,"4"-7"98"-15,9 8-307 16,9 0-20-16,4-4-15 16,19-4-3-16,5 0-22 15,14-7-6-15,-5-2-11 16,5-10-3-16,-13 4 1 0,-3-1-1 15,-19 5-3-15,1 0 1 16,-12 12 0-16,0-4-2 16,-13 0-20-16,-4 10-52 15,-13 4-5-15,-13 6-343 16,-10 7 61-16</inkml:trace>
      </inkml:traceGroup>
      <inkml:traceGroup>
        <inkml:annotationXML>
          <emma:emma xmlns:emma="http://www.w3.org/2003/04/emma" version="1.0">
            <emma:interpretation id="{C34F5FD4-4980-4839-94CC-21EC517A5A09}" emma:medium="tactile" emma:mode="ink">
              <msink:context xmlns:msink="http://schemas.microsoft.com/ink/2010/main" type="line" rotatedBoundingBox="3461,3398 10237,3118 10279,4127 3503,4407"/>
            </emma:interpretation>
          </emma:emma>
        </inkml:annotationXML>
        <inkml:traceGroup>
          <inkml:annotationXML>
            <emma:emma xmlns:emma="http://www.w3.org/2003/04/emma" version="1.0">
              <emma:interpretation id="{1CA8D7E7-4921-49F1-8C02-2E0191568B1C}" emma:medium="tactile" emma:mode="ink">
                <msink:context xmlns:msink="http://schemas.microsoft.com/ink/2010/main" type="inkWord" rotatedBoundingBox="3461,3398 4882,3339 4915,4141 3495,4200">
                  <msink:destinationLink direction="with" ref="{940615CA-39ED-437D-9FCD-65147987152A}"/>
                </msink:context>
              </emma:interpretation>
              <emma:one-of disjunction-type="recognition" id="oneOf4">
                <emma:interpretation id="interp4" emma:lang="" emma:confidence="1">
                  <emma:literal/>
                </emma:interpretation>
              </emma:one-of>
            </emma:emma>
          </inkml:annotationXML>
          <inkml:trace contextRef="#ctx0" brushRef="#br0" timeOffset="375038.0602">-9341 1692 767 0,'13'-11'351'16,"-5"-15"16"-16,-6 13-125 16,-1 2-99-16,-4-2 15 15,-8 3-44-15,-11 10-3 16,-2 0-50-16,-16 15-12 16,-7 1-36-16,-5 16 2 15,0 2-16-15,-7 12 8 0,11-1-9 16,-3 10 7-16,9-9-7 15,7 4 7-15,9-8-8 16,8 2 6-16,14-12-7 16,6 4 8-16,6-8-8 15,12 6 10-15,7-15-7 0,12-4-25 16,7-14-65 0,15-12-389-16,-4-13 77 0</inkml:trace>
          <inkml:trace contextRef="#ctx0" brushRef="#br0" timeOffset="375353.993">-9185 2031 733 0,'-22'26'411'0,"6"0"-36"16,0-6-126-16,-3 15-173 16,2-2-42-16,1 9 5 15,3-5-26-15,2 7 1 16,8-10-13-16,6-1 6 15,5-14-8-15,8 1 13 16,0-17 1-16,10 0 30 0,-1-16 0 16,1-11 26-16,-4-1-4 15,1-2 18-15,-8-6-19 16,-2-1 22-16,-9 13-22 16,-5-10-4-16,-6 10-14 15,-6 3-4-15,-3 12-28 16,-3-1-1-16,1 9-3 15,3 8-56-15,4 0-72 0,4-2-153 16,4 0-266 0,6-7-30-16</inkml:trace>
          <inkml:trace contextRef="#ctx0" brushRef="#br0" timeOffset="375980.8015">-8910 2022 1076 0,'-6'-9'352'0,"3"-3"80"15,3 8-312-15,8-1-9 16,6 2-51-16,14-2-8 16,9 0-37-16,17 4 6 15,1-2-19-15,3 3 9 16,-8 3-27-16,4 3-65 15,-13-2-21-15,6 4-346 16,-5 0 36-16</inkml:trace>
          <inkml:trace contextRef="#ctx0" brushRef="#br0" timeOffset="375701.3533">-8561 1749 1158 0,'5'0'329'15,"-10"10"78"-15,-6 14-295 16,-6 13-67-16,-4 17 5 15,-1 3-15-15,4 8 3 0,-2-9-22 16,12 8 5-16,5-19-17 16,5-1 7-16,-1-15-9 15,7-8 8-15,0-11-13 16,-1-10-57-16,-4-11-48 16,-6-14-338-16,-5 1 33 15</inkml:trace>
        </inkml:traceGroup>
        <inkml:traceGroup>
          <inkml:annotationXML>
            <emma:emma xmlns:emma="http://www.w3.org/2003/04/emma" version="1.0">
              <emma:interpretation id="{931268C2-33E7-41B7-BBEC-CF946E282B6F}" emma:medium="tactile" emma:mode="ink">
                <msink:context xmlns:msink="http://schemas.microsoft.com/ink/2010/main" type="inkWord" rotatedBoundingBox="5383,3466 7021,3398 7056,4260 5419,4328">
                  <msink:destinationLink direction="with" ref="{940615CA-39ED-437D-9FCD-65147987152A}"/>
                </msink:context>
              </emma:interpretation>
              <emma:one-of disjunction-type="recognition" id="oneOf5">
                <emma:interpretation id="interp5" emma:lang="" emma:confidence="1">
                  <emma:literal/>
                </emma:interpretation>
              </emma:one-of>
            </emma:emma>
          </inkml:annotationXML>
          <inkml:trace contextRef="#ctx0" brushRef="#br0" timeOffset="376268.0337">-7729 1697 1007 0,'5'-5'359'0,"0"4"80"15,-12-3-276-15,-6 6-35 16,-1 1-49-16,-11 4-7 16,1 1-54-16,-2 7 2 15,5-1-17-15,0 7 8 16,3 2-9-16,0 6 14 16,10 5-6-16,-2 2 11 15,1 1-9-15,7 2 4 16,2-6-13-16,7-4 5 15,1-10-8-15,3-3 10 16,7-9 5-16,8-7-68 16,0-5-50-16,9-6 201 15,6-6-584-15,4 3 205 16</inkml:trace>
          <inkml:trace contextRef="#ctx0" brushRef="#br0" timeOffset="376583.7646">-7531 1973 528 0,'6'6'375'0,"-2"4"-12"16,1 5-116-16,-2-1-8 15,-2-2-90-15,1 6-4 16,0-2-62-16,-2-2-9 16,1-2-47-16,4-4 1 15,2-8-26-15,7-10-21 16,4 0-60-16,10-16-371 16,-2 0 74-16</inkml:trace>
          <inkml:trace contextRef="#ctx0" brushRef="#br0" timeOffset="376680.5052">-7281 2015 924 0,'-13'39'412'0,"-15"18"51"16,-3 0-222-16,-9 14-46 0,6-9-64 15,0 4-6-15,11-14-68 16,0-3-10-16,14-9-35 16,4-12-3-16,5-22-54 15,6-6-238-15,2-5-245 16,0-25-39-16</inkml:trace>
          <inkml:trace contextRef="#ctx0" brushRef="#br0" timeOffset="377188.7032">-7069 1958 1377 0,'-5'-1'384'0,"5"1"84"15,5 5-393-15,2-2-45 16,1 0-36-16,6 2 16 16,1 0-30-16,4-8 137 15,4 1-586-15,0 2 215 16</inkml:trace>
          <inkml:trace contextRef="#ctx0" brushRef="#br0" timeOffset="377440.6516">-6665 1835 1158 0,'0'5'288'0,"-5"6"95"0,2-1-334 16,-4 9-1-16,9-4-16 15,3 0 16-15,3-7-14 16,10-2 6-16,9-9-30 16,4-8-6-16,5-6-43 15,13-10-30-15,-9-2-354 0,2-2 77 16</inkml:trace>
          <inkml:trace contextRef="#ctx0" brushRef="#br0" timeOffset="377693.8357">-6305 1741 851 0,'-2'10'411'0,"-7"9"21"15,-7 4-201-15,-6 14-47 16,-5 7-63-16,-2 8 2 16,-1 5-46-16,1 9-11 15,5-7-34-15,1 2-4 16,9-7-25-16,-3-6 5 15,8-9-8-15,-4-5 8 16,6-1-21-16,-11-1-35 16,7-6-51-16,-5-8 406 15,-5 6-826-15,-8-11 378 16</inkml:trace>
        </inkml:traceGroup>
        <inkml:traceGroup>
          <inkml:annotationXML>
            <emma:emma xmlns:emma="http://www.w3.org/2003/04/emma" version="1.0">
              <emma:interpretation id="{2F21DAB7-5D47-43CA-8A02-731AAFE7F374}" emma:medium="tactile" emma:mode="ink">
                <msink:context xmlns:msink="http://schemas.microsoft.com/ink/2010/main" type="inkWord" rotatedBoundingBox="7451,3271 10238,3156 10270,3928 7483,4043">
                  <msink:destinationLink direction="with" ref="{940615CA-39ED-437D-9FCD-65147987152A}"/>
                </msink:context>
              </emma:interpretation>
              <emma:one-of disjunction-type="recognition" id="oneOf6">
                <emma:interpretation id="interp6" emma:lang="" emma:confidence="0">
                  <emma:literal>+I+G</emma:literal>
                </emma:interpretation>
                <emma:interpretation id="interp7" emma:lang="" emma:confidence="0">
                  <emma:literal>+ F+G</emma:literal>
                </emma:interpretation>
                <emma:interpretation id="interp8" emma:lang="" emma:confidence="0">
                  <emma:literal>+ FG</emma:literal>
                </emma:interpretation>
                <emma:interpretation id="interp9" emma:lang="" emma:confidence="0">
                  <emma:literal>+ FING</emma:literal>
                </emma:interpretation>
                <emma:interpretation id="interp10" emma:lang="" emma:confidence="0">
                  <emma:literal>+ I+G</emma:literal>
                </emma:interpretation>
              </emma:one-of>
            </emma:emma>
          </inkml:annotationXML>
          <inkml:trace contextRef="#ctx0" brushRef="#br0" timeOffset="378280.9352">-5843 1895 933 0,'-9'-11'561'16,"-1"4"-94"-16,8 2-192 15,7 4-139-15,7-1-133 16,0-1 34-16,21-5-15 16,6-2-23-16,18 0 8 15,6 1-4-15,10 7-98 16,-8 0-49-16,-2 12-342 16,-16 3-5-16</inkml:trace>
          <inkml:trace contextRef="#ctx0" brushRef="#br0" timeOffset="378194.644">-5552 1694 813 0,'-4'8'429'0,"1"0"-40"16,-5 4-172-16,-3 10-131 0,-4 6-54 16,-4 14 19-16,1 2-11 15,0 9 10-15,3-4-23 16,7-2 4-16,5-13-27 15,3-1 9-15,3-14-11 0,2-6-48 16,-2-11-40 0,-3-14-348-16,-1 1 47 15</inkml:trace>
          <inkml:trace contextRef="#ctx0" brushRef="#br0" timeOffset="379110.3972">-5242 1592 1223 0,'-2'-7'399'0,"0"1"73"15,6 4-355-15,2 1-17 16,10 2-60-16,13 1-9 16,10-1-26-16,20 4 8 15,9-3-15-15,11-13 5 16,-1 2-74-16,-2-12-406 15,-20-1 109-15</inkml:trace>
          <inkml:trace contextRef="#ctx0" brushRef="#br0" timeOffset="378890.9844">-5182 2099 1110 0,'-2'2'354'15,"-6"-2"91"-15,13 2-312 16,1-1-75-16,10-1 7 16,4-1-32-16,16-9-24 15,2 0 12-15,14-8 6 16,0 2-26-16,8 2 7 15,-8 2-13-15,2 2 12 0,-12 7-35 16,-2-3-51-16,-12-2-36 16,-7-2-334-16,-23-1 40 15</inkml:trace>
          <inkml:trace contextRef="#ctx0" brushRef="#br0" timeOffset="378614.6878">-4882 1572 779 0,'3'10'447'0,"-6"0"-65"16,-2 8-100-16,-5 8-257 15,0 4-5-15,1 1-20 0,-1 7 10 16,2-4-10 0,4 5 9-16,6-4-15 0,0 9-34 15,1-12-50-15,-1 6-298 16,-2-7 41-16</inkml:trace>
          <inkml:trace contextRef="#ctx0" brushRef="#br0" timeOffset="379813.7598">-4266 1769 624 0,'-8'-9'529'0,"6"11"-119"16,5 1-33-16,9-4-304 16,7 4-25-16,7 2-20 15,20-5-11-15,4-2 7 16,16 1-70-16,3-1-34 15,15-9-350-15,-13-15 46 16</inkml:trace>
          <inkml:trace contextRef="#ctx0" brushRef="#br0" timeOffset="379583.0204">-4084 1610 874 0,'8'0'522'16,"-5"-7"-68"-16,0-1-141 15,0 10-251-15,1 11-41 16,-3 8-14-16,3 10-13 16,-1 7 12-16,5 18-7 15,0-4 10-15,2 6-25 16,-2-9-12-16,-3-11-46 16,-2-13-11-16,-3-12-43 15,-3-16 28-15,-9-9-320 16,-4-2 118-16</inkml:trace>
          <inkml:trace contextRef="#ctx0" brushRef="#br0" timeOffset="380300.7194">-3145 1402 1062 0,'5'-10'369'16,"-15"7"42"-16,-18 8-273 16,-11 8-87-16,-14 8-18 15,-6 15 4-15,-4 19 14 16,11 2 15-16,4 7-4 16,17 0 0-16,3 2-13 15,14-17-15-15,7 9-16 0,12-11 1 16,8-3-11-16,6-10 3 15,12-3-9-15,3-15 10 16,13-6-9-16,2-15 10 16,6-14-9-16,-8-4 6 15,0-6-8-15,-16-4 8 16,-11 2 1-16,-14 10 20 16,-3 0-1-16,-17 5 7 15,-11 6-7-15,-2 5-4 0,-7 7-17 16,-2 0-1-16,2 14-9 15,10-2 8-15,3 4-11 16,8-1 7-16,6-1-10 16,10-13 11-16,15 0-9 15,10-3 11-15,11-13-10 16,9-6 3-16,3-2-22 16,-9-4 3-16,-5-1-12 15,-13 4 11-15,-6 10-4 16,-5 9 18-16,-10 11-7 15,-1 12 10-15,-7 15-7 16,-1 4 11-16,-7 2 4 16,5 4 11-16,-4 2-4 15,4-9 4-15,-3-3 4 16,6-2 6-16,-5-17-549 16,-1-6 194-16</inkml:trace>
        </inkml:traceGroup>
      </inkml:traceGroup>
    </inkml:traceGroup>
    <inkml:traceGroup>
      <inkml:annotationXML>
        <emma:emma xmlns:emma="http://www.w3.org/2003/04/emma" version="1.0">
          <emma:interpretation id="{E5A1E860-6107-47FB-9E40-52046B7A5B3E}" emma:medium="tactile" emma:mode="ink">
            <msink:context xmlns:msink="http://schemas.microsoft.com/ink/2010/main" type="paragraph" rotatedBoundingBox="1028,4972 28259,5348 28229,7493 998,7117" alignmentLevel="1"/>
          </emma:interpretation>
        </emma:emma>
      </inkml:annotationXML>
      <inkml:traceGroup>
        <inkml:annotationXML>
          <emma:emma xmlns:emma="http://www.w3.org/2003/04/emma" version="1.0">
            <emma:interpretation id="{2CABFF42-145F-49C7-8521-D5214B755C79}" emma:medium="tactile" emma:mode="ink">
              <msink:context xmlns:msink="http://schemas.microsoft.com/ink/2010/main" type="line" rotatedBoundingBox="1028,4972 28259,5348 28229,7493 998,7117"/>
            </emma:interpretation>
          </emma:emma>
        </inkml:annotationXML>
        <inkml:traceGroup>
          <inkml:annotationXML>
            <emma:emma xmlns:emma="http://www.w3.org/2003/04/emma" version="1.0">
              <emma:interpretation id="{49246EC5-AB12-4563-8B47-0658C070CFA1}" emma:medium="tactile" emma:mode="ink">
                <msink:context xmlns:msink="http://schemas.microsoft.com/ink/2010/main" type="inkWord" rotatedBoundingBox="1023,5312 4634,5362 4614,6819 1003,6770"/>
              </emma:interpretation>
              <emma:one-of disjunction-type="recognition" id="oneOf7">
                <emma:interpretation id="interp11" emma:lang="" emma:confidence="1">
                  <emma:literal/>
                </emma:interpretation>
              </emma:one-of>
            </emma:emma>
          </inkml:annotationXML>
          <inkml:trace contextRef="#ctx0" brushRef="#br0" timeOffset="411935.5972">-11784 3631 1128 0,'-2'-4'277'0,"-6"9"99"16,-3 3-315-16,-4 15-27 16,-2 1-1-16,-11 22-15 15,0 2-2-15,1 12-14 16,3-4 5-16,-2 5-11 15,1-7 10-15,1 4-10 16,0-4 9-16,-7 6-9 16,0-5 10-16,-1 2-10 15,2-14 10-15,-2 4-11 16,4-9 12-16,2-4-11 16,7-11 7-16,-1-1-55 15,4-14 54-15,6 0-397 16,7-9 102-16</inkml:trace>
          <inkml:trace contextRef="#ctx0" brushRef="#br0" timeOffset="412495.3988">-12100 4122 444 0,'-13'0'517'0,"11"2"-160"0,5 1-258 15,10 2 270-15,9 0-334 16,12-4-14-16,5-2 4 16,16-6-13-16,-3 1 2 15,8-1-21-15,-4 2-22 16,3-3-352-16,-17 0 98 16</inkml:trace>
          <inkml:trace contextRef="#ctx0" brushRef="#br0" timeOffset="412231.5135">-11797 3686 1072 0,'-13'9'253'0,"-1"17"88"15,2 4-293-15,4 9-14 16,6-1 8-16,9 10-7 16,3-6 10-16,11 5-18 15,0-8-7-15,6 6-16 16,-4-4 6-16,3 4-11 16,-6-1 9-16,-7 8-10 15,-9-7 10-15,-5 2-9 16,-7-6 10-16,-2-9-27 15,0-14-13-15,-4-8-155 16,-3-17-203-16,1-11-3 16</inkml:trace>
          <inkml:trace contextRef="#ctx0" brushRef="#br0" timeOffset="412783.8733">-11385 3947 1042 0,'8'3'250'0,"0"12"97"15,2 7-284-15,-2 14-19 16,-5 5 4-16,-3 14-1 15,-1-7 0-15,1 6-11 16,1-20-2-16,3-6-3 16,2-20 5-16,7-18-5 15,0-18 1-15,13-20-11 0,6-6 1 16,14-19-13-16,-4 8-1 16,5 9-10-16,-11 22 8 15,-9 14-16-15,-10 27 6 16,-8 17-8-16,-10 12 12 15,-4 14-8-15,-2 3 20 16,-1 6-1-16,0-12 13 16,5-5-2-16,3-19 9 15,3-14-8-15,5-12 6 0,5-16-36 16,3-9-54-16,4-8-394 16,-4 4 83-16</inkml:trace>
          <inkml:trace contextRef="#ctx0" brushRef="#br0" timeOffset="413698.2598">-10559 4033 1098 0,'-10'-8'322'0,"-5"-2"102"16,4 5-315-16,-7 8 1 15,-1 4-43-15,-9 16-3 16,4 6-42-16,-7 13-2 15,12 0-20-15,7 7 8 16,12-12-11-16,10-8 9 16,9-11-9-16,7-16 12 15,0-15-9-15,3-16 12 16,-1-2-12-16,-4-5 11 16,-9 12-13-16,-5 4 1 15,-9 22-11-15,-6 19 11 16,-1 15-10-16,-2 19 9 0,-2 8-3 15,2 12 11-15,6-6-12 16,-2 8 10-16,5-16-9 16,6 3 11-16,4-14-11 15,-6 0 9-15,8-13-10 16,0 6 12-16,-5-9-11 16,-5 1 11-16,5-4-9 15,-14-5 12-15,-1 0-1 0,-4-6 36 16,-5-11 2-16,-10-7 26 15,0-5-2-15,-18-18 7 16,-1-10-33-16,-12-15-1 16,3-1-27-16,4-8 2 15,14 10-18-15,7 6 7 16,18 14-14-16,11 6 3 16,11 6-21-16,12-3-32 15,9 1-47-15,19-4-76 16,2-9-312-16,31 5-25 15,-9-1-137-15</inkml:trace>
          <inkml:trace contextRef="#ctx0" brushRef="#br0" timeOffset="415335.1128">-10344 4210 348 0,'-6'8'90'0,"-2"-2"30"15,5-3-98-15,6-1 39 16,-2-5 10-16,4-2 53 0,2 0 5 15,1-3 39 1,-5 2-40-16,4-1 4 0,-4 4-50 16,-1-2 1-16,-4 5-44 15,4 0 9-15,-4 3-22 16,2 0 23-16,2 6-11 16,-1-5 26-16,-1 1-12 15,0-1 24-15,0-1-23 16,-1-2 9-16,1 1-29 0,-2 1 3 15,2 2-28-15,0-2 6 16,2 2-18-16,-1-2 12 16,6-1-11-16,1-2 12 15,-2 2-11-15,2-6 12 16,-1 1-12-16,1 2 12 16,0-3-12-16,3-2 12 15,2 3-9-15,4-7 13 16,-1-5-11-16,5-4 13 15,2-4-13-15,3-8 10 16,-1 5-15-16,3-3 11 16,-5 5-13-16,-1 1 10 15,-4 10-10-15,-10 0 12 16,-6 5-13-16,-2 2 31 16,-8 2-4-16,-7 4 15 0,-4 4-11 15,-5 4 14-15,-9 5-32 16,-9 1 6-16,1 9-17 15,-1 3 11-15,3-2-13 16,4 9 11-16,10-3-11 16,4 5 10-16,8-3-10 15,10 7 9-15,5-7-12 16,6 4 12-16,6-15-10 16,6 0 8-16,2-11-8 15,14-8 12-15,-3-6-10 0,10-4-2 16,1-6-63-16,8-16-411 15,-18-7 107-15</inkml:trace>
          <inkml:trace contextRef="#ctx0" brushRef="#br0" timeOffset="416531.0575">-9656 3648 957 0,'-3'-34'360'16,"0"10"51"-1,1 13-224-15,-1 11-81 0,-4 18-20 16,-1 9-38-16,-6 15-21 16,-3 10-18-16,-4 23-5 15,3-5 0-15,4 7 0 16,7-8 4-16,4-3-2 16,8-24 1-16,3-9 1 15,3-16 2-15,7-18-1 16,5-15 1-16,8-14 0 0,1-5-2 15,9-3-3 1,-7 12-3-16,2 15-7 0,-11 18-3 16,-5 12-2-16,-9 14 0 15,-7 9 2-15,-4-2 6 16,-4 7 3-16,-1-8 3 16,1-5 6-16,-3-8 14 15,-4-5 24-15,-2-11 11 16,-8-10 14-16,-4 3-1 0,-10-11-9 15,-4-6-27-15,-7-3-10 16,3 4-15-16,2-4-6 16,13 10-5-16,9 9-6 15,12 6-24-15,9 10-80 16,8 3-48-16,9-5 26 16,10-6-396-16,9-20 118 15</inkml:trace>
          <inkml:trace contextRef="#ctx0" brushRef="#br0" timeOffset="417281.9089">-9270 4054 1064 0,'-8'5'376'0,"-11"3"50"0,-4-2-263 16,0 6-95-1,-1 1-22-15,1 0 4 16,9-7-20-16,2 4-8 0,11-4-6 15,2 4-6-15,9-2-8 16,1 2-4-16,7-5 3 16,6-5 2-16,2-5 0 15,4-13 1-15,-8-1 3 16,1-7 1-16,-7-3-2 0,-1-7 1 16,-10 8-2-16,6 2-1 15,-9 7-1-15,-4 12-7 16,-3 15 0-16,5 12 0 15,-3 8 1-15,6 9-1 16,2-3 6-16,6-2-3 16,1-11 0-16,10-11 0 15,4-21 2-15,17-18 1 16,0-17 1-16,6-20 1 16,-4-4-1-16,-1-8-2 15,-13 10 1-15,-8-3-2 16,-5 25 1-16,-7 10-2 15,-5 20 0-15,-4 10-6 16,-4 17 1-16,-2 17-1 16,-5 1 4-16,-4 2-1 15,4 6 6-15,1 2-1 0,4-13 1 16,8 13-3-16,5 5 1 16,4 9 0-16,2-4-1 15,0 8 1-15,-4-9 1 16,-3 3-1-16,-8-14 1 15,2-1-1-15,-6-14 2 16,1-4 0-16,0-15 2 0,-4-11 1 16,-4-8 2-16,-7-15-1 15,-4-8-6-15,-8-9-61 16,0 4-33-16,-8-5-44 16,4 17-13-16,-3 7-122 15,6 12 59-15,3 7 115 16,11 9 75-16,4-3 35 15,11 2 137-15,7 1 13 16,8-1-75-16,11-7-25 16,7 0-20-16,11-6-6 15,7-4-13-15,12 2-8 16,-5 3-6-16,4 9 406 16,-10 12-784-16,-23 10 397 15</inkml:trace>
        </inkml:traceGroup>
        <inkml:traceGroup>
          <inkml:annotationXML>
            <emma:emma xmlns:emma="http://www.w3.org/2003/04/emma" version="1.0">
              <emma:interpretation id="{8822E319-3009-4BDC-87E5-E940C8952412}" emma:medium="tactile" emma:mode="ink">
                <msink:context xmlns:msink="http://schemas.microsoft.com/ink/2010/main" type="inkWord" rotatedBoundingBox="5208,5729 6311,5744 6305,6126 5203,6110"/>
              </emma:interpretation>
              <emma:one-of disjunction-type="recognition" id="oneOf8">
                <emma:interpretation id="interp12" emma:lang="" emma:confidence="1">
                  <emma:literal/>
                </emma:interpretation>
              </emma:one-of>
            </emma:emma>
          </inkml:annotationXML>
          <inkml:trace contextRef="#ctx1" brushRef="#br0">-5192 4382 0,'0'0'0,"0"0"16,0 0 0,0 0-16,0 0 15,0 0 1,0 0-16,0 0 16,0 0-1</inkml:trace>
          <inkml:trace contextRef="#ctx0" brushRef="#br0" timeOffset="418466.5093">-8125 4313 1003 0,'2'20'354'16,"-2"-17"52"-16,0 2-220 15,2-7-108-15,1 4-9 16,2-2-21-16,-4-2-11 16,2-2-61-16,-4-1 0 15,-4-2-413-15,-6 1 102 0</inkml:trace>
          <inkml:trace contextRef="#ctx0" brushRef="#br0" timeOffset="418210.4831">-8123 3996 1187 0,'6'-10'309'0,"-6"3"85"16,4-1-324-16,4 5-56 15,5 0 36-15,1-1 14 16,11 3 10-16,-6 2 1 0,2 6-7 16,-6 4-39-16,-7 9-12 15,-10-1-2-15,-6 2-111 16,-5-1 290-16,-8-10-665 15,-2-9 207-15</inkml:trace>
          <inkml:trace contextRef="#ctx0" brushRef="#br0" timeOffset="419283.6014">-7538 4310 1015 0,'7'12'273'0,"9"4"94"15,7-8-282-15,16-6-4 16,5-2-11-16,17-10-10 16,1-3-19-1,1 5-11-15,-11 4-19 0,0 8-42 16,-16 5-30-16,-4-2-347 16,-6-1 71-16</inkml:trace>
        </inkml:traceGroup>
        <inkml:traceGroup>
          <inkml:annotationXML>
            <emma:emma xmlns:emma="http://www.w3.org/2003/04/emma" version="1.0">
              <emma:interpretation id="{35AC52C4-9D0B-4CA9-964A-752907593F59}" emma:medium="tactile" emma:mode="ink">
                <msink:context xmlns:msink="http://schemas.microsoft.com/ink/2010/main" type="inkWord" rotatedBoundingBox="6930,5638 7573,5647 7555,6894 6912,6885"/>
              </emma:interpretation>
              <emma:one-of disjunction-type="recognition" id="oneOf9">
                <emma:interpretation id="interp13" emma:lang="" emma:confidence="1">
                  <emma:literal/>
                </emma:interpretation>
              </emma:one-of>
            </emma:emma>
          </inkml:annotationXML>
          <inkml:trace contextRef="#ctx0" brushRef="#br0" timeOffset="419255.1599">-7521 4052 886 0,'3'4'329'0,"7"-4"46"16,6 0-229-16,15 0-33 15,-1 4-39-15,16 0-10 16,-1 4-26-16,7 2-11 16,-6-1-18-16,6-2-5 15,-14-2-1-15,-3-1-20 16,-10-2-27-16,-5-5 105 0,-15 1-475 15,0-1 167-15</inkml:trace>
          <inkml:trace contextRef="#ctx0" brushRef="#br0" timeOffset="420067.0247">-6389 3893 666 0,'-12'-11'537'0,"14"14"-123"16,0 13-28-16,6 9-307 15,13 14-34-15,3 5-4 16,9 6-10-16,4-5-4 0,7-1-16 16,0-13 3-16,4-4-12 15,-2-10 9-15,2-13-12 16,-9-8 10-16,-3-8-13 16,-9-9-24-16,-2-6-83 15,-14-4 207-15,9-2-555 16,-4 4 182-16</inkml:trace>
        </inkml:traceGroup>
        <inkml:traceGroup>
          <inkml:annotationXML>
            <emma:emma xmlns:emma="http://www.w3.org/2003/04/emma" version="1.0">
              <emma:interpretation id="{FD1DE217-F07C-4008-9EE1-20C0227811CC}" emma:medium="tactile" emma:mode="ink">
                <msink:context xmlns:msink="http://schemas.microsoft.com/ink/2010/main" type="inkWord" rotatedBoundingBox="8139,6151 8154,6152 8153,6167 8138,6166"/>
              </emma:interpretation>
              <emma:one-of disjunction-type="recognition" id="oneOf10">
                <emma:interpretation id="interp14" emma:lang="" emma:confidence="1">
                  <emma:literal/>
                </emma:interpretation>
              </emma:one-of>
            </emma:emma>
          </inkml:annotationXML>
          <inkml:trace contextRef="#ctx0" brushRef="#br0" timeOffset="424573.7775">-4438 4359 750 0,'-6'-3'423'0,"10"-5"-62"16,11-2-91-16,11 3-260 15,19-1 1-15,9-5-14 16,19 0 10-16,0 7-11 16,13-4 9-16,-13 2-9 15,0 0 9-15,-23 6-23 16,4-12-346-16,-22-6 110 0</inkml:trace>
        </inkml:traceGroup>
        <inkml:traceGroup>
          <inkml:annotationXML>
            <emma:emma xmlns:emma="http://www.w3.org/2003/04/emma" version="1.0">
              <emma:interpretation id="{049BF283-6266-448E-A5C4-867D2B788E7F}" emma:medium="tactile" emma:mode="ink">
                <msink:context xmlns:msink="http://schemas.microsoft.com/ink/2010/main" type="inkWord" rotatedBoundingBox="6811,-76 10335,6546 9381,7054 5856,431"/>
              </emma:interpretation>
              <emma:one-of disjunction-type="recognition" id="oneOf11">
                <emma:interpretation id="interp15" emma:lang="" emma:confidence="1">
                  <emma:literal/>
                </emma:interpretation>
              </emma:one-of>
            </emma:emma>
          </inkml:annotationXML>
          <inkml:trace contextRef="#ctx1" brushRef="#br0" timeOffset="179686.902">12503 4354 0,'0'0'0,"0"0"0,0 0 16,0 0-16,0 0 15,0 0 1,0 0 0</inkml:trace>
          <inkml:trace contextRef="#ctx1" brushRef="#br0" timeOffset="190469.4719">14308 4638 0,'0'0'0,"0"0"0,0 0 15,0 0 1,0 0 15,0 0 1,40-24-17,-36 19 16,5-3-15,-1 0 15</inkml:trace>
          <inkml:trace contextRef="#ctx1" brushRef="#br0" timeOffset="224415.8571">14884 5708 0,'0'0'16</inkml:trace>
        </inkml:traceGroup>
        <inkml:traceGroup>
          <inkml:annotationXML>
            <emma:emma xmlns:emma="http://www.w3.org/2003/04/emma" version="1.0">
              <emma:interpretation id="{8E276DC6-A63D-4156-9F35-EBA2865CF93D}" emma:medium="tactile" emma:mode="ink">
                <msink:context xmlns:msink="http://schemas.microsoft.com/ink/2010/main" type="inkWord" rotatedBoundingBox="10622,5516 11908,5534 11896,6393 10610,6375"/>
              </emma:interpretation>
              <emma:one-of disjunction-type="recognition" id="oneOf12">
                <emma:interpretation id="interp16" emma:lang="" emma:confidence="1">
                  <emma:literal/>
                </emma:interpretation>
              </emma:one-of>
            </emma:emma>
          </inkml:annotationXML>
          <inkml:trace contextRef="#ctx1" brushRef="#br0" timeOffset="33899.2833">-3169 4869 0,'0'0'15,"0"0"1</inkml:trace>
          <inkml:trace contextRef="#ctx1" brushRef="#br0" timeOffset="212047.3657">11048 5055 0,'0'0'0,"0"0"0,0 0 15,0 0-15,0 0 16</inkml:trace>
        </inkml:traceGroup>
        <inkml:traceGroup>
          <inkml:annotationXML>
            <emma:emma xmlns:emma="http://www.w3.org/2003/04/emma" version="1.0">
              <emma:interpretation id="{36F9031E-A7A1-45B3-BF22-8B7A6C56E9FE}" emma:medium="tactile" emma:mode="ink">
                <msink:context xmlns:msink="http://schemas.microsoft.com/ink/2010/main" type="inkWord" rotatedBoundingBox="12767,5677 13900,5692 13889,6498 12755,6483"/>
              </emma:interpretation>
              <emma:one-of disjunction-type="recognition" id="oneOf13">
                <emma:interpretation id="interp17" emma:lang="" emma:confidence="1">
                  <emma:literal/>
                </emma:interpretation>
              </emma:one-of>
            </emma:emma>
          </inkml:annotationXML>
          <inkml:trace contextRef="#ctx0" brushRef="#br0" timeOffset="425655.103">-2355 3801 712 0,'8'-21'396'0,"-5"13"-15"16,-11-7-80-16,-2 12-187 15,-9 0 7-15,-9 3-46 16,-12 3-12-16,4 10-43 15,-13 11 2-15,7 9-22 16,-2 15 7-16,10 1-13 16,3 16 10-16,14-2-12 15,5 15 12-15,15-7-8 16,12 10 14-16,9-19-12 0,15-2 14 16,7-19-11-16,1-12 11 15,-5-16-9-15,0-5 14 16,-6-13-7-16,-5-6 17 15,-7-7-8-15,2-7 16 16,-10 0-12-16,-8-11 10 16,-5 2-12-16,-7-2 14 15,-14 7-20-15,-3 8 12 16,-4 13-13-16,1 13 1 16,1 9-15-16,7 7 8 15,8 0-12-15,6 4 8 16,2-11-10-16,12-1 10 15,2-11-8-15,9-10 9 16,6-12-8-16,12-7 11 16,-6-9-10-16,3 4 10 0,-12 7-11 15,-7 12 3-15,-9 18-11 16,-7 16 5-16,-6 18-9 16,-4 7 11-16,1 2-4 15,-4 3 12-15,4-11-5 16,2-4 8-16,4-5-10 15,5-12 14-15,5-14-27 16,5-13-112-16,4-13 193 16,12-33-565-16,-2-11 131 15</inkml:trace>
          <inkml:trace contextRef="#ctx0" brushRef="#br0" timeOffset="426580.0376">-1780 3971 612 0,'30'-29'459'0,"-16"-5"-103"15,-2 5-11-15,-4 9-238 16,-3 9-37-16,-5 9 4 16,-2 14 5-16,-5 10-49 15,-6 6-24-15,0 13 4 16,-1-1-11-16,-2 14-4 16,8-3 4-16,1 13 11 15,4-6-9-15,4 10 18 16,8-14-5-16,-3-1 15 0,9-14-7 15,2-14 13 1,5-12-14-16,5-9 13 0,4-8-9 16,-2-9 5-16,0 0-3 15,-6-7 10-15,-8 6-16 16,-9-6 17-16,-7 10 0 16,-12-3 4-16,-7 5-10 15,-12-5 11-15,1 10-25 16,-6 0 0-16,11 9-15 15,-4-1 4-15,16 10-10 0,6-2 5 16,8-4-7-16,6-2 4 16,7 1-4-16,11-5 6 15,4-6-5-15,11-12 9 16,3-4-6-16,10-9 8 16,-10-4-7-16,0 4 8 15,-17 9-10-15,-7 8 7 16,-10 6-12-16,-3 13 7 15,-5 6-10-15,0 12 8 16,-2 7-6-16,0 9 10 16,-3 0-5-16,-1 7 9 15,3-9-7-15,-2-1 8 16,2-6-8-16,3-7 7 16,1-10-2-16,2-6-92 15,7-9 228-15,-5-2-678 16,0-7 204-16</inkml:trace>
          <inkml:trace contextRef="#ctx0" brushRef="#br0" timeOffset="427232.6441">-557 4416 1091 0,'-13'3'306'15,"12"0"74"-15,14 5-310 16,14-1-3-16,9-1-25 15,19 1 3-15,7-9-7 0,21-9-3 16,-6-1-19-16,17-2-48 16,-12-2-45-16,-1-6-342 15,-31-2 58-15</inkml:trace>
        </inkml:traceGroup>
        <inkml:traceGroup>
          <inkml:annotationXML>
            <emma:emma xmlns:emma="http://www.w3.org/2003/04/emma" version="1.0">
              <emma:interpretation id="{A727FBE0-19A8-4366-A1AA-F23598109123}" emma:medium="tactile" emma:mode="ink">
                <msink:context xmlns:msink="http://schemas.microsoft.com/ink/2010/main" type="inkWord" rotatedBoundingBox="14412,5663 15211,5674 15198,6614 14399,6603"/>
              </emma:interpretation>
              <emma:one-of disjunction-type="recognition" id="oneOf14">
                <emma:interpretation id="interp18" emma:lang="" emma:confidence="1">
                  <emma:literal/>
                </emma:interpretation>
              </emma:one-of>
            </emma:emma>
          </inkml:annotationXML>
          <inkml:trace contextRef="#ctx0" brushRef="#br0" timeOffset="426965.7668">-547 4151 940 0,'-3'0'471'0,"-2"-1"-20"16,3-3-185-16,4 6-181 16,6 1-45-16,10 5-11 15,5-1-21-15,16-1-4 16,9-2 0-16,20-6 0 16,2-6 1-16,10-2-14 15,-12-4-28-15,-10 2-63 16,-22 6-23-16,-18 9-340 15,-23 8 57-15</inkml:trace>
          <inkml:trace contextRef="#ctx0" brushRef="#br0" timeOffset="427465.5553">275 3926 1130 0,'5'-7'287'0,"10"7"93"16,-4 2-319-16,10 1-36 16,5 4-9-16,12-1-3 15,-6-1-9-15,9 8-2 16,-7 0-3-16,-2 11 6 15,-9 7 9-15,-10 19 24 0,-12 7 10 16,-14 21 11-16,-13 1-5 16,-19 19-5-16,-2-9-23 15,-5 3-9-15,8-22 6 16,17-10-194-16,11-34-275 16,-4-23 40-16</inkml:trace>
        </inkml:traceGroup>
        <inkml:traceGroup>
          <inkml:annotationXML>
            <emma:emma xmlns:emma="http://www.w3.org/2003/04/emma" version="1.0">
              <emma:interpretation id="{EBF682C1-EF0F-434D-98C9-3967F7228BE4}" emma:medium="tactile" emma:mode="ink">
                <msink:context xmlns:msink="http://schemas.microsoft.com/ink/2010/main" type="inkWord" rotatedBoundingBox="15638,5755 16276,5660 16354,6185 15715,6279"/>
              </emma:interpretation>
              <emma:one-of disjunction-type="recognition" id="oneOf15">
                <emma:interpretation id="interp19" emma:lang="" emma:confidence="1">
                  <emma:literal/>
                </emma:interpretation>
              </emma:one-of>
            </emma:emma>
          </inkml:annotationXML>
          <inkml:trace contextRef="#ctx0" brushRef="#br0" timeOffset="428454.818">1198 4078 374 0,'-6'-8'75'0,"-1"-6"-8"16,2-1-81-16,-1-5 56 15,4-2 59-15,1-7 116 16,1 8 29-16,5-4 31 16,3 7-105-16,1 7-27 15,3 11-64-15,6 16 11 16,0 12-31-16,1 20 5 16,2 6-27-16,3 16 8 15,-1-7-21-15,5 8 6 16,2-17-18-16,11-10 9 15,1-20-17-15,7-21 13 16,-5-22-11-16,8-19 9 16,-9-5-32-16,3-16-40 15,-9 9-41-15,0 1-32 0,-12 15-92 16,-3 0-51-16,-7 13 35 16,0-2 60-16,-7 6 81 15,1-1 170-15,-4 6 91 16,-3 4 46-16,-2 5-17 15,2 8-18-15,-6 5-78 16,-4 12 9-16,0 11-39 0,-8 20 2 16,-7 7-28-16,-6 23 6 15,-2 1-23 1,-6 15 3-16,6-8-16 0,3 5 6 16,7-22-16-16,8-1 7 15,10-22-9-15,-3-11-1 16,6-22-55-16,-4-11 164 15,4-20-574-15,-1-13 197 16</inkml:trace>
          <inkml:trace contextRef="#ctx0" brushRef="#br0" timeOffset="429197.6752">2366 4382 1195 0,'3'4'328'0,"6"-2"94"15,20-5-301-15,3 4-60 16,22-4 8-16,-1-3-25 16,17 7-3-16,-10 3-31 15,10-3 6-15,-15 12-64 0,6 8-409 16,-18-5 122-16</inkml:trace>
        </inkml:traceGroup>
        <inkml:traceGroup>
          <inkml:annotationXML>
            <emma:emma xmlns:emma="http://www.w3.org/2003/04/emma" version="1.0">
              <emma:interpretation id="{B751E86D-B515-43B6-A98A-D4834B39554B}" emma:medium="tactile" emma:mode="ink">
                <msink:context xmlns:msink="http://schemas.microsoft.com/ink/2010/main" type="inkWord" rotatedBoundingBox="16780,5305 18030,5322 18013,6567 16762,6550"/>
              </emma:interpretation>
              <emma:one-of disjunction-type="recognition" id="oneOf16">
                <emma:interpretation id="interp20" emma:lang="" emma:confidence="1">
                  <emma:literal/>
                </emma:interpretation>
              </emma:one-of>
            </emma:emma>
          </inkml:annotationXML>
          <inkml:trace contextRef="#ctx0" brushRef="#br0" timeOffset="428898.1486">2499 3966 1114 0,'-27'-5'396'0,"17"7"42"16,2 8-269-16,6 3-111 0,7 5-1 16,5-1-38-16,11 5 8 15,8-9-15-15,18-2 13 16,3-5-20-16,20-4 9 15,-3-7-12-15,1 0 12 16,-10 0-34-16,-6 5-48 16,-21 4-53-16,-18 7-346 15,-21 10 39-15</inkml:trace>
          <inkml:trace contextRef="#ctx0" brushRef="#br0" timeOffset="429590.5583">3442 4044 981 0,'1'26'359'0,"1"5"48"0,4 8-194 15,7 5-124-15,10 1 18 16,1-4-36-16,12 1-7 15,1-11-38-15,2-15 1 16,2-13-21-16,4-13 5 16,-6-14-32-16,3-12-74 15,-1 1-37-15,-1-14-340 16,-4 2 26-16</inkml:trace>
          <inkml:trace contextRef="#ctx0" brushRef="#br0" timeOffset="429851.9158">4022 3971 968 0,'-1'7'345'0,"-3"11"41"16,-4 9-257-16,-10 17-39 16,-1 11-39-16,-7 18 24 0,0 0-17 15,-5 10 13-15,7-5-28 16,0 3 4-16,4-15-30 16,2 1 4-16,8-14-19 15,1-6 12-15,4-19-29 16,3-14-144-16,15-17-306 15,2-8 33-15</inkml:trace>
          <inkml:trace contextRef="#ctx0" brushRef="#br0" timeOffset="430481.591">4147 3736 1060 0,'-19'-28'359'15,"2"1"91"-15,11-1-292 0,8 2-34 16,7 4-41-16,11 1-8 16,6 3-55-16,13 5 2 15,0 6-20-15,9 9 4 16,1 3-12-16,12 9 9 16,-5 6-10-16,7 9 8 15,-10 0-9-15,-1 10 6 16,-19-3-11-16,-6 8 11 15,-15-2-6-15,-11 10 19 16,-10 0 1-16,-13 6 35 16,-8-3 1-16,-14 5 28 15,-3-11-9-15,-10-5 19 16,8-15-22-16,-11-11-1 16,10-17-27-16,-10-12-1 15,7-10-37-15,-3-15-111 16,17 5-100-16,10-6-360 15,15 8-22-15</inkml:trace>
        </inkml:traceGroup>
        <inkml:traceGroup>
          <inkml:annotationXML>
            <emma:emma xmlns:emma="http://www.w3.org/2003/04/emma" version="1.0">
              <emma:interpretation id="{6F63B05F-C84E-410B-B647-5DF6C1E081E6}" emma:medium="tactile" emma:mode="ink">
                <msink:context xmlns:msink="http://schemas.microsoft.com/ink/2010/main" type="inkWord" rotatedBoundingBox="19951,6151 19966,6152 19965,6167 19950,6166"/>
              </emma:interpretation>
              <emma:one-of disjunction-type="recognition" id="oneOf17">
                <emma:interpretation id="interp21" emma:lang="" emma:confidence="1">
                  <emma:literal/>
                </emma:interpretation>
              </emma:one-of>
            </emma:emma>
          </inkml:annotationXML>
          <inkml:trace contextRef="#ctx0" brushRef="#br0" timeOffset="430185.3823">4501 3647 1272 0,'-4'8'294'0,"-4"18"117"16,0 5-367-16,-10 17-2 15,5 4-6-15,-1 8 15 16,2-8-17-16,3 7 6 15,7-22-28-15,0-5-18 16,4-15-55-16,1-14-4 0,5-11-387 16,-3-10 82-16</inkml:trace>
        </inkml:traceGroup>
        <inkml:traceGroup>
          <inkml:annotationXML>
            <emma:emma xmlns:emma="http://www.w3.org/2003/04/emma" version="1.0">
              <emma:interpretation id="{6D505132-B5C7-4C0E-9C4C-855AF5528C9D}" emma:medium="tactile" emma:mode="ink">
                <msink:context xmlns:msink="http://schemas.microsoft.com/ink/2010/main" type="inkWord" rotatedBoundingBox="24379,6824 24394,6825 24393,6840 24378,6839"/>
              </emma:interpretation>
              <emma:one-of disjunction-type="recognition" id="oneOf18">
                <emma:interpretation id="interp22" emma:lang="" emma:confidence="1">
                  <emma:literal/>
                </emma:interpretation>
              </emma:one-of>
            </emma:emma>
          </inkml:annotationXML>
          <inkml:trace contextRef="#ctx0" brushRef="#br0" timeOffset="420341.8235">-5758 3879 1053 0,'-8'-2'407'16,"1"4"43"-16,-4 9-259 16,-1 9-91-16,-7 14-23 15,-7 14-34-15,-11 30-10 16,-4 8 2-16,-11 24-7 15,0 2-1-15,-4 15-5 16,9-20-1-16,6 6-15 16,12-15 4-16,6-4-8 0,10-20 17 15,5-7 209-15,6-23-726 16,7-28 324-16</inkml:trace>
        </inkml:traceGroup>
        <inkml:traceGroup>
          <inkml:annotationXML>
            <emma:emma xmlns:emma="http://www.w3.org/2003/04/emma" version="1.0">
              <emma:interpretation id="{DC5F0FF0-5C34-4A69-B773-5B92EC8B44D3}" emma:medium="tactile" emma:mode="ink">
                <msink:context xmlns:msink="http://schemas.microsoft.com/ink/2010/main" type="inkWord" rotatedBoundingBox="24616,6337 25070,6343 25063,6851 24609,6844"/>
              </emma:interpretation>
              <emma:one-of disjunction-type="recognition" id="oneOf19">
                <emma:interpretation id="interp23" emma:lang="" emma:confidence="0">
                  <emma:literal>m</emma:literal>
                </emma:interpretation>
                <emma:interpretation id="interp24" emma:lang="" emma:confidence="0">
                  <emma:literal>M</emma:literal>
                </emma:interpretation>
                <emma:interpretation id="interp25" emma:lang="" emma:confidence="0">
                  <emma:literal>H</emma:literal>
                </emma:interpretation>
                <emma:interpretation id="interp26" emma:lang="" emma:confidence="0">
                  <emma:literal>h</emma:literal>
                </emma:interpretation>
                <emma:interpretation id="interp27" emma:lang="" emma:confidence="0">
                  <emma:literal>n</emma:literal>
                </emma:interpretation>
              </emma:one-of>
            </emma:emma>
          </inkml:annotationXML>
          <inkml:trace contextRef="#ctx0" brushRef="#br0" timeOffset="636526.1741">11336 4578 1042 0,'-13'-8'284'0,"-2"6"86"0,4 9-313 15,1 7-4-15,8 9-37 16,2 8 4-16,4 9-22 15,7 11 10-15,0-3-11 0,6 2 12 16,-3-9-13-16,4-9 11 16,-3-12-10-16,2-14 9 15,-4-7-7-15,5-17 13 16,-2-6-12-16,2-14 12 16,-2-2-10-16,2-2 7 15,-6 8-12-15,-1 4 10 16,-1 14-12-16,-5 8 11 15,-2 5-14-15,0 8 12 16,0 6-12-16,1 10 12 16,0 5-12-16,5 8 14 15,-1 2-11-15,3 1 13 16,4-11-11-16,2-7 11 16,-2-7-11-16,6-9 13 15,-5-6-7-15,5-9 14 16,-8 3 6-16,0-3-4 0,-4 6-11 15,-6 4 7-15,-3 10-15 16,-3 13-4-16,3 12 3 16,-2 3 9-16,5-1-10 15,-1-1-4-15,8-8-43 16,-4-6-347-16,-8-15 90 16</inkml:trace>
        </inkml:traceGroup>
        <inkml:traceGroup>
          <inkml:annotationXML>
            <emma:emma xmlns:emma="http://www.w3.org/2003/04/emma" version="1.0">
              <emma:interpretation id="{BAAEA8EF-085F-464C-B4D5-9DA0507F7CBA}" emma:medium="tactile" emma:mode="ink">
                <msink:context xmlns:msink="http://schemas.microsoft.com/ink/2010/main" type="inkWord" rotatedBoundingBox="25834,6123 25849,6124 25848,6139 25833,6138"/>
              </emma:interpretation>
              <emma:one-of disjunction-type="recognition" id="oneOf20">
                <emma:interpretation id="interp28" emma:lang="" emma:confidence="1">
                  <emma:literal/>
                </emma:interpretation>
              </emma:one-of>
            </emma:emma>
          </inkml:annotationXML>
          <inkml:trace contextRef="#ctx0" brushRef="#br0" timeOffset="424880.951">-3859 4009 1087 0,'-2'-9'340'0,"-1"1"75"16,2 5-311-16,14-2-31 15,3 0-42-15,18-1-4 16,14-2-28-16,17 0 9 16,-3 1-12-16,9 4 11 15,-17 9-12-15,-5 7 10 16,-19 8-10-16,-7 9 10 16,-15 0-10-16,-5 11 12 15,-11-2-12-15,-3 3 13 0,-4-5-12 16,-2 1 11-16,-1-6-12 15,-2-4 12-15,-1-7-11 16,2 3 0-16,2-6-32 16,3 1-34-16,6-7-20 15,4-1-327-15,11-8 73 16</inkml:trace>
        </inkml:traceGroup>
        <inkml:traceGroup>
          <inkml:annotationXML>
            <emma:emma xmlns:emma="http://www.w3.org/2003/04/emma" version="1.0">
              <emma:interpretation id="{F196B60A-DF74-4E70-A986-9E896DD16CF6}" emma:medium="tactile" emma:mode="ink">
                <msink:context xmlns:msink="http://schemas.microsoft.com/ink/2010/main" type="inkWord" rotatedBoundingBox="27639,6407 27671,5339 27730,5341 27698,6409"/>
              </emma:interpretation>
              <emma:one-of disjunction-type="recognition" id="oneOf21">
                <emma:interpretation id="interp29" emma:lang="" emma:confidence="1">
                  <emma:literal/>
                </emma:interpretation>
              </emma:one-of>
            </emma:emma>
          </inkml:annotationXML>
          <inkml:trace contextRef="#ctx1" brushRef="#br0" timeOffset="43278.3651">1077 4212 0,'0'0'15,"0"0"-15,0 0 16,0 0-1</inkml:trace>
          <inkml:trace contextRef="#ctx1" brushRef="#br0" timeOffset="185783.9342">14377 3571 0,'0'0'16,"0"0"-16,0 0 16,0 0 15,0 0-16</inkml:trace>
        </inkml:traceGroup>
        <inkml:traceGroup>
          <inkml:annotationXML>
            <emma:emma xmlns:emma="http://www.w3.org/2003/04/emma" version="1.0">
              <emma:interpretation id="{1066EDC8-A6DA-444A-A78D-BBEA33055462}" emma:medium="tactile" emma:mode="ink">
                <msink:context xmlns:msink="http://schemas.microsoft.com/ink/2010/main" type="inkWord" rotatedBoundingBox="28215,7477 28230,7478 28229,7493 28214,7492"/>
              </emma:interpretation>
              <emma:one-of disjunction-type="recognition" id="oneOf22">
                <emma:interpretation id="interp30" emma:lang="" emma:confidence="1">
                  <emma:literal/>
                </emma:interpretation>
              </emma:one-of>
            </emma:emma>
          </inkml:annotationXML>
          <inkml:trace contextRef="#ctx1" brushRef="#br0" timeOffset="120513.6075">6620 4382 0,'0'0'0,"0"0"16,0 0-16,0 0 16,0 0-1,0 0-15,0 0 16,0 0-1</inkml:trace>
        </inkml:traceGroup>
      </inkml:traceGroup>
    </inkml:traceGroup>
    <inkml:traceGroup>
      <inkml:annotationXML>
        <emma:emma xmlns:emma="http://www.w3.org/2003/04/emma" version="1.0">
          <emma:interpretation id="{0ADB00C8-FACA-42C8-9F44-92B1474D7574}" emma:medium="tactile" emma:mode="ink">
            <msink:context xmlns:msink="http://schemas.microsoft.com/ink/2010/main" type="paragraph" rotatedBoundingBox="5366,7251 15650,6722 15759,8835 5475,9364" alignmentLevel="3"/>
          </emma:interpretation>
        </emma:emma>
      </inkml:annotationXML>
      <inkml:traceGroup>
        <inkml:annotationXML>
          <emma:emma xmlns:emma="http://www.w3.org/2003/04/emma" version="1.0">
            <emma:interpretation id="{06731B66-5DE3-4137-B45F-AE7CC24D24A2}" emma:medium="tactile" emma:mode="ink">
              <msink:context xmlns:msink="http://schemas.microsoft.com/ink/2010/main" type="line" rotatedBoundingBox="5366,7251 15650,6722 15759,8835 5475,9364">
                <msink:destinationLink direction="with" ref="{CD5A618B-D4C5-4348-91F7-3628ECFDFAEB}"/>
              </msink:context>
            </emma:interpretation>
          </emma:emma>
        </inkml:annotationXML>
        <inkml:traceGroup>
          <inkml:annotationXML>
            <emma:emma xmlns:emma="http://www.w3.org/2003/04/emma" version="1.0">
              <emma:interpretation id="{72364929-5D0E-4B59-931D-A5D9094D2970}" emma:medium="tactile" emma:mode="ink">
                <msink:context xmlns:msink="http://schemas.microsoft.com/ink/2010/main" type="inkWord" rotatedBoundingBox="5402,7949 8996,7764 9055,8906 5461,9090"/>
              </emma:interpretation>
            </emma:emma>
          </inkml:annotationXML>
          <inkml:trace contextRef="#ctx1" brushRef="#br0" timeOffset="371934.8463">-4276 7136 0,'0'0'15,"0"0"1,0 0-16,-53-12 16,29 3-1</inkml:trace>
          <inkml:trace contextRef="#ctx0" brushRef="#br0" timeOffset="437722.5606">-7928 6184 1247 0,'0'-5'408'0,"1"8"50"16,2 10-345-16,2 11-40 16,7 10-43-16,2 8-5 15,1-1 8-15,8 1-6 16,2-8-1-16,8 4-9 16,3-14-4-16,9-5-9 15,-9-7 10-15,4-9-71 16,-9-3-56-16,-5-3-54 15,-7 3 93-15,1 0-431 16,-9-5 189-16</inkml:trace>
        </inkml:traceGroup>
        <inkml:traceGroup>
          <inkml:annotationXML>
            <emma:emma xmlns:emma="http://www.w3.org/2003/04/emma" version="1.0">
              <emma:interpretation id="{CFC1424A-2C04-45C8-B5E4-5B564DAFE626}" emma:medium="tactile" emma:mode="ink">
                <msink:context xmlns:msink="http://schemas.microsoft.com/ink/2010/main" type="inkWord" rotatedBoundingBox="5662,8060 7356,7973 7399,8816 5706,8904"/>
              </emma:interpretation>
              <emma:one-of disjunction-type="recognition" id="oneOf23">
                <emma:interpretation id="interp31" emma:lang="" emma:confidence="1">
                  <emma:literal/>
                </emma:interpretation>
              </emma:one-of>
            </emma:emma>
          </inkml:annotationXML>
          <inkml:trace contextRef="#ctx0" brushRef="#br0" timeOffset="437929.3803">-7385 6279 996 0,'0'-3'348'0,"-5"8"43"0,-5 9-262 16,-6 11-21-16,-3 9-27 15,-2 21-1-15,-4 8 1 16,-1 18-10-16,7 2-16 16,1 18-23-16,2-14-7 15,3 1-16-15,1-20 1 0,-1-11-14 16,4-18-16-16,1-13-95 16,1-17 18-16,4 3-391 15,3-1 55-15</inkml:trace>
          <inkml:trace contextRef="#ctx0" brushRef="#br0" timeOffset="438828.6529">-6519 6381 875 0,'-24'-4'385'0,"12"0"32"15,7 6-188-15,4 3-104 16,9-2-27-16,2 2-46 16,9-2-16-16,9 2-19 15,17-7 0-15,5-2 1 16,22-8-3-16,-2-2-8 16,9-3-1-16,-9 8-2 15,-5 4-7-15,-23 13-36 16,-15 7-68-16,-17 6-21 15,-21 11-334-15,-14 2 46 0</inkml:trace>
        </inkml:traceGroup>
        <inkml:traceGroup>
          <inkml:annotationXML>
            <emma:emma xmlns:emma="http://www.w3.org/2003/04/emma" version="1.0">
              <emma:interpretation id="{63882E67-95B8-4DCF-BB63-FC0617CB84DF}" emma:medium="tactile" emma:mode="ink">
                <msink:context xmlns:msink="http://schemas.microsoft.com/ink/2010/main" type="inkWord" rotatedBoundingBox="6856,7786 12758,7482 12805,8407 6904,8711"/>
              </emma:interpretation>
              <emma:one-of disjunction-type="recognition" id="oneOf24">
                <emma:interpretation id="interp32" emma:lang="" emma:confidence="1">
                  <emma:literal/>
                </emma:interpretation>
              </emma:one-of>
            </emma:emma>
          </inkml:annotationXML>
          <inkml:trace contextRef="#ctx0" brushRef="#br0" timeOffset="439124.0063">-6423 6566 708 0,'-18'-5'477'0,"15"7"-59"16,1-4-97-16,7 2-221 15,5 0-48-15,14-3-18 16,8-2-30-16,17 5-2 16,6 0-1-16,17 4 17 15,-8 4-61-15,0 6-380 16,-16-4 120-16</inkml:trace>
          <inkml:trace contextRef="#ctx0" brushRef="#br0" timeOffset="444814.1357">-4868 6064 1035 0,'-1'-23'314'0,"-1"2"81"0,-3 5-242 16,0 1-43-16,0 5 27 15,-1 4-33-15,-7 4-3 16,-5 7-46-16,-10 10-5 16,-1 1-40-16,-8 15 3 15,0 8-12-15,1 12 7 16,10 3-10-16,3 19 7 15,10-8-8-15,8 13 5 16,5-10-6-16,9 8 6 16,0-13-7-16,14-3 7 15,5-21-5-15,9-11 10 16,3-20-7-16,16-21 7 16,-5-15-39-16,11-9-90 0,-8-8-24 15,-9 1-352-15,-19 10 17 16</inkml:trace>
          <inkml:trace contextRef="#ctx0" brushRef="#br0" timeOffset="445314.0217">-4527 6474 857 0,'-2'-10'332'0,"-1"0"64"15,1 7-225-15,-6 6-14 16,-6 1-50-16,-6 5-6 16,-3 11-54-16,-4 14-7 15,6 5-27-15,6 14 11 0,12-2-11 16,8 5 12-16,11-10-10 16,8-6 10-16,2-15-16 15,12-11 11-15,-4-23-9 16,5-19 10-16,-2-11-8 15,2-13 12-15,-12 0-5 16,-6-1 20-16,-14 14-3 0,-12 0 20 16,-11 16-15-16,-7 2-1 15,-4 15-22-15,-3 4-2 16,3 7-20-16,4 6 7 16,5 9-7-16,5-4-41 15,12 0-59-15,-1-5-70 16,5-4-368-16,7-4 43 15</inkml:trace>
          <inkml:trace contextRef="#ctx0" brushRef="#br0" timeOffset="445796.9319">-3929 5981 1208 0,'17'3'332'0,"-21"13"75"16,-4 18-304-16,-5 10-79 15,-3 15 17-15,0 1-9 16,4 4 10-16,11-7-21 15,7-8 2-15,7-15-22 0,5-8 10 16,-3-12-10-16,-2-10 17 16,-2-8-29-16,-5-5-60 15,-9-6-43-15,-5-3-121 16,-8 2-228-16,-18-3 19 16,-3 2-123-16,-10 3 280 15,3-1 676-15,0-1 33 16,13 6-74-16,8-1 10 15,12 6-174-15,5 2-22 16,9 4-60-16,7 3-4 16,1 1-54-16,16-4-6 15,6 2-24-15,14-6 8 16,3-5-16-16,15-3-20 0,-7-1-67 16,12-6-371-1,-8-1 81-15</inkml:trace>
          <inkml:trace contextRef="#ctx0" brushRef="#br0" timeOffset="446155.0837">-3144 5846 1196 0,'-1'-1'361'0,"-11"4"89"16,-1 3-342-16,-8 2-1 16,-3 5-36-16,-4 5-3 15,4 5-26-15,0 3 0 16,1 1-29-16,0 6 2 16,4 3-16-16,1 6 7 15,5 5-10-15,3 3 11 16,7-4-12-16,10-4 9 15,2-7-8-15,12-14 10 16,4-9-5-16,12-1-37 16,2-14-63-16,8-13-328 15,3-7-73-15,7-13-146 16</inkml:trace>
          <inkml:trace contextRef="#ctx0" brushRef="#br0" timeOffset="446483.8896">-3025 6195 834 0,'-10'15'380'16,"-3"9"22"-16,0 0-192 15,5 5-58-15,5 1-52 0,3-3-5 16,5-7-44-16,11-4-4 16,0-13-36-16,18-9 9 15,2-12-11-15,11-20-23 16,-5-5-54-16,7-8-55 15,-17 6-39-15,-4 9-26 16,-14 22 18-16,-4 12 71 16,-10 17 81-16,-2 15 86 15,-6 9 52-15,-5 13 63 16,2 0-13-16,-2 8 13 16,-2-14-55-16,2 6-5 15,2-12-56-15,3-1-8 16,1-10-37-16,7-1 0 15,0-14-19-15,5-2-85 16,-1-7-84-16,2 3-355 16,0 3 0-16</inkml:trace>
          <inkml:trace contextRef="#ctx0" brushRef="#br0" timeOffset="447265.3333">-2359 6065 971 0,'-3'-3'573'0,"0"3"-75"15,0 0-195-15,3 11-197 16,0 2-84-16,1 3-11 15,1-1-10-15,1 0 3 16,2-10 5-16,1-7-80 16,4-8-53-16,15-8-376 15,-8-3 29-15</inkml:trace>
          <inkml:trace contextRef="#ctx0" brushRef="#br0" timeOffset="447572.1219">-2047 5986 1251 0,'11'0'389'0,"-4"5"59"16,4 4-313-16,5 1-122 0,5 5-6 16,5-1-2-1,8-2-1-15,-1-8 0 16,7-2-22-16,2-8-32 0,9-14-63 15,-4-6 369-15,6-1-709 16,-6-7 319-16</inkml:trace>
          <inkml:trace contextRef="#ctx0" brushRef="#br0" timeOffset="447654.4231">-1465 5815 906 0,'-6'28'333'0,"-11"11"52"15,-4 11-236-15,-6 20-34 16,-2 6-27-16,-6 10 0 15,9-3-24-15,-1-2-8 16,6-15-18-16,6-4-12 16,2-21-17-16,2-9-1 15,3-6 1-15,3-10-54 16,0-6-40-16,2-2-369 0,1 3 55 16</inkml:trace>
          <inkml:trace contextRef="#ctx0" brushRef="#br0" timeOffset="448682.1027">-1082 6195 1126 0,'0'-5'334'15,"1"-1"91"-15,4-3-317 16,16 5-17-16,5-1-26 0,15-3-10 15,6 3-24-15,11-2-9 16,-1 1-10-16,13-4-28 16,-8 5-52-16,-1-3-47 15,-14 0-339-15,-14 0 49 16</inkml:trace>
          <inkml:trace contextRef="#ctx0" brushRef="#br0" timeOffset="448429.738">-857 5929 1238 0,'2'-7'392'15,"-4"11"62"-15,-1 10-332 16,1 11-79-16,-4 15-15 16,1 9-20-16,0 17 3 15,4-1 0-15,4 5 0 16,7-12-3-16,1-6-3 16,2-16-1-16,3-10 2 15,-3-13-1-15,-3-12-50 16,-4-4-40-16,-6-7-125 0,-6-7-261 15,-7-19 5-15</inkml:trace>
        </inkml:traceGroup>
        <inkml:traceGroup>
          <inkml:annotationXML>
            <emma:emma xmlns:emma="http://www.w3.org/2003/04/emma" version="1.0">
              <emma:interpretation id="{3FB4197A-C55F-41E2-8D2D-5EEB58BD3874}" emma:medium="tactile" emma:mode="ink">
                <msink:context xmlns:msink="http://schemas.microsoft.com/ink/2010/main" type="inkWord" rotatedBoundingBox="7851,7123 15650,6722 15759,8835 7960,9236"/>
              </emma:interpretation>
              <emma:one-of disjunction-type="recognition" id="oneOf25">
                <emma:interpretation id="interp33" emma:lang="" emma:confidence="1">
                  <emma:literal/>
                </emma:interpretation>
              </emma:one-of>
            </emma:emma>
          </inkml:annotationXML>
          <inkml:trace contextRef="#ctx0" brushRef="#br0" timeOffset="449388.8927">-545 5840 1348 0,'6'-5'361'16,"14"-2"98"-16,6-4-390 0,21 1-22 16,9-1-25-16,26-7-10 15,3 3-4-15,21 6 6 16,-10 1-25-16,3 6 344 15,-22 7-799-15,-15 11 360 16</inkml:trace>
          <inkml:trace contextRef="#ctx0" brushRef="#br0" timeOffset="449009.7664">-346 6414 1042 0,'-5'8'347'16,"9"-11"53"-16,7 4-248 16,2-2-76-16,13-1 1 15,11-1-20-15,10 5-6 16,-3-11-19-16,18 5-14 15,-7-3-12-15,3-8-41 16,-11 4-32-16,2 5-48 16,-18-2 84-16,-10-5-423 15,-15 0 159-15</inkml:trace>
          <inkml:trace contextRef="#ctx0" brushRef="#br0" timeOffset="448770.4">-81 5807 1331 0,'4'-11'410'0,"-4"21"57"16,-3 16-333-16,-5 8-133 15,-2 13-6-15,1 1 8 16,2 11 2-16,6-6 2 16,7 6-3-16,4-9 3 15,3-1-101-15,-2-19 29 16,-4-13-407-16,-7-21 45 16</inkml:trace>
          <inkml:trace contextRef="#ctx0" brushRef="#br0" timeOffset="450075.2814">605 6156 1266 0,'11'-8'356'15,"5"-5"93"-15,13 2-346 16,7-2-59-16,16 0-7 0,3 0-27 16,5 1-2-16,-1 4-11 15,7 2 368-15,-8 2-820 16,6 6 390-16</inkml:trace>
          <inkml:trace contextRef="#ctx0" brushRef="#br0" timeOffset="450066.3436">975 5835 815 0,'0'-7'442'16,"3"4"-20"-16,-3 10-167 15,-5 12-137-15,7 14-44 16,-6 17-16-16,1 13-24 0,-8 17-3 15,6-6-8 1,-2 4-9-16,7-13-8 0,-3-8-2 16,8-23 0-16,3-5 4 15,-1-15-16-15,-1-12-88 16,-8-7-58-16,-7-16-308 16,-16-8-8-16</inkml:trace>
          <inkml:trace contextRef="#ctx0" brushRef="#br0" timeOffset="450692.7813">1920 5713 1180 0,'3'-11'376'0,"-19"3"79"16,-16 13-326-16,-17 1-52 16,-1 10-30-16,-10 9-9 15,6 2-18-15,4 11 11 16,14 7 2-16,2 13 0 16,13 2-3-16,5 17 1 15,9-1-11-15,12 3-4 16,10-17-4-16,11-4-2 15,6-19-4-15,10-13 2 16,-1-13 3-16,9-8-1 16,-8-15 1-16,4-4-1 0,-12-9-2 15,-5-6 4 1,-14 3 4-16,-9-5 16 0,-9 0 6 16,-8 0 2-16,-9 5-6 15,-9 4-4-15,-2 6-18 16,-5 6-8-16,6 10-1 15,-3 10 1-15,10-1-2 16,7 9-3-16,10-2 1 16,4 2-4-16,5-3 0 15,9-2-1-15,2-8 6 0,17-9-1 16,5-9 1-16,16-9-12 16,-2-6-9-16,5-6-9 15,-13 5 0-15,-6 4-1 16,-12 14 14-16,-4 8 5 15,-12 13 4-15,-5 17 0 16,-4 11 2-16,-9 18 1 16,-5 3 11-16,1 4 6 15,1-8 1-15,-2 3-1 16,5-15-2-16,4-6-15 16,1-3-90-16,3-6-448 15,6-12 111-15</inkml:trace>
          <inkml:trace contextRef="#ctx0" brushRef="#br0" timeOffset="491806.0295">-4582 5707 929 0,'-38'-17'295'16,"-7"6"63"-16,4 6-246 0,-9 4-43 16,5 4-15-1,-9-3-18-15,5 2-5 0,-4-1-6 16,14-1 5-16,-6 3-3 16,6 7 5-16,-7 21-14 15,4 14 0-15,-11 22-11 16,4 7-1-16,-3 25-9 15,8-5 7-15,9 12-7 16,15-7 9-16,17 24-9 16,17-9 8-16,21 24-7 15,7-5 7-15,16 12-8 16,-1-24 7-16,13-1-10 16,-9-34 8-16,12-10-11 15,-5-31 9-15,23-19-9 16,-5-24 13-16,21-28-9 15,-3-23 11-15,11-25-9 0,-19-8 10 16,1-34-11-16,-19-4 11 16,-7-36-10-16,-14 3 11 15,-3-40-9-15,-25 26 11 16,-23-3-10-16,-17 40 10 16,-34 14-10-16,-17 52 8 15,-24 25-11-15,-5 31 7 16,-19 23-8-16,1 20 3 0,-21 22-55 15,15 5-17-15,0 4-152 16,28-6-187-16,23-17-9 16</inkml:trace>
          <inkml:trace contextRef="#ctx0" brushRef="#br0" timeOffset="492777.821">-2994 5348 597 0,'-13'-52'387'16,"-5"17"-51"-16,-7 12-88 15,3 15-160-15,-7 16-28 16,-4 13-41-16,-16 24 2 15,1 12-20-15,-12 26 12 16,5 6-15-16,-4 26 9 16,14 0-10-16,4 31 12 15,14-3-13-15,7 13 14 16,15-17-8-16,17 4 14 0,10-34-11 16,21 1 12-16,8-22-12 15,22-7 9-15,0-26-14 16,15-11 8-16,-4-28-9 15,9-24 10-15,-15-18-11 16,8-21 12-16,-18-15-7 16,2-30 11-16,-20-6-4 0,5-28 16 15,-11-9-9-15,-5-37 11 16,-15 10-12-16,-9-34 4 16,-17 29-16-16,-32 1 18 15,-18 53-8-15,-31 32 12 16,-9 65-10-16,-31 38 10 15,19 46-20-15,-13 33 4 16,25 4-21-16,9 17-57 16,29-21-361-16,2-14 91 15</inkml:trace>
          <inkml:trace contextRef="#ctx0" brushRef="#br0" timeOffset="493612.8123">9 5283 685 0,'-6'-17'319'0,"-12"-6"16"16,0 5-176-16,-11 0-6 15,-2 4-52-15,-16 2-6 16,5 15-26-16,-11 9-10 15,2 7-23-15,-2 20-15 16,7 10-14-16,-7 24-3 16,9 13-4-16,2 24 2 15,11 5 3-15,8 26 3 16,23-11 3-16,17 14 1 16,13-9-1-16,16 8-1 0,4-26-3 15,15-4-3-15,-5-32 0 16,13-14-2-16,-3-36-2 15,16-17 2-15,-9-25 2 16,16-22-1-16,-17-10 2 16,-1-26 3-16,-23-2-2 15,-5-31 0-15,-16-5 0 16,7-34 0-16,-7 1-1 0,-10-22-1 16,-13 21 2-16,-21 3-2 15,-21 38 1-15,-26 23-3 16,-9 40 0-16,-24 34-23 15,-2 24-19-15,-11 19-50 16,17 9-17-16,-4 0-279 16,40-4-31-16,12-3-76 15</inkml:trace>
          <inkml:trace contextRef="#ctx0" brushRef="#br0" timeOffset="494747.707">1846 5231 1054 0,'-31'-43'321'16,"-5"9"81"-16,-8 1-294 15,2 14-27-15,-8 6-22 16,1 14-35-16,-16 17-14 16,0 15-8-16,-13 23-3 15,5 8 0-15,-6 25-1 16,19 8 2-16,0 23-2 0,18 5 2 15,0 34 0 1,14-5 0-16,5 25-1 0,14-14 3 16,10 2-2-16,14-36 1 15,22-12-3-15,9-43-2 16,27-26-4-16,11-32 0 16,31-18 1-16,-1-13 4 15,27-1 1-15,-16 7 5 0,9 10 0 16,-27 9-2-16,-1 1-1 15,-27-5 1-15,-6-13-2 16,-24-16 1-16,-9-31 0 16,-12-18 2-16,-4-32-1 15,-9-13 3-15,-9-38 1 16,-2 4 1-16,-19-15 0 16,-13 18-1-16,-17-9-5 15,-7 35-11-15,-21 8-10 16,3 32-2-16,-6 20-6 15,13 33 7-15,-7 19 9 16,20 19 8-16,0 17-28 16,12 9-16-16,-1 20-339 15,13 3 77-15</inkml:trace>
        </inkml:traceGroup>
      </inkml:traceGroup>
    </inkml:traceGroup>
    <inkml:traceGroup>
      <inkml:annotationXML>
        <emma:emma xmlns:emma="http://www.w3.org/2003/04/emma" version="1.0">
          <emma:interpretation id="{4337A215-6BC8-46B3-829B-8D61C7C0F3D2}" emma:medium="tactile" emma:mode="ink">
            <msink:context xmlns:msink="http://schemas.microsoft.com/ink/2010/main" type="paragraph" rotatedBoundingBox="8126,9553 15131,9268 15179,10458 8175,10743" alignmentLevel="4"/>
          </emma:interpretation>
        </emma:emma>
      </inkml:annotationXML>
      <inkml:traceGroup>
        <inkml:annotationXML>
          <emma:emma xmlns:emma="http://www.w3.org/2003/04/emma" version="1.0">
            <emma:interpretation id="{ECF59B14-D920-41FF-B7B7-A150417E6B00}" emma:medium="tactile" emma:mode="ink">
              <msink:context xmlns:msink="http://schemas.microsoft.com/ink/2010/main" type="line" rotatedBoundingBox="8126,9553 15131,9268 15179,10458 8175,10743"/>
            </emma:interpretation>
          </emma:emma>
        </inkml:annotationXML>
        <inkml:traceGroup>
          <inkml:annotationXML>
            <emma:emma xmlns:emma="http://www.w3.org/2003/04/emma" version="1.0">
              <emma:interpretation id="{D38B5F63-7D56-4581-A6B5-692CD8105296}" emma:medium="tactile" emma:mode="ink">
                <msink:context xmlns:msink="http://schemas.microsoft.com/ink/2010/main" type="inkWord" rotatedBoundingBox="8126,9553 11265,9425 11304,10382 8165,10510"/>
              </emma:interpretation>
              <emma:one-of disjunction-type="recognition" id="oneOf26">
                <emma:interpretation id="interp34" emma:lang="" emma:confidence="1">
                  <emma:literal/>
                </emma:interpretation>
              </emma:one-of>
            </emma:emma>
          </inkml:annotationXML>
          <inkml:trace contextRef="#ctx1" brushRef="#br0" timeOffset="418742.4448">-2066 8020 0</inkml:trace>
          <inkml:trace contextRef="#ctx1" brushRef="#br0" timeOffset="412328.2161">-5180 8376 0,'0'0'0,"0"0"0,0 0 15,0 0-15,0 0 16,0 0-1,0 0-15,0 0 16,0 0 0,41-24-1</inkml:trace>
          <inkml:trace contextRef="#ctx0" brushRef="#br0" timeOffset="464379.1036">-4292 7843 598 0,'10'-29'408'15,"-5"4"-27"-15,-5 4-118 16,-2 7-29-16,-9 6-83 16,-10 9-20-16,-10 2-44 0,-5 17-24 15,-3 4-41-15,-8 22-11 16,3 2-5-16,-1 20 2 15,1-1 2-15,-1 17 3 16,12 1 2-16,4 5 0 16,16-13-1-16,13-1-4 15,11-18-4-15,12-7-3 16,5-11 1-16,6 4-1 16,1-12 2-16,3-4 0 15,-6-10 2-15,10-12-2 16,-3-14 2-16,2-10-2 15,-6-6 1-15,0-9 0 16,-16 1 1-16,-8 3 1 16,-12 6 10-16,-12 4 5 15,-10 9 3-15,-13 2-2 16,1 5-2-16,-6 6-12 16,4 3-5-16,4 9-4 15,17 6 1-15,3-3-3 0,12 0 0 16,9-4-3-16,8-4 2 15,11-12-2-15,8-7 4 16,15-14 0-16,0-8 1 16,5-5-8-16,-9 4-2 15,-7 4-3-15,-13 12 0 16,-9 11-7-16,-9 12 5 16,-3 7 4-16,-3 8 1 0,-5 10 0 15,-2 0 8-15,-2 7 5 16,1-5 2-16,1 0 2 15,3-9 1-15,2-7-1 16,2-10-2-16,0-5-4 16,-1-8-38-16,6-6-126 15,-1-2-354-15,12-3 39 16</inkml:trace>
          <inkml:trace contextRef="#ctx0" brushRef="#br0" timeOffset="464978.6144">-3642 7950 1081 0,'8'-34'359'0,"-4"13"85"0,-14 9-304 16,-1 14-26-16,-6 13-46 16,-9 11-18-16,1 8-37 15,-6 18-2-15,3 6 1 16,2 18 1-16,13 4 4 15,0 6 9-15,10-12-2 16,8 1 0-16,3-23 1 16,3-10 0-16,9-13-5 0,9-6 0 15,2-13-4 1,9-6-1-16,1-8-2 0,3-6-5 16,-7-6 0-16,-3-6 0 15,-11 3-1-15,-7-2 0 16,-11 5-3-16,-10-1 11 15,-5 9 3-15,-16 0 0 16,-8 7-1-16,-10-1 0 16,-1 4-10-16,0 3-3 15,6-2-2-15,9 10-3 16,13-2 3-16,10-1-5 16,7 1 0-16,13-1-3 15,8-10 2-15,18-3 0 16,2-2 2-16,14-11 1 15,-3-6 3-15,1 5-2 0,-11-3-1 16,-1-1-3-16,-15 8 0 16,0 7-3-16,-10 1-2 15,-3 16 1-15,-6 4 3 16,-3 9 0-16,-2 2 4 16,0 8 2-16,-2-8 0 15,-2 2 0-15,2-9 1 16,2-3-1-16,-2-4 1 15,1-9-16-15,4-6-53 0,5-15 362 16,6-3-817-16,8-12 338 16</inkml:trace>
        </inkml:traceGroup>
        <inkml:traceGroup>
          <inkml:annotationXML>
            <emma:emma xmlns:emma="http://www.w3.org/2003/04/emma" version="1.0">
              <emma:interpretation id="{27E7CD79-E332-4F86-9BCC-1FBA8F8262CF}" emma:medium="tactile" emma:mode="ink">
                <msink:context xmlns:msink="http://schemas.microsoft.com/ink/2010/main" type="inkWord" rotatedBoundingBox="10227,9526 15133,9327 15179,10458 10273,10658"/>
              </emma:interpretation>
              <emma:one-of disjunction-type="recognition" id="oneOf27">
                <emma:interpretation id="interp35" emma:lang="" emma:confidence="0">
                  <emma:literal>einzig</emma:literal>
                </emma:interpretation>
                <emma:interpretation id="interp36" emma:lang="" emma:confidence="0">
                  <emma:literal>einig</emma:literal>
                </emma:interpretation>
                <emma:interpretation id="interp37" emma:lang="" emma:confidence="0">
                  <emma:literal>einzog</emma:literal>
                </emma:interpretation>
                <emma:interpretation id="interp38" emma:lang="" emma:confidence="0">
                  <emma:literal>erdig</emma:literal>
                </emma:interpretation>
                <emma:interpretation id="interp39" emma:lang="" emma:confidence="0">
                  <emma:literal>erring</emma:literal>
                </emma:interpretation>
              </emma:one-of>
            </emma:emma>
          </inkml:annotationXML>
          <inkml:trace contextRef="#ctx0" brushRef="#br0" timeOffset="465289.9673">-3077 8299 1128 0,'-3'-10'422'0,"1"2"55"15,4 1-299-15,4 1-51 16,1 4-56-16,2 10-22 16,6 2-29-16,9 6-10 15,1-1-9-15,10-1 9 16,1-10-33-16,8-16-43 16,-4-12-431-16,-2-13 97 15</inkml:trace>
          <inkml:trace contextRef="#ctx0" brushRef="#br0" timeOffset="466092.3447">-2156 7952 1226 0,'-3'-26'323'0,"14"-15"91"16,15 9-355-16,21-1-23 15,10-1-24-15,19-5-6 16,-3 18-4-16,15 3-2 16,-10 10-1-16,1 15-1 15,-17 12 1-15,-7 14 4 16,-26 5 9-16,-16 14 31 16,-19 5 11-16,-16 5 27 15,-5-9 5-15,-9 1 2 16,2-20-28-16,-5-7-10 15,10-14-24-15,6-9-9 16,6-12-11-16,7-2-17 16,15-2-5-16,12 3-10 15,8 7-3-15,17 5-6 0,5 7 15 16,0 8 1-16,-5 3 7 16,2 11 3-16,-13 1 4 15,-2 12 0-15,-8-6 3 16,-3 0 0-16,-13-8 2 15,-7 0 7-15,-6-13 11 16,-8 6 20-16,-5 2 8 16,-8-2 18-16,1-1 3 15,-13 1-3-15,3-8-17 0,-8-4-7 16,6-7-19-16,-7-4-7 16,9-7-8-16,-1-7-5 15,13-2-8-15,4 1-49 16,9-3-38-16,8 6-105 15,6 5 26-15,14 4-388 16,9-1 84-16</inkml:trace>
          <inkml:trace contextRef="#ctx0" brushRef="#br0" timeOffset="465746.4894">-1671 7903 1403 0,'-2'34'287'0,"-1"23"137"16,5 4-417-16,-5 20-5 16,-6-11 0-16,6 5 0 15,3-23 0-15,-5-9 0 16,4-15 1-16,4-10-53 0,-6-16 167 15,-4-11-544-15,-2-13 184 16</inkml:trace>
          <inkml:trace contextRef="#ctx0" brushRef="#br0" timeOffset="466753.9829">-1098 8182 520 0,'-15'-5'533'0,"9"2"-102"15,7 1 4-15,1 2-285 16,-2 5-53-16,10 0-13 16,-1 3-42-16,6 3-9 15,4 2-8-15,14 2 0 0,-4-7-13 16,8-8-2-16,1-11-4 15,2-12 2-15,-9-10-1 16,-2-9 2-16,-11 3-2 16,-12-1 1-16,-9 11 1 15,-18 6-1-15,-8 12 2 16,-15 12 0-16,4 12 0 16,-6 15-4-16,9 6-1 15,4 19 0-15,19 4 0 0,-1 6 0 16,5-6 0-16,10 0 1 15,7-17 0-15,3-9-4 16,3-13 0-16,19-11-30 16,2-7-67-16,13-21-413 15,10-14 89-15</inkml:trace>
          <inkml:trace contextRef="#ctx0" brushRef="#br0" timeOffset="467388.9692">-381 7997 1138 0,'-9'-20'316'0,"-8"6"99"16,-8 9-326-16,-10 7-2 0,-6 6-21 16,-1 13-17-16,1 0-18 15,7 13-1-15,12-2-16 16,7 12-1-16,7-6 0 15,9 12 2-15,8-6-4 16,2-5-1-16,7-18 0 16,13-15 3-16,3-22 1 0,11-30 2 15,2-12 0 1,10-17-4-16,-12-2-9 0,1-6-6 16,-20 16-2-16,-5 11-1 15,-18 22 1-15,-8 14 0 16,-8 22 3-16,-3 22 8 15,-2 13 5-15,-3 22 15 16,3 7 14-16,2 12 6 16,6-5-3-16,2-2-5 15,6-14-12-15,6-15-15 16,5-17-5-16,8-19-4 16,7-20 0-16,15-24-20 15,3-7-19-15,8-10-44 16,-6 3-11-16,-5 5-4 15,-16 18 21-15,-7 16 14 16,-11 11 44-16,-2 15 30 16,-3 8 15-16,0 15 25 15,-3 1 18-15,0 17 14 0,-2-6-16 16,2-1-4 0,3-8-25-16,1-11-9 0,9-20-13 15,8-15-6-15,4-4-7 16,14-15-1-16,1-1-2 15,6-1-57-15,-8 7-30 16,-2-5-62-16,-15 6-24 0,-9-2-29 16,-10-6 41-16,-6-9-151 15,-6 1-68-15,-8-14-9 16</inkml:trace>
          <inkml:trace contextRef="#ctx0" brushRef="#br0" timeOffset="467703.0995">13 7809 270 0,'-20'-39'579'0,"2"8"-129"16,9 16 13-16,4 1-99 15,5 17-177-15,1-1-44 16,3 3-84-16,2 4-32 16,-3-1-22-16,4-1-87 15,1 4 393-15,-2-1-819 16,-6-7 318-16</inkml:trace>
          <inkml:trace contextRef="#ctx0" brushRef="#br0" timeOffset="469296.2052">337 8070 1180 0,'-3'-3'341'0,"0"9"84"16,-1 2-342-16,3 7-4 16,2 1-36-16,7 7 14 15,-1-7-15-15,8 0 10 16,4-4-26-16,12-8 8 16,0-5-22-16,16-15 6 0,1-10-15 15,6-8 13-15,-7 1-17 16,-2 2 11-16,-12 15-16 15,-9 11 4-15,-13 15-14 16,-2 11 13-16,-8 7-12 16,-1 4 15-16,0-4-3 15,2-4-31-15,3-9-41 16,4-14-30-16,6-9-25 0,4-10-4 16,3-4 30-16,2-3 43 15,-3 6 30-15,2 14 22 16,-7 13 5-16,2 13 28 15,-4 12-4-15,-4 15 29 16,-2 1 0-16,2 8 24 16,-8-14-23-16,1 0 8 15,3-16-26-15,2-7 2 16,5-12-24-16,7 6 6 16,2-2-15-16,1 2 8 15,0 2-12-15,-4 2 10 16,-7 0-12-16,-7 2 11 15,-9-6-10-15,-7 1 38 16,-5-1 4-16,-7-7 38 16,-1-7-5-16,-2-5 17 15,5-8-36-15,3-13-7 16,5-6-42-16,16-4 5 0,0-3-18 16,14-10 0-16,5 7-21 15,17-3-4-15,-5 4-20 16,13 2-4-1,-6 13-4 17,3 0 24-32,-7 5 7 0,-1 0 22 0,-7 2 4 0,-2-9 15 0,-5 4-9 15,-1-2 13-15,-4 3-11 0,0 1 12 16,-3 13-13-16,1 6 11 16,-4 10-12-16,2 7 11 15,-3 6-10-15,3 1 13 16,-3-5-12-16,-1 5 10 15,1-8-13-15,5-6 13 16,-2-7-12-16,4-5 10 16,1-10-10-16,-3 1 12 15,-5-4-10-15,-5-3 9 16,-5 6-8-16,-2 4 12 16,0 1-12-16,-1 8 8 15,3 6-10-15,-2 0 9 16,4 1-12-16,-2 2 9 15,0-4-10-15,-2-3 10 16,-2-2-11-16,7 4 13 16,-6-5-10-16,1-2 10 0,4 0-11 15,2 3 11-15,-7-1-13 16,6-2 8-16,2 7-10 16,-5 0 9-16,2-1-9 15,1 2 10-15,0 10-8 16,2-11 8-16,2 0-8 15,-7-1 9-15,5-1-10 16,-4-8 11-16,-1 3-9 16,2 0 10-16,-4-3-9 0,4 0 9 15,1 5-10-15,-3 1 7 16,3 4-11-16,-1 8 10 16,-4 3-9-16,6 5 9 15,-3 3-6-15,6 9 11 16,1 0-9-16,5 4 14 15,1 3-9-15,7 5 12 16,-4-3-11-16,7 8 10 16,-3-3-15-16,-3-2 7 15,-5-3-7-15,-2 0 17 16,-6-10-8-16,-3 4 18 16,-4-1-8-16,-8 2 11 15,-1-6-10-15,-8 2 22 16,1-8-7-16,-8-8 17 15,-3-11-13-15,1-7 4 0,4-16-25 16,-4-11-1-16,12-3-18 16,3-11 1-16,11 4-7 15,12-4 6-15,11 9-7 16,15-9-16-16,11 6-49 16,6-13-486-16,1 3 122 15</inkml:trace>
        </inkml:traceGroup>
      </inkml:traceGroup>
    </inkml:traceGroup>
    <inkml:traceGroup>
      <inkml:annotationXML>
        <emma:emma xmlns:emma="http://www.w3.org/2003/04/emma" version="1.0">
          <emma:interpretation id="{B24FB0F9-E695-4413-A5F7-D539D0DB79A3}" emma:medium="tactile" emma:mode="ink">
            <msink:context xmlns:msink="http://schemas.microsoft.com/ink/2010/main" type="paragraph" rotatedBoundingBox="10140,10875 21544,10147 21609,11162 10205,11890" alignmentLevel="5"/>
          </emma:interpretation>
        </emma:emma>
      </inkml:annotationXML>
      <inkml:traceGroup>
        <inkml:annotationXML>
          <emma:emma xmlns:emma="http://www.w3.org/2003/04/emma" version="1.0">
            <emma:interpretation id="{5EAE5C93-C887-4CEB-A8A3-1193558D355D}" emma:medium="tactile" emma:mode="ink">
              <msink:context xmlns:msink="http://schemas.microsoft.com/ink/2010/main" type="line" rotatedBoundingBox="10140,10875 21544,10147 21609,11162 10205,11890"/>
            </emma:interpretation>
          </emma:emma>
        </inkml:annotationXML>
        <inkml:traceGroup>
          <inkml:annotationXML>
            <emma:emma xmlns:emma="http://www.w3.org/2003/04/emma" version="1.0">
              <emma:interpretation id="{CFEE1997-6680-4B4C-8796-4BF115010EE7}" emma:medium="tactile" emma:mode="ink">
                <msink:context xmlns:msink="http://schemas.microsoft.com/ink/2010/main" type="inkWord" rotatedBoundingBox="12068,10793 16449,10514 16503,11356 12122,11636"/>
              </emma:interpretation>
              <emma:one-of disjunction-type="recognition" id="oneOf28">
                <emma:interpretation id="interp40" emma:lang="" emma:confidence="1">
                  <emma:literal/>
                </emma:interpretation>
              </emma:one-of>
            </emma:emma>
          </inkml:annotationXML>
          <inkml:trace contextRef="#ctx1" brushRef="#br0" timeOffset="438163.1374">-1222 9658 0</inkml:trace>
          <inkml:trace contextRef="#ctx1" brushRef="#br0" timeOffset="443135.2388">923 9715 0,'0'0'0</inkml:trace>
          <inkml:trace contextRef="#ctx1" brushRef="#br0" timeOffset="425146.5556">3104 8745 0,'0'0'0,"0"0"0,0 0 15,0 0 1,0 0-16,0 0 16,0 0-1,0 0 1,0 0-1,0 0-15</inkml:trace>
        </inkml:traceGroup>
        <inkml:traceGroup>
          <inkml:annotationXML>
            <emma:emma xmlns:emma="http://www.w3.org/2003/04/emma" version="1.0">
              <emma:interpretation id="{3F66EA23-F601-43A5-9016-DA2900985B51}" emma:medium="tactile" emma:mode="ink">
                <msink:context xmlns:msink="http://schemas.microsoft.com/ink/2010/main" type="inkWord" rotatedBoundingBox="10154,11094 13934,10852 13982,11592 10201,11833"/>
              </emma:interpretation>
              <emma:one-of disjunction-type="recognition" id="oneOf29">
                <emma:interpretation id="interp41" emma:lang="" emma:confidence="0">
                  <emma:literal>ab</emma:literal>
                </emma:interpretation>
                <emma:interpretation id="interp42" emma:lang="" emma:confidence="0">
                  <emma:literal>aus</emma:literal>
                </emma:interpretation>
                <emma:interpretation id="interp43" emma:lang="" emma:confidence="0">
                  <emma:literal>an</emma:literal>
                </emma:interpretation>
                <emma:interpretation id="interp44" emma:lang="" emma:confidence="0">
                  <emma:literal>ans</emma:literal>
                </emma:interpretation>
                <emma:interpretation id="interp45" emma:lang="" emma:confidence="0">
                  <emma:literal>ars</emma:literal>
                </emma:interpretation>
              </emma:one-of>
            </emma:emma>
          </inkml:annotationXML>
          <inkml:trace contextRef="#ctx0" brushRef="#br0" timeOffset="470294.6687">-3037 9659 1245 0,'-22'15'293'0,"-1"1"102"16,4 9-356-16,1 12-15 15,6 5 3-15,4 8 2 0,7 1 14 16,7 4-3-16,9-7-6 15,7-10-11-15,6-19-8 16,19-17-5-16,2-20 5 16,4-31-8-16,-3-11 9 15,1-13-6-15,-14 8 1 16,-5 1-10-16,-10 25 8 0,-8 8-11 16,-11 19 8-16,-4 12-8 15,-7 18 9-15,0 16-11 16,-1 10 11-16,8 16-8 15,2-1 9-15,6 1-7 16,4-13 10-16,6-12-8 16,2-22 10-16,7-18-1 15,5-21 7-15,9-24-9 16,-2-7 8-16,2-7-11 16,-7-1 1-16,-9 14-9 15,-11 19 7-15,-7 11-12 16,-6 18 9-16,2 20-9 15,-2 6 8-15,0 16 1 16,3 6 15-16,5 11-1 16,4-9 10-16,-1-5-5 15,7-16 5-15,6-18-2 0,1-28 4 16,5-23-5-16,9-6 3 16,5-14-4-16,-5 4-9 15,0 6-14-15,-11 17 5 16,-6 10-15-16,-10 23 1 15,-4 11-1-15,-5 15 10 16,2 17-9-16,-2 6 15 16,4 12-10-16,-3 1 10 0,3-3-10 15,1-14 10-15,2-9-10 16,-4-28 7-16,9-21-131 16,-1-17 422-16,6-7-824 15,3-9 291-15</inkml:trace>
          <inkml:trace contextRef="#ctx0" brushRef="#br0" timeOffset="470646.8847">-1595 9559 1567 0,'-9'8'362'0,"-4"3"131"16,-2 6-447-16,0-1-41 15,2 0 2-15,4-5-9 16,2-4 8-16,6-4-9 15,9 2 7-15,5-3-12 16,6 1 2-16,14 0-34 0,2-6 4 16,6 3-18-16,-2 1 8 15,3 3-5-15,-6-1 34 16,-2 8-4-16,-12 2 18 16,-1 5-2-16,-12 3 24 15,-6 13 11-15,-10-1 19 16,-6 7 16-16,-9 1 17 15,-8-4-11-15,-5-14-10 16,-3-7-14-16,3-14-26 0,4-14-161 16,18 6-387-16,15 4 65 15</inkml:trace>
          <inkml:trace contextRef="#ctx0" brushRef="#br0" timeOffset="475623.4364">-198 9603 480 0,'5'-8'342'0,"1"-2"-24"16,-3-5-62-16,2 4-87 15,-1-2-16-15,2-2-28 16,-4-1 10-16,1 5-4 16,-5-1 1-16,-1-1-16 0,-8 10-27 15,-2 5-32-15,-12 8-26 16,1 1-17-16,-7 12-14 16,2-7 8-16,-2 7-7 15,8-2 6-15,6 5-10 16,7-2 8-16,5 5-10 15,8 0 7-15,1 7-6 16,7-8 4-16,7-6-4 16,4-10 7-16,13-21-3 15,8-16 7-15,9-23-3 16,-2-13 6-16,4-22-8 16,-9-1 7-16,-4-14-10 15,-12 13 7-15,-8 8-9 16,-9 27 10-16,-9 11-13 15,-5 28 5-15,-8 17-11 0,-2 17 9 16,-6 16-9 0,3 13 13-16,-4 14-8 0,6-1 13 15,3 8-9-15,8-13 9 16,9-3-10-16,6-18 10 16,9-10-11-16,6-14 8 15,9-15-7-15,2-5 9 16,8-16-8-16,-8-7 11 15,-3-8-8-15,-9 4 7 16,-7-4-7-16,-15 15 7 0,0-5-9 16,-2 18 8-16,-8 2-8 15,3 9 7-15,-6 11-11 16,3 17 8-16,2 2-8 16,0 4 7-16,1 0-6 15,6-9 9-15,2-2-7 16,-1-8 6-16,11-9-6 15,2-4 6-15,5-5-6 16,-4-8 9-16,4-6-7 16,-4-1 9-16,-1-8-9 15,-5 4 9-15,0-1-9 16,-6 9 8-16,-4 0-9 16,-1 4 8-16,2-3-9 15,1 4 8-15,0-5-9 16,2-4 9-16,-1 2-9 0,1-2 10 15,-4 2-10-15,-2 4 11 16,-1-1-11-16,0 5 12 16,0 0-10-16,-1 2 10 15,1 0-10-15,0 4 9 16,0-4-10-16,-2 2 9 16,2-1-10-16,0 5 8 0,2-1-11 15,-2-1 10-15,0 1-11 16,1 0 10-16,-1-1-8 15,0 1 10-15,0 1-10 16,2 0 12-16,-2-1-10 16,0 0 9-16,0-1-8 15,-2 1 7-15,4-2-8 16,-2 0 11-16,2 0-10 16,-2-2 9-16,0-4-6 15,0 6 5-15,0-3-9 16,-2 1 8-16,4 2-9 15,-2 6 10-15,3-6-11 16,-1-3 10-16,1 3-9 16,0-1 11-16,0-3-11 15,-3-1 10-15,0 10-8 16,0-5 8-16,2 0-10 16,0 0 11-16,-2-1-11 0,-2-3 10 15,4-2-9-15,-2-1 10 16,0-2-11-16,0 1 12 15,1-1-12-15,-1 5 10 16,2 0-11-16,-2 3 10 16,0 1-12-16,0 1 13 15,0-1-11-15,-2 0 11 0,1 0-10 16,-1-1 11-16,-3-3-10 16,2 3 11-16,-2 1-12 15,0-2 11-15,-5 1-11 16,5 2 9-16,1 2-11 15,-5-1 9-15,5 6-9 16,-3 5 10-16,-1 3-9 16,2 4 8-16,-4 4-7 15,3 2 9-15,4 0-8 16,3-3 9-16,5 3-10 16,6-2 10-16,6-3-11 15,-1-5 10-15,3-1-9 16,-1-9 9-16,1-7-7 15,4-7 9-15,0-7-9 16,0-4 9-16,-2-2-56 16,-7 1-47-16,-9-7 211 15,-2 9-638-15,-7-2 232 16</inkml:trace>
          <inkml:trace contextRef="#ctx0" brushRef="#br0" timeOffset="476381.6632">399 9403 722 0,'5'-24'407'16,"1"-5"5"-16,-3 3-128 15,1 8-67-15,-3 2-41 16,-2 4-17-16,-8 12-45 15,-4 7-37-15,-6 6-38 16,-4 9-24-16,-3 0-6 0,-1 16-10 16,6-2 8-16,4 6-7 15,6 0 6-15,5 14-7 16,4-19 6-16,5 3-5 16,2-10 5-16,6-6-7 15,4-13 5-15,11-12-2 16,2-9 3-16,7-18-4 15,4-7 8-15,0-14-5 16,-8 9 4-16,-3-6-6 16,-12 10 7-16,-5 4-12 15,-9 14 8-15,-2 7-13 16,-4 8 9-16,0 9-13 16,-3 12 12-16,4 8-9 15,0 6 11-15,3 7-6 16,0-1 11-16,3-6-8 0,0-6 8 15,0-10-10-15,1-6 8 16,5-5-10-16,1-4 18 16,8-4-79-16,1 0-57 15,9-8-409-15,1-7 45 16</inkml:trace>
        </inkml:traceGroup>
        <inkml:traceGroup>
          <inkml:annotationXML>
            <emma:emma xmlns:emma="http://www.w3.org/2003/04/emma" version="1.0">
              <emma:interpretation id="{B3930AFA-C724-43E2-AAB8-DE66B275ECED}" emma:medium="tactile" emma:mode="ink">
                <msink:context xmlns:msink="http://schemas.microsoft.com/ink/2010/main" type="inkWord" rotatedBoundingBox="14064,10832 16866,10653 16917,11461 14116,11640"/>
              </emma:interpretation>
              <emma:one-of disjunction-type="recognition" id="oneOf30">
                <emma:interpretation id="interp46" emma:lang="" emma:confidence="0">
                  <emma:literal>GG</emma:literal>
                </emma:interpretation>
                <emma:interpretation id="interp47" emma:lang="" emma:confidence="0">
                  <emma:literal>g G</emma:literal>
                </emma:interpretation>
                <emma:interpretation id="interp48" emma:lang="" emma:confidence="0">
                  <emma:literal>G</emma:literal>
                </emma:interpretation>
                <emma:interpretation id="interp49" emma:lang="" emma:confidence="0">
                  <emma:literal>g g</emma:literal>
                </emma:interpretation>
                <emma:interpretation id="interp50" emma:lang="" emma:confidence="0">
                  <emma:literal>Gla</emma:literal>
                </emma:interpretation>
              </emma:one-of>
            </emma:emma>
          </inkml:annotationXML>
          <inkml:trace contextRef="#ctx0" brushRef="#br0" timeOffset="476758.7311">890 9327 1189 0,'-18'13'326'15,"2"3"95"-15,-7 17-321 16,4 4-53-16,-2 3 1 16,5-2-4-16,6-6-20 15,8-17 1 1,9-7-14-16,4-15 0 0,13-15-33 15,1-6-2-15,6-1-15 16,-2 1 8-16,3 2-15 16,-11 17 30-16,7 5-1 15,-10 13 13-15,-7 13-9 16,-4 6 18-16,1 6 14 0,-12 2 21 16,4-2 14-16,-1-10 20 15,-6 7 10-15,-2-10-3 16,-1 2-5-16,-3-9-9 15,-5-2-17-15,3-6-17 16,-7-4-14-16,-4-7-16 16,-2 0-123-16,4-2 393 15,1-4-804-15,4 6 283 16</inkml:trace>
          <inkml:trace contextRef="#ctx0" brushRef="#br0" timeOffset="477752.8771">2168 9184 1023 0,'34'-61'354'0,"-16"10"79"15,-3 4-239 1,-10 20-46-16,-13 6 1 0,-12 12-42 15,-11 16-26-15,-8 4-33 16,-9 14-16-16,4 12-20 0,-2 21-6 16,8 4 1-16,0 17-5 15,11 1 1-15,6 6-1 16,11-10 1-16,8-1-1 16,12-20 3-16,8-15-3 15,4-12 0-15,9-13-1 16,3-11 1-16,5-7 1 15,-3-2 2-15,3-9 1 16,-10 1 1-16,-5-10 1 16,-12-3-2-16,-4 3 0 15,-10 4-1-15,-7-4 1 16,-6 12-3-16,-6 6 0 16,-3 5-1-16,-4 7-2 15,5 2-1-15,1 4 2 16,10 2-2-16,6-4 0 0,7-3 0 15,7-6-3 1,10-7 0-16,8-11 1 0,2-4 1 16,7-7 1-16,-4-1 1 15,-5 2-6-15,-8 12-3 16,-2 12-7-16,-9 13 0 16,-2 19-1-16,-2 5 7 15,-5 11 2-15,1-6 10 16,-3-2 0-16,0-11 2 0,0-3-1 15,9-14 0-15,0-7 4 16,0 1-31-16,5-19-127 16,6-6-323-16,0-16-45 15,5-5-223-15</inkml:trace>
          <inkml:trace contextRef="#ctx0" brushRef="#br0" timeOffset="478362.5414">2742 9003 1083 0,'13'-30'301'16,"-6"17"75"-16,-12 9-278 15,-6 20-55-15,-17 11 25 16,-1 6 0-16,-8 19 7 16,1 0-3-16,-1 4 4 0,12-2-25 15,4 11 1-15,5-13-7 16,6 9-4-16,7-14-14 15,8 2-3-15,6-10-9 16,14-3-5-16,1-15-5 16,12-4-2-16,3-8 0 15,4-11-1-15,-1-8 3 16,3-4 1-16,-9-7 0 16,-9-4 0-16,-8 3 3 0,-8 2-2 15,-12 1 0-15,-12 6 4 16,-5 8 2-16,-13 2-1 15,-10 1 0 1,-8 10 0-16,5-2-6 0,-1 6-3 16,13 2 0-16,8 3-5 15,13-4 1-15,7 0-3 16,9-4 1-16,10-10-3 16,11-3 1-16,17-12 1 15,4-11-11-15,13-9-45 16,-6-5-25-16,-2-2-38 15,-18 9-3-15,-10 8 13 16,-15 11 43-16,-6 10 33 16,-5 12 51-16,-7 11 25 15,4 3 13-15,0 6 19 16,1 6 1-16,-4 7 3 0,4-6-19 16,-4 8-9-16,1-3-14 15,-3 0-6-15,3-8-12 16,3 0-5-16,4-10-3 15,-2-6 3-15,10-11-28 16,-2-13 333-16,10-14-819 16,-6-13 356-16</inkml:trace>
          <inkml:trace contextRef="#ctx0" brushRef="#br0" timeOffset="478782.4756">3244 9204 1499 0,'-2'6'403'15,"7"9"100"-15,5 4-401 16,3-1-96-16,8-2-1 15,1-4 2-15,14-12-1 16,1-10 5-16,15-10-99 0,3 1-415 16,9 3-6-16</inkml:trace>
        </inkml:traceGroup>
        <inkml:traceGroup>
          <inkml:annotationXML>
            <emma:emma xmlns:emma="http://www.w3.org/2003/04/emma" version="1.0">
              <emma:interpretation id="{5973D44A-B2B2-4EFF-97BD-1FCCC962427F}" emma:medium="tactile" emma:mode="ink">
                <msink:context xmlns:msink="http://schemas.microsoft.com/ink/2010/main" type="inkWord" rotatedBoundingBox="17139,10428 21544,10147 21605,11109 17201,11390"/>
              </emma:interpretation>
              <emma:one-of disjunction-type="recognition" id="oneOf31">
                <emma:interpretation id="interp51" emma:lang="" emma:confidence="0">
                  <emma:literal>-Einkommen</emma:literal>
                </emma:interpretation>
                <emma:interpretation id="interp52" emma:lang="" emma:confidence="0">
                  <emma:literal>-Eikommen</emma:literal>
                </emma:interpretation>
                <emma:interpretation id="interp53" emma:lang="" emma:confidence="0">
                  <emma:literal>-Eiskommen</emma:literal>
                </emma:interpretation>
                <emma:interpretation id="interp54" emma:lang="" emma:confidence="0">
                  <emma:literal>-Einkamen</emma:literal>
                </emma:interpretation>
                <emma:interpretation id="interp55" emma:lang="" emma:confidence="0">
                  <emma:literal>-Eikummen</emma:literal>
                </emma:interpretation>
              </emma:one-of>
            </emma:emma>
          </inkml:annotationXML>
          <inkml:trace contextRef="#ctx0" brushRef="#br0" timeOffset="479352.1043">3829 8973 1119 0,'23'-16'361'0,"19"3"91"0,3-1-305 15,17-4-46-15,0 2-44 16,16 1 2-16,-14-1-50 16,0 3 1-16,-11 3-13 15,-7 0 11-15,-20 7-20 16,-10 1-63-16,-8 2-50 16,-10 5-336-16,-7 0 25 0</inkml:trace>
          <inkml:trace contextRef="#ctx0" brushRef="#br0" timeOffset="479340.1391">3918 8946 1299 0,'10'-15'258'0,"-2"25"136"16,-5 17-391-16,1 17 30 15,-3 10 10-15,-2 16 35 16,1-7-9-16,1 11 12 16,6-2-34-16,-2 2-6 15,3-14-34-15,-3-9 8 16,0-22-18-16,-4-15 20 15,-2-12-44-15,-6-23-67 16,-4-10-384-16,-2-11 71 16</inkml:trace>
          <inkml:trace contextRef="#ctx0" brushRef="#br0" timeOffset="479828.8629">3962 9552 1234 0,'8'15'304'16,"12"1"119"-16,6-6-367 16,14-4 0-16,4-7-25 15,14-4 0-15,-2-8-26 0,2-8-67 16,-11 1 199-16,7-4-564 16,-16-3 183-16</inkml:trace>
          <inkml:trace contextRef="#ctx0" brushRef="#br0" timeOffset="479490.2519">3990 9202 1075 0,'0'2'343'0,"11"3"86"16,9-4-282-16,10-11-48 15,9-1-30-15,15-4 1 16,3-1-44-16,-2-5-8 15,-11 11-78-15,-4 1-394 16,-14 9 107-16</inkml:trace>
          <inkml:trace contextRef="#ctx0" brushRef="#br0" timeOffset="480094.1528">4444 9372 1211 0,'-8'36'307'0,"1"8"119"16,4-5-359-16,1-8 13 16,11-9-24-16,2-5-5 15,12-17-28-15,7-15 6 16,9-14-22-16,12-15 5 15,1-6-13-15,4-1 11 16,-4 14-16-16,-3 11 10 16,-15 24-14-16,-5 15 12 0,-14 12-11 15,-6 14 20-15,0-5-3 16,-3 1 28-16,1-5-6 31,-3-9 18-31,3-15-10 0,3-12 8 0,3-14-23 16,9-17 3-16,-1-4-17 15,7-4-11-15,-4 11-28 0,2 8 2 16,-8 16-12 0,3 14 10-16,-6 12 2 0,-6 13 23 15,-4 2-1-15,-3 6 13 16,-5-5-10-16,-1-2 12 16,1-14-10-16,-3-14-1 15,-2-14-103-15,13-17-368 16,1-8 80-16</inkml:trace>
          <inkml:trace contextRef="#ctx0" brushRef="#br0" timeOffset="480360.8616">5029 8691 1629 0,'-3'3'361'0,"5"-1"150"16,-4 3-490-16,-4 9-142 15,4 4-388-15,-4-5 79 16</inkml:trace>
          <inkml:trace contextRef="#ctx0" brushRef="#br0" timeOffset="480825.6886">5276 8565 1019 0,'3'1'275'0,"-1"7"100"16,-4 10-284-16,4 13 15 15,-1 13-12-15,1 29-11 16,0 18-20-16,1 21-10 16,0 4-23-16,4 4-4 0,-1-17 0 15,4-11 13-15,-2-27 7 16,2-18 11-16,-1-15-1 15,4-24 7-15,4-19-10 16,5-28-9-16,4-19-11 16,10-41-6-16,3-10-11 15,10-29-9-15,-2 12-2 16,-4 7-3-16,-9 38 0 16,-8 21-5-16,-13 39-1 0,-8 21-33 15,0 12-35-15,-8 18-95 16,-7 4-27-16,5 5-341 15,-9-5 41-15</inkml:trace>
          <inkml:trace contextRef="#ctx0" brushRef="#br0" timeOffset="481205.7363">5595 9064 1168 0,'9'44'307'0,"5"3"103"16,-6 0-331-16,4 7-29 15,1-9-18-15,1 0-5 16,-4-12-21-16,9-10-17 16,-4-9-40-16,8-20-365 15,1-9 94-15</inkml:trace>
          <inkml:trace contextRef="#ctx0" brushRef="#br0" timeOffset="482320.5184">5949 9053 1028 0,'-13'-13'441'16,"0"19"-10"-16,-6 11-244 16,-4 20-130-16,3 8-44 15,-1 22 19-15,7-12 5 0,4 11 5 16,10-15 5-16,5-7-8 16,8-19-20-1,10-16-4-15,7-26-6 0,11-18-1 16,6-14 2-16,11-16-2 15,-4 2-4-15,6 13-4 16,-13 17 1-16,-3 19-7 16,-12 22 1-16,-9 26-2 15,-12 3 4-15,1 12-2 16,-9-7 7-16,0 5 6 16,4-16 7-16,-1-7 6 15,5-19 6-15,4-13 4 16,3-18-6-16,1-16-5 15,7-9-8-15,4 1-7 16,2 5-16-16,2 9-13 16,-3 17-2-16,-5 17-3 15,-10 15 1-15,-5 18 10 0,-3 0 13 16,-3 7 0-16,0-5 7 16,2-2 6-16,1-15 5 15,2-10 7-15,1-9 3 16,7-18 0-16,3-8-7 15,6-13-3-15,4-2-8 16,2 2-21-16,-3 17-7 0,0 1-5 16,-8 19 1-16,-4 20-5 15,-8 6 20-15,0 8 7 16,-7 7 5-16,-1 1 3 16,1-13 7-16,2-4 9 15,1-15 5-15,5-13 2 16,4-13-4-16,8-7-3 15,1-8-7-15,-1-1-15 16,-2 9-6-16,2 7-5 16,-14 16-1-16,4 15-5 15,-5 13 8-15,-1 11 4 16,-4 5 6-16,-1-3 1 16,3-6 6-16,4-7 5 15,1-13 5-15,5-9 2 16,6-12 2-16,3-15-3 0,-1-5-5 15,6-14-14-15,-5 6-16 16,2-2-49-16,-6 12-9 16,-4 10 0-16,-1 17 3 15,-4 5 14-15,-3 14 54 16,-1 0 22-16,-1 3 8 16,-1-4 17-16,3-1 5 15,0-9 6-15,3-6-11 0,6-11-4 16,2-5-13-1,7-18-6-15,2-4-11 0,-1-9-14 16,-6 5-4-16,-4 3-7 16,-13 10 0-16,-7 10-7 15,-13 10 11-15,-7 16 6 16,-4 1 7-16,-4 10 3 16,5 8 9-16,5 6 8 15,6 2 2-15,5 4 7 16,6-4-1-16,5-4-3 15,1-8-9-15,1-8-6 16,4-4-6-16,4-4-2 16,4-6 0-16,6 0 0 15,6-1 0-15,4 2 0 16,-3 1 0-16,-1-7-1 16,-4 2 2-16,-2 0-1 15,-3-9 1-15,1-4-2 0,-3-2 1 16,6-4-2-16,-6-3 2 15,-2 4 0-15,-4 10 1 16,3 14-3-16,-5 13 1 16,5 12-2-16,-6 3 0 15,4 6 1-15,4-8 2 16,1-8 0-16,2-11-1 16,19-8-1-16,-1-17 0 15,9-11-23-15,1-6-16 0,5-2-41 16,-10-2-5-16,-2 16-3 15,-12 17 21-15,-5 19 23 16,-11 5 59-16,0 23 34 16,1-6 11-16,-1 2 9 15,0-7-3-15,1-6-18 16,-3-12-24-16,1-12-72 16,0-11-32-16,-9-4-406 15,-1-2 60-15</inkml:trace>
        </inkml:traceGroup>
      </inkml:traceGroup>
    </inkml:traceGroup>
    <inkml:traceGroup>
      <inkml:annotationXML>
        <emma:emma xmlns:emma="http://www.w3.org/2003/04/emma" version="1.0">
          <emma:interpretation id="{7C7E7FA5-F317-4EA9-B2EF-B0C4CFC41A3B}" emma:medium="tactile" emma:mode="ink">
            <msink:context xmlns:msink="http://schemas.microsoft.com/ink/2010/main" type="paragraph" rotatedBoundingBox="12904,12237 20652,11656 20832,14057 13084,14638" alignmentLevel="6"/>
          </emma:interpretation>
        </emma:emma>
      </inkml:annotationXML>
      <inkml:traceGroup>
        <inkml:annotationXML>
          <emma:emma xmlns:emma="http://www.w3.org/2003/04/emma" version="1.0">
            <emma:interpretation id="{BBA26933-4783-4B81-9207-6211E01BE954}" emma:medium="tactile" emma:mode="ink">
              <msink:context xmlns:msink="http://schemas.microsoft.com/ink/2010/main" type="line" rotatedBoundingBox="12904,12237 20652,11656 20727,12655 12979,13236"/>
            </emma:interpretation>
          </emma:emma>
        </inkml:annotationXML>
        <inkml:traceGroup>
          <inkml:annotationXML>
            <emma:emma xmlns:emma="http://www.w3.org/2003/04/emma" version="1.0">
              <emma:interpretation id="{4B07F6F4-F10A-4AA7-98DB-04F40A0208E6}" emma:medium="tactile" emma:mode="ink">
                <msink:context xmlns:msink="http://schemas.microsoft.com/ink/2010/main" type="inkWord" rotatedBoundingBox="12904,12237 17276,11909 17351,12908 12979,13236"/>
              </emma:interpretation>
              <emma:one-of disjunction-type="recognition" id="oneOf32">
                <emma:interpretation id="interp56" emma:lang="" emma:confidence="1">
                  <emma:literal/>
                </emma:interpretation>
              </emma:one-of>
            </emma:emma>
          </inkml:annotationXML>
          <inkml:trace contextRef="#ctx1" brushRef="#br0" timeOffset="444595.9921">967 10404 0</inkml:trace>
          <inkml:trace contextRef="#ctx0" brushRef="#br0" timeOffset="483303.5784">-417 10589 585 0,'5'-28'487'0,"0"1"-93"16,-1 6-12-16,0 6-274 15,1 15-30-15,-1 15 5 16,0 17-18-16,1 22-9 16,-1 12 0-16,0 10 3 15,1-3-8-15,6 7-11 16,-3-23-8-16,10-9-11 15,0-20-7-15,6-17-8 16,4-22 6-16,12-20-7 16,4-11 6-16,13-7-10 15,1 10 4-15,4 15-13 16,-12 24 7-16,-3 21-12 16,-18 16 10-16,-11 12-8 15,-15-2 13-15,-4 2-7 16,-11-12 18-16,-6-1 22 0,2-10 20 15,-8-5 9-15,0-10 9 16,-12-8-12-16,3-8-25 16,-5-16-19-16,5-1-16 15,4-8-52-15,14 8-19 16,10 1-94-16,15 12-33 16,15-2-192-16,7 11-135 15,4-5-22-15</inkml:trace>
          <inkml:trace contextRef="#ctx0" brushRef="#br0" timeOffset="483603.9927">415 10965 1151 0,'28'0'251'0,"2"-1"122"16,-5-3-325-16,-4-7 20 15,-5-9 31-15,0-12 1 16,-8 0 0-16,-4-9 5 15,-6 7-15-15,-11 2-16 16,-7 10-5-16,-12 14-12 16,0 10-13-16,-2 22-21 15,4 9-9-15,9 19-12 16,13 6 4-16,5 10-7 16,6-16 5-16,10 6-4 0,0-17 6 15,11-5-8-15,2-14 5 16,15-4-1-16,-1-21-4 15,17-15-144-15,-2-19 431 16,12-26-823-16,-15-4 274 16</inkml:trace>
          <inkml:trace contextRef="#ctx0" brushRef="#br0" timeOffset="483962.0715">926 10736 1256 0,'-10'20'327'0,"-4"12"104"16,1-1-363-16,-5 10-10 15,-3-2-4-15,4-7-20 16,8-11 3-16,1-8-3 16,4-5-1-16,6-5-17 15,0-6 1-15,4 2-12 16,7-1 4-16,6 0-13 16,4 6 8-16,8 4-10 15,-2-2 10-15,2 7-10 16,-7 2 10-16,2-1-9 15,-3 9 9-15,-4 5-9 16,-4-4 8-16,-4 4-9 16,-9 1 10-16,-5 0 2 0,-4-1 24 15,-15 7 20-15,1-2 21 16,-9 1 6-16,3-8 1 16,-9-7-19-16,7-11-22 15,-5-11-19-15,3-10-15 16,3-11-60-16,11-9-52 15,12-12-103-15,13-1-347 16,15-7 34-16</inkml:trace>
          <inkml:trace contextRef="#ctx0" brushRef="#br0" timeOffset="485543.2382">1396 10404 1087 0,'-5'-2'318'0,"-3"15"85"16,-5 8-282-16,4 15-60 15,0 6 7-15,5 17 18 16,0-4-1-16,4 15 10 16,4-4 0-16,5 7-21 15,3-13-22-15,2 8-23 16,4-19-15-16,3-7-14 15,-3-16 8-15,-2-3-9 16,-6-19 7-16,-4-8-1 0,-9-11 8 16,-3-14-6-16,-7-15 6 15,-7-13-8-15,-2 0 2 16,-4 1-11-16,3 10 6 16,0 19-14-16,13 19 9 15,4 16-9-15,8 11 10 16,2 15-9-16,9 5 15 15,5 5-10-15,2-5 10 0,11 1-10 16,-1-14 11-16,4-5-11 16,-1-14 9-16,6-10-9 15,-12-13 10-15,4-12-7 16,-6-8 9-16,-3-9-13 16,-7 4-1-16,4 2-13 15,-9 13 5-15,3 13-11 16,-3 20 13-16,3 19-1 15,-4 16 15-15,4 15-1 16,5-5 17-16,2 1 1 16,-1-12 10-16,7-9-2 15,-2-20 1-15,7-12-11 16,-3-10 1-16,9-24-10 16,2-15 4-16,8-4-24 15,-5 1-4-15,4 5-16 16,-11 22 8-16,-1 24-12 15,-14 14 25-15,1 18 1 0,-5 6 17 16,-1 5 2-16,-2-3 11 16,3-2 1-16,-6-16 10 15,4-6-3-15,-1-18 0 16,4-14-9-16,0-13 0 16,8-8-9-16,-4-2 0 0,6 6-25 15,1 11-1-15,1 15-16 16,-1 14 7-16,1 19-9 15,-8 6 27-15,0 7-1 16,-5-5 19-16,-1 3-1 16,-2-19 12-16,3-8 1 15,2-13 9-15,3-12-9 16,2-15 0-16,3-3-12 16,-2-5 0-16,0 4-10 15,-1 9 4-15,-2 9-11 16,-3 16 8-16,-2 12-11 15,-1 12 10-15,-2 6-8 16,3 5 13-16,-1-3-7 16,-1-7 7-16,2-4-6 15,-1-12 9-15,-4-21-7 16,4-5 6-16,4-16-5 16,-2-3-3-16,7-7-43 15,5 10-23-15,-3 6-46 0,-2 12 6 31,2 8 1-31,-8 13 43 16,0 8 33-16,-3 5 57 0,-2 1 1 0,-2-3 15 16,0-4 1-16,1-11 5 15,2-12-15-15,-1-13 0 16,12-15-20-16,1-10-15 0,4-13-56 16,0 6-15-1,7 0-40-15,-8 14 15 0,0 3 5 16,-4 15 48-16,-6 9 12 15,-8 9 41-15,-2-2-1 16,-3 5 15-16,-1-6-2 16,1-2 10-16,4-7-12 15,-3-3 1-15,-3-8-21 16,0-5-7-16,-4-13-19 16,-5 0 9-16,2 3-11 15,1 13 20-15,0 10 4 16,4 20 23-16,1 13 4 15,-3 8 12-15,3 12-1 16,-1 4 14-16,-2 6 9 16,0-1 10-16,3 4 11 15,-3-6 2-15,4 2-12 16,2-4-13-16,4 8-20 0,-2-6-16 16,8 2-13-16,-1-7 2 15,-1-3-9-15,-2-12 7 16,-4-1-6-16,-2-5 7 15,-6-3-9-15,-1-4 6 16,-1-1-16-16,-4-8 0 16,-7-10-25-16,0-3 0 0,-7-10-33 15,-6-8 11-15,-10-9-22 16,1 0 26-16,-12-3 2 16,3 11 39-16,3 5 28 15,11 9 48-15,9 12 29 16,11 0 15-16,13 11-13 15,8-7-20-15,19 7-27 16,7-5-26-16,23 6-14 16,2-10 6-16,20 4-3 15,-2-8-5-15,9-5 216 16,-11-14-729-16,-8-5 309 16</inkml:trace>
        </inkml:traceGroup>
        <inkml:traceGroup>
          <inkml:annotationXML>
            <emma:emma xmlns:emma="http://www.w3.org/2003/04/emma" version="1.0">
              <emma:interpretation id="{F6A66285-5F5F-4901-97A4-D4847EE6951D}" emma:medium="tactile" emma:mode="ink">
                <msink:context xmlns:msink="http://schemas.microsoft.com/ink/2010/main" type="inkWord" rotatedBoundingBox="17761,12279 19254,12167 19294,12700 17801,12812"/>
              </emma:interpretation>
              <emma:one-of disjunction-type="recognition" id="oneOf33">
                <emma:interpretation id="interp57" emma:lang="" emma:confidence="1">
                  <emma:literal/>
                </emma:interpretation>
              </emma:one-of>
            </emma:emma>
          </inkml:annotationXML>
          <inkml:trace contextRef="#ctx0" brushRef="#br0" timeOffset="486963.3694">4548 10513 1096 0,'3'-13'371'0,"-8"16"65"16,-5 23-313-16,-6 16-17 15,-5 10-55 1,2 8 6-16,6-2-23 0,3 7 12 16,10-11-16-16,11 2 8 15,9-12-20-15,9-8 3 16,5-20-16-16,11-26 11 16,2-17-11-16,12-22 11 15,-11-8-13-15,6-14 11 16,-17 9-15-16,-4 6 10 15,-17 15-11-15,-6 10 11 16,-10 18-12-16,-4 17 9 16,-7 10-11-16,0 17 9 15,-1 6-10-15,4 20 11 16,3 1-9-16,9 7 14 16,2-10-8-16,9-6 9 15,3-20-9-15,8-14 11 0,3-26-10 16,2-23 8-16,-4-18-7 15,7-17 9-15,-10-5-9 16,-4 1 7-16,-4 18-11 16,-9 11 12-16,-11 20-10 15,0 22 8-15,-6 13-8 16,0 17 8-16,5 8-11 31,4 9 7-31,4-4-8 0,7-1 6 0,4-7-6 0,10-12 8 16,4-13-7-16,14-20 9 15,5-14-7-15,12-17 9 16,-4-8-12-16,3-10 11 16,-16 7-14-16,-6 6 12 15,-18 10-12-15,-10 12 12 16,-13 7-11-16,-13 16 8 16,-9 1-10-16,-9 23 10 15,-1 5-10-15,-4 19 9 16,10 4-4-16,7 8 11 15,13-8-8-15,6-2 9 16,13-17-10-16,8-9 9 16,2-12-13-16,16-21 9 15,5-7-10-15,13-9 10 16,1 1-15-16,19-3-5 0,-15 14-22 16,-1 10 2-16,-14 14-11 15,-9 8 14-15,-15 8 6 16,-7 7 21-16,-8-3-3 15,2-2 20-15,-2-8 0 16,-3-7 31-16,4-11-4 16,1-15 17-16,-5-7-17 0,1-11 2 15,1-6-29 1,-1 0 2-16,-1 10-15 0,2 3 6 16,0 15-11-16,-4 4 6 15,4 9-10-15,3 3 0 16,-1 3-24-16,9-3-54 15,8 0-58-15,15-4-402 16,8-2 63-16</inkml:trace>
        </inkml:traceGroup>
        <inkml:traceGroup>
          <inkml:annotationXML>
            <emma:emma xmlns:emma="http://www.w3.org/2003/04/emma" version="1.0">
              <emma:interpretation id="{1B2CF617-B543-4CBF-9B13-35D61D5E2247}" emma:medium="tactile" emma:mode="ink">
                <msink:context xmlns:msink="http://schemas.microsoft.com/ink/2010/main" type="inkWord" rotatedBoundingBox="19481,11758 20653,11670 20708,12407 19536,12494"/>
              </emma:interpretation>
              <emma:one-of disjunction-type="recognition" id="oneOf34">
                <emma:interpretation id="interp58" emma:lang="" emma:confidence="0">
                  <emma:literal>den</emma:literal>
                </emma:interpretation>
                <emma:interpretation id="interp59" emma:lang="" emma:confidence="0">
                  <emma:literal>dbn</emma:literal>
                </emma:interpretation>
                <emma:interpretation id="interp60" emma:lang="" emma:confidence="0">
                  <emma:literal>dem</emma:literal>
                </emma:interpretation>
                <emma:interpretation id="interp61" emma:lang="" emma:confidence="0">
                  <emma:literal>dar</emma:literal>
                </emma:interpretation>
                <emma:interpretation id="interp62" emma:lang="" emma:confidence="0">
                  <emma:literal>der</emma:literal>
                </emma:interpretation>
              </emma:one-of>
            </emma:emma>
          </inkml:annotationXML>
          <inkml:trace contextRef="#ctx0" brushRef="#br0" timeOffset="488115.6905">6444 10320 1435 0,'-18'-9'420'0,"-10"1"90"0,4 15-404 16,-13 7-56-16,-1 11-38 15,-1 9-2-15,12 2-13 16,1 12 14-16,15-1-5 15,9 4 2-15,12-9 0 16,6 0 7-16,7-23-15 0,12-17 9 16,3-22-1-16,10-28 1 15,1-17-9-15,8-23 3 16,-7-7-14-16,5-19 9 16,-11 18-10-16,-12 6 8 15,-14 21-5-15,-15 34 3 16,-12 35-12-16,-14 27 10 15,-3 25-8-15,0 28 11 16,3 1 1-16,-6 16 23 16,11-8 0-16,1 1 20 15,7-22-9-15,7-10 9 16,11-22-21-16,10-17 0 16,7-20-20-16,11-24 6 15,3-10-21-15,13-11-27 0,-5 1-26 16,5-4 6-16,-10 18-9 15,-5 4 23-15,-11 12 25 16,-3 7 25-16,-10 8-1 16,-2-2 28-16,-1 2-1 15,0-1 18-15,0-9-9 16,-4-3 8-16,1-3-29 16,-4-2 3-16,-5-1-18 15,-6 1 8-15,-3 5-11 16,-12 8 12-16,0 6-12 15,-4 12 11-15,1 7-8 0,1 12 9 16,8 4-9-16,-3 5 12 16,6 4-10-16,1 5 15 15,4-12-9-15,5-4 10 16,7-15-13-16,11-16 11 16,8-9-14-16,8-12 7 15,6-5-17-15,3-3-8 16,-3 9-19-16,-1-3 3 15,-1 12-8-15,-4 10 11 16,-9 7 10-16,-3 4 16 16,-4 10-3-16,-6 0 10 15,-1-7-3-15,-1-1 12 16,-1-7-6-16,3-12 14 16,-1-2-9-16,10-5 6 0,3-2-13 15,6-4 1-15,0 14-24 16,3 3 2-16,-8 13-9 15,-1 5 9-15,-7 9-3 16,-2-5 21-16,-3 0-4 16,2-9 18-16,0-6-10 15,2-11 20-15,0-8-14 16,2-5-101-16,-5 4-411 0,-8-5 96 16</inkml:trace>
        </inkml:traceGroup>
      </inkml:traceGroup>
      <inkml:traceGroup>
        <inkml:annotationXML>
          <emma:emma xmlns:emma="http://www.w3.org/2003/04/emma" version="1.0">
            <emma:interpretation id="{8B17168B-51C4-48A6-8B41-9327B4EFFEAD}" emma:medium="tactile" emma:mode="ink">
              <msink:context xmlns:msink="http://schemas.microsoft.com/ink/2010/main" type="line" rotatedBoundingBox="16118,13403 18575,13720 18476,14481 16020,14164"/>
            </emma:interpretation>
          </emma:emma>
        </inkml:annotationXML>
        <inkml:traceGroup>
          <inkml:annotationXML>
            <emma:emma xmlns:emma="http://www.w3.org/2003/04/emma" version="1.0">
              <emma:interpretation id="{07DB66F8-58F7-4E97-A703-BBE6AA680898}" emma:medium="tactile" emma:mode="ink">
                <msink:context xmlns:msink="http://schemas.microsoft.com/ink/2010/main" type="inkWord" rotatedBoundingBox="16118,13403 18575,13720 18476,14481 16020,14164"/>
              </emma:interpretation>
              <emma:one-of disjunction-type="recognition" id="oneOf35">
                <emma:interpretation id="interp63" emma:lang="" emma:confidence="0">
                  <emma:literal>Kann</emma:literal>
                </emma:interpretation>
                <emma:interpretation id="interp64" emma:lang="" emma:confidence="0">
                  <emma:literal>Karn</emma:literal>
                </emma:interpretation>
                <emma:interpretation id="interp65" emma:lang="" emma:confidence="0">
                  <emma:literal>Kanin</emma:literal>
                </emma:interpretation>
                <emma:interpretation id="interp66" emma:lang="" emma:confidence="0">
                  <emma:literal>Kamin</emma:literal>
                </emma:interpretation>
                <emma:interpretation id="interp67" emma:lang="" emma:confidence="0">
                  <emma:literal>Krain</emma:literal>
                </emma:interpretation>
              </emma:one-of>
            </emma:emma>
          </inkml:annotationXML>
          <inkml:trace contextRef="#ctx0" brushRef="#br0" timeOffset="488764.0372">2780 11695 1230 0,'14'-8'327'0,"-6"8"95"16,2 21-331-16,-3 8-51 15,-1 18 6-15,2 2 12 16,-1 19-10-16,-4 2-1 0,5 21-12 16,2-9-9-16,3 9-13 15,-2-18 2-15,10-8-7 16,0-28 7-16,0-19 1 16,-3-28 11-16,10-27 1 15,-4-25 5-15,18-32-9 16,1-11-1-16,8-12-15 15,-2 23 0-15,-2 5-7 16,-16 29 7-16,-7 26-10 16,-11 16 9-16,-6 13-31 15,-9 16-74-15,-6 14-425 16,-2 6 94-16</inkml:trace>
          <inkml:trace contextRef="#ctx0" brushRef="#br0" timeOffset="488837.8404">3180 12008 1190 0,'-9'31'359'0,"10"5"71"15,7 9-298-15,7 4-103 16,3 7-11-16,6-4 8 16,7-8-18-16,5-13 1 15,14-15-51-15,5-21-35 16,25-27-365-16,-3-10 68 0</inkml:trace>
          <inkml:trace contextRef="#ctx0" brushRef="#br0" timeOffset="489359.4448">3771 12079 1179 0,'-26'20'347'0,"-10"11"104"16,5 6-322-16,1 10-3 15,2-3-15-15,7 4-21 16,9-13-22-16,14-3-23 16,5-13-20-16,9-7-17 15,3-15-1-15,6-6-7 16,-8-8 5-16,6-17-5 16,-2-4 8-16,5 1-9 0,-5 1 6 15,4 9-8-15,-6 14 5 16,1 13-9-16,-4 11 7 15,2 15-7-15,-7 3 10 16,5 9-7-16,-4-8 9 16,1 3-7-16,3-15 7 15,5-9-6-15,0-17 8 16,10-13-7-16,4-13 6 0,11-13-6 16,-1 2 5-16,7 11-11 15,-8 12 3-15,-4 16-10 16,-14 19 8-16,0 16-6 15,-13 8 9-15,-3 6-1 16,-3-4 10-16,1-4 3 16,-3-14 11-16,-2-1 2 15,5-14 4-15,-2-7-1 16,-1-3-6-16,2-5-9 16,-2 4-2-16,1-2-10 15,2 11-1-15,7 0-19 16,1 8 2-16,2-1-13 15,-2 10 6-15,-6-1-28 16,-5 2-19-16,-4-5-71 16,6-8-370-16,4-15 67 0</inkml:trace>
          <inkml:trace contextRef="#ctx0" brushRef="#br0" timeOffset="490244.7023">4595 12107 1048 0,'-2'-10'425'0,"5"14"12"16,5 10-272-16,4 17-68 15,-2 8-51-15,3 16-12 16,-7-5 3-16,4-1-4 16,-2-9 5-16,3-10-17 15,4-19 0-15,12-26-8 16,7-19 2-16,18-32-22 16,3-15-11-16,9-12-28 15,-3 17 1-15,-2 14-18 16,-20 35 13-16,-5 29 8 0,-15 20 27 15,-7 30 25 1,-11 10 36-16,-1 16 26 16,-5-7 19-16,2 7-1 0,1-21-21 15,2-10-24-15,0-25-22 16,7-15-54-16,1-20-87 16,15-28-403-16,-5-14 65 15</inkml:trace>
        </inkml:traceGroup>
      </inkml:traceGroup>
    </inkml:traceGroup>
  </inkml:traceGroup>
</inkml:ink>
</file>

<file path=ppt/ink/ink15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05:53.61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83D8B87-AB59-4590-98A6-98828D20A0DC}" emma:medium="tactile" emma:mode="ink">
          <msink:context xmlns:msink="http://schemas.microsoft.com/ink/2010/main" type="inkDrawing" rotatedBoundingBox="24265,7307 25818,6003 26900,7291 25347,8596" hotPoints="26411,7395 25476,8331 24540,7395 25476,6459" semanticType="enclosure" shapeName="Circle">
            <msink:sourceLink direction="with" ref="{BCB85779-A1D3-4DDE-A7B3-3B1D7A5206AE}"/>
          </msink:context>
        </emma:interpretation>
      </emma:emma>
    </inkml:annotationXML>
    <inkml:trace contextRef="#ctx0" brushRef="#br0">1212 0 1076 0,'-61'18'232'0,"-27"16"103"16,-3 10-315-16,-19 16-8 16,11-3 10-16,-18 5 12 15,15-7 2-15,-13 5 0 16,21-5-1-1,-8 16-12-15,27-1-11 0,5 19-7 16,25 4-4-16,16 19-1 16,16-10-2-16,17 13 1 0,16-10 0 15,22 15 0-15,10-14 0 16,29 12 0-16,13-16 0 16,25-4 1-16,-3-19 0 15,24-19-3-15,-12-31 0 16,16-19-1-16,-20-24 2 0,10-35 3 15,-15-14 4-15,7-38 1 16,-22-14 14-16,6-26 13 16,-19-4 3-16,-5-25 14 15,-23 19 7-15,-14-4-3 16,-30 18-7-16,-28 1 9 16,-30 35-11-16,-36 4 1 15,-21 29-6-15,-33 15-8 16,2 28-13-16,-37 25-8 15,12 25-11-15,-22 22-3 16,28 9-2-16,-14 16-61 16,37 1-58-16,2 19-356 15,36-20 38-15</inkml:trace>
  </inkml:traceGroup>
</inkml:ink>
</file>

<file path=ppt/ink/ink15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05:52.69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CB85779-A1D3-4DDE-A7B3-3B1D7A5206AE}" emma:medium="tactile" emma:mode="ink">
          <msink:context xmlns:msink="http://schemas.microsoft.com/ink/2010/main" type="writingRegion" rotatedBoundingBox="26478,7748 25130,8143 24790,6987 26139,6592">
            <msink:destinationLink direction="with" ref="{683D8B87-AB59-4590-98A6-98828D20A0DC}"/>
          </msink:context>
        </emma:interpretation>
      </emma:emma>
    </inkml:annotationXML>
    <inkml:traceGroup>
      <inkml:annotationXML>
        <emma:emma xmlns:emma="http://www.w3.org/2003/04/emma" version="1.0">
          <emma:interpretation id="{7DBB3E0F-0D3A-477C-AAAC-AC777297B658}" emma:medium="tactile" emma:mode="ink">
            <msink:context xmlns:msink="http://schemas.microsoft.com/ink/2010/main" type="paragraph" rotatedBoundingBox="26478,7748 25130,8143 24790,6987 26139,6592" alignmentLevel="1"/>
          </emma:interpretation>
        </emma:emma>
      </inkml:annotationXML>
      <inkml:traceGroup>
        <inkml:annotationXML>
          <emma:emma xmlns:emma="http://www.w3.org/2003/04/emma" version="1.0">
            <emma:interpretation id="{99DC2C0E-9096-45F6-BB35-7D4CB09CF2FF}" emma:medium="tactile" emma:mode="ink">
              <msink:context xmlns:msink="http://schemas.microsoft.com/ink/2010/main" type="line" rotatedBoundingBox="26478,7748 25130,8143 24790,6987 26139,6592"/>
            </emma:interpretation>
          </emma:emma>
        </inkml:annotationXML>
        <inkml:traceGroup>
          <inkml:annotationXML>
            <emma:emma xmlns:emma="http://www.w3.org/2003/04/emma" version="1.0">
              <emma:interpretation id="{C109EF2E-F001-44BB-ABFF-0C487AE18635}" emma:medium="tactile" emma:mode="ink">
                <msink:context xmlns:msink="http://schemas.microsoft.com/ink/2010/main" type="inkWord" rotatedBoundingBox="26478,7748 25130,8143 24790,6987 26139,6592"/>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emma:literal>
                </emma:interpretation>
              </emma:one-of>
            </emma:emma>
          </inkml:annotationXML>
          <inkml:trace contextRef="#ctx0" brushRef="#br0">182 38 1071 0,'-13'-29'315'0,"-3"19"70"16,1 20-315-16,-8 21-22 16,-1 12-41-16,-2 22 7 15,0 5-14-15,3 11 15 16,9-11-8-16,12 0 10 16,7-20-13-16,13-16 7 15,8-24-13-15,3-27 16 16,7-18-9-16,6-30 11 15,-10-8-6-15,-1-5 9 16,-8 15-14-16,-10 9 7 16,-10 25-7-16,-1 18 5 15,-6 16-12-15,4 19 6 16,2 16-10-16,-2 22 6 16,7 5-7-16,4 12 11 0,7-9-7 15,8-5 10-15,4-20-10 16,1-6 10-16,2-20-11 15,-1-7 13-15,-3-12-9 16,1-7 12-16,-3-2-10 16,1-1 12-16,-6 2-13 15,-2 11 16-15,-7 3-13 16,-5 14 16-16,-6 4-4 0,-4 9 29 16,-3-1 1-16,-11 1 46 15,-7-6 2-15,-12 2 24 16,-11-9-24-16,-11 4-4 15,2-4-46-15,-3-9-7 16,12-5-30-16,-1-9-9 16,15-11-50-16,16-12-137 15,17-2-228-15,16-16-147 16,13 10-156-16</inkml:trace>
          <inkml:trace contextRef="#ctx0" brushRef="#br0" timeOffset="-627.4034">-128 740 1188 0,'2'13'274'0,"1"15"107"16,0 17-350-16,4 25-13 15,-1 9-15-15,2 6 13 16,2-6-15-16,9-4 12 16,-1-25-20-16,0-14-16 15,-5-30-364-15,-11-28 104 16</inkml:trace>
          <inkml:trace contextRef="#ctx0" brushRef="#br0" timeOffset="-1179.5606">-444 521 923 0,'-5'-29'331'16,"-8"3"63"-16,-3 10-248 0,-7 3-9 15,-1 11-49 1,-7 10-10-16,0 13-43 0,-1 18-9 16,-1 7-32-16,-1 25 4 15,6-6-8-15,6 8 11 16,4-13-9-16,15 10 12 15,8-23-9-15,14 2 9 16,5-15-10-16,10-5 9 16,2-20-9-16,3-15 16 15,-5-15-7-15,8-21 21 16,-8-9 1-16,-4-18 19 16,-9 2-11-16,-10-4 14 15,-16 12-10-15,-10 8 14 16,-4 18-20-16,-12 12 5 15,5 16-17-15,-8 17-5 16,7 7-24-16,-9 10-42 0,8 4-52 16,2 1-238-16,9-13-156 15,0-13-71-15</inkml:trace>
        </inkml:traceGroup>
      </inkml:traceGroup>
    </inkml:traceGroup>
  </inkml:traceGroup>
</inkml:ink>
</file>

<file path=ppt/ink/ink15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07:28.44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2249817-2B16-4900-A9CD-DCF915D18B21}" emma:medium="tactile" emma:mode="ink">
          <msink:context xmlns:msink="http://schemas.microsoft.com/ink/2010/main" type="writingRegion" rotatedBoundingBox="23844,279 32629,100 32742,5633 23957,5812"/>
        </emma:interpretation>
      </emma:emma>
    </inkml:annotationXML>
    <inkml:traceGroup>
      <inkml:annotationXML>
        <emma:emma xmlns:emma="http://www.w3.org/2003/04/emma" version="1.0">
          <emma:interpretation id="{DCBBC2B2-7849-42EF-B2D8-A3ECFF9E29FB}" emma:medium="tactile" emma:mode="ink">
            <msink:context xmlns:msink="http://schemas.microsoft.com/ink/2010/main" type="paragraph" rotatedBoundingBox="26299,235 31408,108 31422,673 26313,800" alignmentLevel="2"/>
          </emma:interpretation>
        </emma:emma>
      </inkml:annotationXML>
      <inkml:traceGroup>
        <inkml:annotationXML>
          <emma:emma xmlns:emma="http://www.w3.org/2003/04/emma" version="1.0">
            <emma:interpretation id="{AD098E59-30B7-4D8F-8F5E-93EAA351FB05}" emma:medium="tactile" emma:mode="ink">
              <msink:context xmlns:msink="http://schemas.microsoft.com/ink/2010/main" type="line" rotatedBoundingBox="26299,235 31408,108 31422,673 26313,800"/>
            </emma:interpretation>
          </emma:emma>
        </inkml:annotationXML>
        <inkml:traceGroup>
          <inkml:annotationXML>
            <emma:emma xmlns:emma="http://www.w3.org/2003/04/emma" version="1.0">
              <emma:interpretation id="{04E9CAA9-D77B-4532-AFB8-A87BAC1A2234}" emma:medium="tactile" emma:mode="ink">
                <msink:context xmlns:msink="http://schemas.microsoft.com/ink/2010/main" type="inkWord" rotatedBoundingBox="26299,235 28182,188 28196,746 26313,793"/>
              </emma:interpretation>
              <emma:one-of disjunction-type="recognition" id="oneOf0">
                <emma:interpretation id="interp0" emma:lang="" emma:confidence="1">
                  <emma:literal/>
                </emma:interpretation>
              </emma:one-of>
            </emma:emma>
          </inkml:annotationXML>
          <inkml:trace contextRef="#ctx0" brushRef="#br0">3475-422 640 0,'-13'13'304'15,"0"-3"6"-15,8-8-174 16,11-14-28-16,11-12-66 16,13-21-6-16,9-12-28 15,12-19 8-15,-3 1-16 16,1-4 12-16,-15 23-14 16,-6 9 11-16,-12 23-12 0,-10 10 20 15,-9 18-12-15,-5 11 12 16,-5 9-10-16,-11 17 10 15,1 8-18-15,-6 15 9 16,4-7-11-16,4 5 10 16,10-15-11-16,8-8 11 15,6-20-13-15,12-11 12 16,-1-13-11-16,9-12 6 16,-5-5-166-16,8-10-170 15,-7 4-1-15</inkml:trace>
          <inkml:trace contextRef="#ctx0" brushRef="#br0" timeOffset="342.6083">3947-866 552 0,'-2'-6'295'16,"-6"14"-14"-16,0 10-153 15,-5 9-13-15,-3 9-74 16,3 12-2-16,-2 1-21 15,7 3 15-15,8-10-19 16,10-5 9-16,-1-12-15 16,11-12 17-16,4-13-16 0,1-15 12 15,-6-11-9 1,10-9 10-16,-13-6-18 0,1-9 10 16,-8 9-14-16,-1 1 11 15,-16 10-3-15,-5 8 15 16,-8 14-10-16,-10 8 10 15,-1 14-11-15,4 11 2 16,7 4-17-16,2 2 11 16,11-2-13-16,11-10-9 15,2-6-92-15,10-14-244 16,12-8 35-16</inkml:trace>
          <inkml:trace contextRef="#ctx0" brushRef="#br0" timeOffset="709.2128">4213-905 314 0,'-12'16'115'0,"3"10"52"0,2 2-88 15,-3 16 15-15,5-4-20 16,-1 12 16-16,1-5-39 15,0 2 19-15,10-14-19 0,5 0 11 16,0-19-25-16,4-8 25 16,4-10-18-16,1-11 23 15,-4-8-9-15,5-10 15 16,-4-1-28-16,-2-7 11 16,-4 3-23-16,-3 2 11 15,-4 5-15-15,-5 5 13 16,-3 8-15-16,-8 1 9 15,0 5-17-15,-3 2 5 16,2 2-19-16,-3-2 6 16,6 6-14-16,3-1-1 15,1 1-36-15,6 2-333 16,6 13 91-16</inkml:trace>
          <inkml:trace contextRef="#ctx0" brushRef="#br0" timeOffset="-1466.0632">2549-756 425 0,'1'-16'329'0,"-4"5"-10"16,0 6-112-16,-7 7-19 16,4 7-90-16,-6 11-39 15,-1 7-52-15,-3 11 5 16,3 2-13-16,0 2 11 15,7-13-13-15,7-7 12 16,12-16-10-16,12-21 12 16,7-9-11-16,9-13 12 15,-1-2-13-15,-3-2 10 16,-9 15-12-16,-5 10 7 16,-9 15-10-16,-9 12 9 0,-3 10-11 15,-1 11 10 1,-7 3-7-16,-5 7 10 0,4-5-8 15,-11 5 13-15,4-13-2 16,1 4 19-16,-2-15 36 31,0-1 3-31,-14 19-44 16,2-10 7-16,-1 3-17 16,1-9 8-16,17-15-13 0,2-4 7 15,3 1-14-15,-5-5 5 16,2-6-35-16,-3 0-6 15,3-8-360-15,1-17 91 16</inkml:trace>
          <inkml:trace contextRef="#ctx0" brushRef="#br0" timeOffset="-1263.968">2518-775 523 0,'-13'-7'398'0,"0"7"-69"15,8-3-113-15,0 6-86 16,4-3-104-16,12 4 1 16,4-1-27-16,6 0 9 15,5-3-12-15,9 2 13 16,-6-2-14-16,7-5-325 16,-2-2 108-16</inkml:trace>
          <inkml:trace contextRef="#ctx0" brushRef="#br0" timeOffset="-868.0262">2824-775 646 0,'-9'2'270'0,"-1"2"10"0,0 6-144 16,5 3-89-16,0 8-6 16,4 7-38-16,2 7-6 15,8 1-1-15,0 3 10 16,3-7-10-16,2-4 10 15,-1-10-1-15,-1-7 1 16,2-8-10-16,-1-6 17 16,0-7-7-16,3-7 25 15,1-8-5-15,-3-7 20 16,-2-1-11-16,-3 1 25 16,-6 4-14-16,-9 4 17 15,-7 10-18-15,-5 1 9 16,-3 8-27-16,-5 6 2 15,3 4-24-15,1 3 8 16,2 2-15-16,4 1 10 16,6-3-12-16,5 1-35 0,7-5-32 15,18 0-313-15,2-4 51 16</inkml:trace>
        </inkml:traceGroup>
        <inkml:traceGroup>
          <inkml:annotationXML>
            <emma:emma xmlns:emma="http://www.w3.org/2003/04/emma" version="1.0">
              <emma:interpretation id="{F5E09616-D783-4F6F-98FA-3BD022DAA09B}" emma:medium="tactile" emma:mode="ink">
                <msink:context xmlns:msink="http://schemas.microsoft.com/ink/2010/main" type="inkWord" rotatedBoundingBox="28818,196 29518,179 29530,649 28830,667"/>
              </emma:interpretation>
              <emma:one-of disjunction-type="recognition" id="oneOf1">
                <emma:interpretation id="interp1" emma:lang="" emma:confidence="1">
                  <emma:literal/>
                </emma:interpretation>
              </emma:one-of>
            </emma:emma>
          </inkml:annotationXML>
          <inkml:trace contextRef="#ctx0" brushRef="#br0" timeOffset="2546.2366">5061-826 342 0,'-11'-9'208'0,"0"5"3"15,3 0-75-15,1 6-30 16,2 9-46-16,0-3 2 16,1 2-40-16,2 0 3 15,2 0-22-15,3-7 13 16,2 0-12-16,6-3 12 16,1-3-13-16,1-2 12 15,3 2-16-15,3-1 11 16,-6 3-14-16,4 2 12 15,-6 6-10-15,0 8 20 0,-3 1-9 16,2 6 17-16,-3 3-12 16,-3 2 13-16,1-2-17 15,-5 0 20-15,-5 0-1 16,-6-3 24-16,-5 3-11 16,-10 2 14-16,-2-2-21 15,-4 7 2-15,0-8-21 16,2-11 16-16,9-8-13 15,7-16 12-15,14-18-18 0,9-12 7 16,12-3-18-16,15-11 7 16,5 8-15-16,7-1 12 15,-1 10-11-15,2 3 11 16,-10 12-12-16,-2 2 12 16,-14 11-10-16,-8 2 10 15,-6 5-9-15,-7-2 12 16,-9 4-9-16,-2-6 11 15,-8-1-10-15,-7-2 12 16,-2-1-11-16,-3 0 12 16,0 7-11-16,-4 1 13 15,4 1-11-15,-8 11 8 16,6 4-12-16,0 1 9 16,9 4-13-16,2 5 8 15,14-4-10-15,4-3 9 16,5-4-13-16,10-9-13 0,5-5-25 15,6-11-323-15,6-8 79 16</inkml:trace>
          <inkml:trace contextRef="#ctx0" brushRef="#br0" timeOffset="2914.459">5402-888 502 0,'-16'19'208'0,"6"-2"3"0,-5 9-99 15,7-5-88-15,-3 9 28 16,6 0-16-16,5 8 20 16,3-4-9-16,6 4 18 15,-3-7-32-15,12-4 11 16,0-14-17-16,9-13 13 15,-1-11-12-15,16-15 18 16,-4-10-18-16,2-8 9 16,-6 2-17-16,-6-1 15 15,-10 8-10-15,-13 3 27 16,-12 13-7-16,-11 6 16 16,-8 8-22-16,-9 11 2 0,-4 7-29 15,-4 0 4-15,13 3-17 16,4-3 10-16,11-8-8 15,17-3-12-15,20-5-381 16,14-5 122-16</inkml:trace>
        </inkml:traceGroup>
        <inkml:traceGroup>
          <inkml:annotationXML>
            <emma:emma xmlns:emma="http://www.w3.org/2003/04/emma" version="1.0">
              <emma:interpretation id="{F87B6C40-3635-4C76-A95A-55531238E466}" emma:medium="tactile" emma:mode="ink">
                <msink:context xmlns:msink="http://schemas.microsoft.com/ink/2010/main" type="inkWord" rotatedBoundingBox="30599,166 31409,146 31422,673 30612,693"/>
              </emma:interpretation>
              <emma:one-of disjunction-type="recognition" id="oneOf2">
                <emma:interpretation id="interp2" emma:lang="" emma:confidence="0">
                  <emma:literal>0,9</emma:literal>
                </emma:interpretation>
                <emma:interpretation id="interp3" emma:lang="" emma:confidence="0">
                  <emma:literal>0c9</emma:literal>
                </emma:interpretation>
                <emma:interpretation id="interp4" emma:lang="" emma:confidence="0">
                  <emma:literal>8,9</emma:literal>
                </emma:interpretation>
                <emma:interpretation id="interp5" emma:lang="" emma:confidence="0">
                  <emma:literal>O,9</emma:literal>
                </emma:interpretation>
                <emma:interpretation id="interp6" emma:lang="" emma:confidence="0">
                  <emma:literal>0,cs</emma:literal>
                </emma:interpretation>
              </emma:one-of>
            </emma:emma>
          </inkml:annotationXML>
          <inkml:trace contextRef="#ctx0" brushRef="#br0" timeOffset="3841.2793">7078-846 569 0,'-6'-8'307'0,"-4"-3"9"0,-1-1-150 16,-4 6-17-16,-3 1-71 15,-5-1-5-15,4-1-40 16,-7 2 8-16,2 4-20 16,-2 4 7-16,1 5-19 15,-7 15 5-15,6 11-16 0,-2 11 9 16,7 2-11-16,2 8 10 15,11-9-10-15,3-4 8 16,8-11-9-16,7-5 9 16,4-15-9-16,12-13 11 15,5-12-8-15,8-19 11 16,-2-9-10-16,6-11 12 16,-9 2-13-16,-10-2 11 15,-11 16-11-15,-7 2 11 16,-9 14-11-16,-8 5 13 15,-5 11-11-15,-5 5 10 16,-2 7-11-16,0 6 10 16,9 1-14-16,1 4-23 15,8 0-24-15,6 2-319 16,7-4 67-16</inkml:trace>
          <inkml:trace contextRef="#ctx0" brushRef="#br0" timeOffset="4054.3629">7057-640 871 0,'-21'26'222'16,"0"11"83"-16,5 1-253 0,3 1-6 16,9-7-19-1,8-4 6-15,5-14-23 16,9-9 9-16,7-11-16 0,4-19-315 15,2-5 106-15</inkml:trace>
          <inkml:trace contextRef="#ctx0" brushRef="#br0" timeOffset="4635.1929">7313-919 1004 0,'-5'-18'251'0,"2"9"82"16,2 2-293-16,-4 6 0 15,3-1-21-15,-6 7 8 0,-3-5-14 16,1 11 5 0,-6 2-18-16,1 7 8 0,-1-1-10 15,1 12 12-15,1-4-10 16,6 4 8-16,4-6-10 15,8-3 9-15,7-12-11 16,16-8 11-16,3-12-9 16,7-10 12-16,0-7-10 15,2-4 11-15,-11 8-12 0,3-3 9 16,-15 9-10-16,-3 5 9 16,-7 2-11-16,-2 4 10 15,-8 11-12-15,-1 6 9 16,-3 4-11-16,2 14 11 15,-1 0-9-15,1 2 11 16,11 1-9-16,0-4 9 16,1-7-10-16,5-3 10 15,7-8-10-15,-5-5 10 16,5-2-10-16,-2-3 12 16,-4 0-11-16,-4 1 9 15,-3 3-10-15,-4 5 11 16,-6 1-9-16,-1 10 17 15,-4 1-4-15,-6 1 20 16,-7 1-6-16,5 6 17 16,-3-6-9-16,-6-2 13 0,4-1-17 15,2-6 8-15,-5-9-19 16,2-2 4-16,4-9-19 16,4-4 8-16,1 0-33 15,4-1-48-15,13-4-354 16,3-3 79-16</inkml:trace>
        </inkml:traceGroup>
      </inkml:traceGroup>
    </inkml:traceGroup>
    <inkml:traceGroup>
      <inkml:annotationXML>
        <emma:emma xmlns:emma="http://www.w3.org/2003/04/emma" version="1.0">
          <emma:interpretation id="{2BD1591D-5EEB-4414-BC16-1894C798BB7A}" emma:medium="tactile" emma:mode="ink">
            <msink:context xmlns:msink="http://schemas.microsoft.com/ink/2010/main" type="paragraph" rotatedBoundingBox="23870,514 32650,521 32649,2044 23869,2037" alignmentLevel="1"/>
          </emma:interpretation>
        </emma:emma>
      </inkml:annotationXML>
      <inkml:traceGroup>
        <inkml:annotationXML>
          <emma:emma xmlns:emma="http://www.w3.org/2003/04/emma" version="1.0">
            <emma:interpretation id="{ECA2657D-AFC8-480D-A0C0-CB8DC0E3DE2E}" emma:medium="tactile" emma:mode="ink">
              <msink:context xmlns:msink="http://schemas.microsoft.com/ink/2010/main" type="line" rotatedBoundingBox="23870,514 32650,521 32649,2044 23869,2037">
                <msink:destinationLink direction="with" ref="{ACABE198-03B5-4393-8CE1-2C1984C7D329}"/>
                <msink:destinationLink direction="with" ref="{9CFCEF96-EE73-403A-BD6F-7D16F2B75FD2}"/>
                <msink:destinationLink direction="with" ref="{0C8CC58C-6E98-413F-8F38-3D0E3F6C327E}"/>
              </msink:context>
            </emma:interpretation>
          </emma:emma>
        </inkml:annotationXML>
        <inkml:traceGroup>
          <inkml:annotationXML>
            <emma:emma xmlns:emma="http://www.w3.org/2003/04/emma" version="1.0">
              <emma:interpretation id="{81974649-7D70-43B9-B879-BC7CBE5F92F6}" emma:medium="tactile" emma:mode="ink">
                <msink:context xmlns:msink="http://schemas.microsoft.com/ink/2010/main" type="inkWord" rotatedBoundingBox="23865,537 28780,502 28791,1980 23876,2015"/>
              </emma:interpretation>
              <emma:one-of disjunction-type="recognition" id="oneOf3">
                <emma:interpretation id="interp7" emma:lang="" emma:confidence="1">
                  <emma:literal/>
                </emma:interpretation>
              </emma:one-of>
            </emma:emma>
          </inkml:annotationXML>
          <inkml:trace contextRef="#ctx0" brushRef="#br0" timeOffset="-202032.4234">2818-110 1139 0,'-15'-13'312'0,"-4"5"97"15,-5 11-315-15,-12 5-37 16,3 8-13-16,-1 12-17 16,-1 3-14-16,-3 7-11 15,11 1 11-15,-1 12-2 16,9-6 12-16,12 10-8 15,7-8 7-15,16 2-12 16,6-13 3-16,7-12-9 16,2-13 4-16,17-12-95 15,-6-9 174-15,18-18-533 16,-3-3 145-16</inkml:trace>
          <inkml:trace contextRef="#ctx0" brushRef="#br0" timeOffset="-201719.0067">2935 133 1092 0,'-26'8'313'0,"3"7"81"16,-1 7-300-16,3 6-53 15,9 3-15-15,12 6-9 0,8 0-17 16,10-1 6-16,8-2-9 16,2-3 10-16,1-15-7 15,0-9 12-15,2-9-4 16,-2-6 18-16,0-7 9 15,-3-3 16-15,-5-9 17 16,-6-6 15-16,-9-6-2 16,-10 4-3-16,-9 1-14 15,-9 14-17-15,-7 11-21 16,0 10-7-16,-3 12-17 16,6 10 4-16,6 6-22 15,11-3-38-15,9 2-99 16,11-9 76-16,18-4-443 15,4-11 89-15</inkml:trace>
          <inkml:trace contextRef="#ctx0" brushRef="#br0" timeOffset="-201283.1713">3280 57 982 0,'11'-4'360'0,"4"4"44"16,3-3-239-16,13 0-80 15,9-3-28-15,6 1-14 0,6 3-17 16,6 4-16-16,-3-1-64 16,-5 4-374-16,-16-3 104 15</inkml:trace>
          <inkml:trace contextRef="#ctx0" brushRef="#br0" timeOffset="-201466.2812">3460-154 657 0,'11'-16'436'16,"-1"6"-51"-16,-7 12-87 0,1 17-188 16,-8 9-35-16,-7 20-17 15,0 11-21-15,3 12-15 16,-2-5-4-16,10 6-11 16,5-15 2-16,3-4-18 15,0-20-22-15,0-8 36 16,-3-20-426-16,0-11 125 15</inkml:trace>
          <inkml:trace contextRef="#ctx0" brushRef="#br0" timeOffset="-10304.0144">4036-405 676 0,'-16'-5'223'0,"3"1"42"0,3 1-186 16,0-3-16-16,2 1-19 15,-3-3 1-15,-1 3-11 16,-4-5-1-16,3 4-7 0,-5 6-3 16,4 6-7-16,-6 12-1 15,4 11-3-15,-7 17-2 16,7 14-3-16,-3 29 1 16,-1 6 0-1,4 35 0-15,8-3 1 0,3 6-1 16,5-25-3-16,7 3-1 15,2-39 0-15,1 3 0 16,5-18 0-16,2-2 0 16,3-14 1-16,11 1-1 15,0-16 0-15,3-12 1 16,6-12 1-16,9-17 2 16,-4-17 2-16,10-15 0 15,-1-8-1-15,-1-15 0 16,-10 2-2-16,2-5-1 15,-13 6-1-15,-4-14-1 16,-10 8 1-16,-7-21-1 0,-14 7 1 16,-7-15 3-16,-11 14 2 15,-6 4 3-15,-4 19 2 16,-5 2-1-16,2 25-3 16,-3 1-2-16,4 6-2 15,-2 5-4-15,5 12-1 16,-9 1 0-16,9 13 0 0,-16 9-4 15,6 11-1-15,-9 12-21 16,10 4 37-16,-5 17-382 16,15 4 121-16</inkml:trace>
          <inkml:trace contextRef="#ctx0" brushRef="#br0" timeOffset="-196813.3988">3844-214 1151 0,'5'-26'333'16,"5"7"101"-16,10-3-303 15,5 8-35-15,10-7-17 16,-1 6-26-16,16 10-27 15,2 9-17-15,6 4-21 0,-4 11-46 16,11 12-407-16,-20-10 108 16</inkml:trace>
          <inkml:trace contextRef="#ctx0" brushRef="#br0" timeOffset="-197076.2852">3914 340 1095 0,'10'-6'261'0,"16"4"124"0,8-9-307 15,10 1-9-15,6-8 4 16,12 5-22-16,-7-3-23 16,0 2-15-16,-11 2-3 15,-4 6-27-15,-17-2-21 16,-5 3-25-16,-8 6-348 0,-14-5 81 15</inkml:trace>
          <inkml:trace contextRef="#ctx0" brushRef="#br0" timeOffset="-197318.1755">4107-214 730 0,'2'-10'355'0,"1"4"-1"16,-5-4-132-16,6 12-129 16,-3 7-16-16,1 11-18 0,1 12-17 15,2 10-10-15,-2 7-14 16,2 6-3-16,-2 10-10 16,1-11 3-16,1 4-8 15,-2-11 8-15,0-8-7 16,0-15 9-16,-3-11-61 15,0-14 212-15,-1-4-568 16,1-7 203-16</inkml:trace>
          <inkml:trace contextRef="#ctx0" brushRef="#br0" timeOffset="-195877.9667">4419-36 1128 0,'14'-9'328'15,"7"0"95"-15,15 1-297 16,6 5-45-16,13 1-13 15,-4 2-20-15,10 2-24 16,-6 3-9-16,-3 0-87 16,-11 1-241-16,1 6-137 15,-18-1-113-15</inkml:trace>
          <inkml:trace contextRef="#ctx0" brushRef="#br0" timeOffset="-196101.482">4699-170 1005 0,'0'-13'333'0,"5"5"71"15,-7 8-275-15,4 17-26 16,0 9-26-16,-1 17-20 16,-4 5-19-16,6 14-12 15,-4-7-2-15,4 0-14 0,-1-11-1 16,6-5-8-16,-7-20 1 16,9-6-58-16,-4-13-30 15,-1-10-361-15,-1-2 58 16</inkml:trace>
          <inkml:trace contextRef="#ctx0" brushRef="#br0" timeOffset="-11467.7508">3006-576 609 0,'-16'-4'580'15,"-1"1"-438"-15,-22 0-22 16,2-2-46-16,3 10-10 15,-2 1-22-15,12 7-4 16,3-3-11-16,2 3-6 0,-3-5-8 16,3 0-5-16,-4 4-5 15,1 9-2-15,1 8-1 16,-7 15 0-16,2 9 0 16,-3 15 2-16,1 5 1 15,1 21-1-15,9-8 2 16,2 7 0-16,8-15-3 15,4 3 1-15,4-20-1 16,7 9-1-16,6-10 0 0,9 11 0 16,6-6 0-16,13 3 0 15,-1-14 1-15,12 4 2 16,-2-21-1-16,7-11 1 16,-7-9 1-16,9-8-2 15,-9-14-1-15,2-22 1 16,-7-17 2-16,6-40 0 15,-8-17 2-15,4-32 3 16,-4 7-1-16,-3-25-1 16,-14 18 0-16,-10 2-2 15,-14 25-1-15,-9 9 8 16,-10 42 4-16,-8 11 8 16,-1 26 1-16,-8 13-2 15,-6 17-6-15,-6 17-5 0,4 10-8 16,-7 11-34-16,10-1-21 15,10-2-343-15,13-23 74 16</inkml:trace>
          <inkml:trace contextRef="#ctx0" brushRef="#br0" timeOffset="-206324.9409">11 0 1247 0,'-5'21'348'15,"-3"0"77"-15,9 8-327 16,9 1-94-16,9 0 0 16,6-5 1-16,14-3-3 15,3-7 0-15,5-15 1 16,-2-11-12-16,4-10-78 15,-10-9-34-15,1 0-306 16,-12 5 13-16</inkml:trace>
          <inkml:trace contextRef="#ctx0" brushRef="#br0" timeOffset="-206136.1746">479-18 1004 0,'5'3'321'0,"-8"10"58"0,-2 7-260 16,-5 17-31-16,-1 12-20 15,-10 24 2-15,-3 6-15 16,-6 20-12-16,3-10-23 16,1 2-7-16,11-20-9 15,9-9-6-15,6-30-40 16,5-17-27-16,4-17-369 0,-2-19 75 16</inkml:trace>
          <inkml:trace contextRef="#ctx0" brushRef="#br0" timeOffset="-205487.5505">554-284 1026 0,'-10'-14'313'16,"15"-4"70"-16,10-3-294 0,14-2-14 15,11 4-38-15,19-7-11 16,-1 6-14-16,20 6-5 16,-2 7-4-16,5 12-1 15,-16 10 1-15,-2 7 1 16,-17 7 0-16,-9 9 2 16,-13-4 1-16,-12 6 1 15,-6-2 0-15,-4 5 7 16,-5-9 12-16,-10 2 33 15,-5-5 17-15,-10 0 25 0,-6-9-1 16,-13 1 0-16,-5-5-32 16,-6-12-15-16,-2-7-24 15,-3-11-8-15,11-1-11 16,6-9-11-16,16 6-23 16,10 3-114-16,15 8-37 15,20 10-364-15,9 6 1 16</inkml:trace>
          <inkml:trace contextRef="#ctx0" brushRef="#br0" timeOffset="-205838.4053">1000-328 1293 0,'0'7'304'0,"-8"12"115"0,-7 7-370 15,1 10-23-15,1 3-8 16,0 5-1-16,6-9-6 16,7-4-12-16,5-11-23 15,6-9-62-15,1-13 16 16,-1-9-360-16,2 0 71 15</inkml:trace>
          <inkml:trace contextRef="#ctx0" brushRef="#br0" timeOffset="-204801.4058">1447 352 1033 0,'4'8'295'0,"14"-2"82"16,14 1-273-16,23-9-27 16,10-6-10-16,26-6-5 15,-5 2-20-15,6-6-15 16,-17 10-79-16,3 0-365 16,-25 0 96-16</inkml:trace>
          <inkml:trace contextRef="#ctx0" brushRef="#br0" timeOffset="-205078.4338">1512 172 993 0,'-16'3'506'0,"11"-6"-37"15,10 0-167-15,11-4-242 16,17-1-17-16,7-3-15 16,20-6-9-16,4 3-8 15,13 1 1-15,-2 3-20 0,-5 4-97 16,-12 4-33-16,-12 4-351 15,-22 7 7-15</inkml:trace>
        </inkml:traceGroup>
        <inkml:traceGroup>
          <inkml:annotationXML>
            <emma:emma xmlns:emma="http://www.w3.org/2003/04/emma" version="1.0">
              <emma:interpretation id="{D95B3EB0-1F83-48D0-8D70-0FE607FE8CC6}" emma:medium="tactile" emma:mode="ink">
                <msink:context xmlns:msink="http://schemas.microsoft.com/ink/2010/main" type="inkWord" rotatedBoundingBox="28627,733 29696,734 29695,1954 28626,1953"/>
              </emma:interpretation>
              <emma:one-of disjunction-type="recognition" id="oneOf4">
                <emma:interpretation id="interp8" emma:lang="" emma:confidence="0">
                  <emma:literal>9</emma:literal>
                </emma:interpretation>
                <emma:interpretation id="interp9" emma:lang="" emma:confidence="0">
                  <emma:literal>8</emma:literal>
                </emma:interpretation>
                <emma:interpretation id="interp10" emma:lang="" emma:confidence="0">
                  <emma:literal>.</emma:literal>
                </emma:interpretation>
                <emma:interpretation id="interp11" emma:lang="" emma:confidence="0">
                  <emma:literal>@</emma:literal>
                </emma:interpretation>
                <emma:interpretation id="interp12" emma:lang="" emma:confidence="0">
                  <emma:literal>°</emma:literal>
                </emma:interpretation>
              </emma:one-of>
            </emma:emma>
          </inkml:annotationXML>
          <inkml:trace contextRef="#ctx0" brushRef="#br0" timeOffset="706831.8604">5406-160 492 0,'-2'-5'123'0,"-4"2"68"0,6 3-124 16,-5-3 32-16,3 3 7 15,-4 2 9-15,-1-1-23 16,-1 1-13-16,2 4-33 15,-6-2-5-15,3 0-16 16,-1 1-1-16,0 0-8 16,4-2-3-16,-1-1-5 0,-1 1-3 15,0-3-3 1,-7 0 1-16,1 0 0 0,-6 2 6 16,7-2 3-16,-3 1 5 15,0 3 1-15,0 1 1 16,1 1-6-16,-4 2 3 15,-1 2-3-15,1 0 5 16,-1-1 1-16,-2 3 6 16,0-1-3-16,1 2 2 15,2 2-5-15,-1 1-2 16,4 2-7-16,-2 3 0 16,4 0-3-16,-1 6 2 15,4-1-1-15,-1 7 2 16,4-2-1-16,3 4-1 15,4-2-2-15,2 6-2 16,4-5-2-16,5 5 0 16,-3-4-1-16,-1 6 0 0,1-7 0 15,-6 8 0-15,-1-6-1 16,0 4 1-16,0-10 0 16,0 0 4-16,3-8 1 15,4 2 5-15,-1-6 1 16,9 1-1-16,1-1-3 15,9 3-3-15,-1-8-4 16,8-2-1-16,1 2-1 0,4-4 1 16,-1-6 1-1,6-3 0-15,-6-2-1 0,6-8 2 16,-10 1 0-16,4-8 1 16,-10-5 0-16,5 2 0 15,-10 2-1-15,6-4-1 16,-4 2 0-16,9 9 0 15,-9-5-1-15,6-7 0 16,-4 4 0-16,1-7 0 16,-5 0 0-16,3-5 0 15,-4-2 1-15,2-1-1 16,-2 3 1-16,-1 1-1 16,-4 2 1-16,-1 1-1 15,-4-1 1-15,0-3-1 16,-2-1 1-16,3-6-1 0,-1 4 1 15,-4-3 0-15,-1 3 0 16,-8-7 0-16,-2 9-1 16,-6-4 2-16,-4 5 0 15,-4-4 1-15,-1 7 0 16,-4-1 2-16,1 6 1 16,-4 1 3-16,4 2 0 15,-1 2-1-15,4 2-2 16,-2-2-2-16,5 7-3 15,-4 0-1-15,-1 2 0 32,10 5-1-17,1 0 3-15,-43-5 5 0,1 0 2 0,-9 5 4 16,-1 2 0-16,19 12-1 16,5 3-4-16,-3-4 0 15,6 1-5-15,-1 10-1 16,6-3-2-16,-4 3 0 15,4 6 0-15,-3 8-1 16,4-5 1-16,-2 8 2 16,4-1 0-16,2 10 0 15,7-6 1-15,-2 7-1 16,6-1-1-16,4 9 0 16,9-3-1-16,-3 1 0 15,7-4 0-15,3 3 0 16,-2-7 0-16,4 7-1 0,2-7 0 15,9 6 0-15,2-12 0 16,11 3 1-16,-6-13 1 16,13 3-1-16,-4-6 2 15,8 4-2-15,-1-9-1 16,7 0 1-16,-4-5 0 16,5-5-2-16,-1-9 1 15,1-5 0-15,-10-5 0 0,5-7 0 16,-7-4 2-16,-1 1 1 15,-4-10 0-15,9-3 0 16,-6 4-1-16,4-7-1 16,-3-2 0-16,0-3 1 15,-5-6-1-15,-2-11 0 16,-5 0-1-16,-1-19 0 16,-7 2 1-16,-8-11-1 15,-5 3 1-15,-8-7 0 16,-8 15-2-16,-3 0 1 15,2 18 0-15,-11 0 1 16,4 16 0-16,-5 3 1 16,0 9-1-16,-9 10 0 15,2 6 0-15,-7-2 0 16,2 8 0-16,-7 8 1 16,3 1 0-16,-9 5 1 0,3 8 1 15,-11 2 1-15,6-3-1 16,-4-1 0-16,5 9-1 15,0-1-2-15,5 1-2 16,-5 12-30-16,4 3-33 16,4 13-366-16,5 6 82 15</inkml:trace>
        </inkml:traceGroup>
        <inkml:traceGroup>
          <inkml:annotationXML>
            <emma:emma xmlns:emma="http://www.w3.org/2003/04/emma" version="1.0">
              <emma:interpretation id="{7C737BE3-9347-4181-80FA-B615B45A6335}" emma:medium="tactile" emma:mode="ink">
                <msink:context xmlns:msink="http://schemas.microsoft.com/ink/2010/main" type="inkWord" rotatedBoundingBox="28813,573 32650,576 32649,2044 28812,2041"/>
              </emma:interpretation>
              <emma:one-of disjunction-type="recognition" id="oneOf5">
                <emma:interpretation id="interp13" emma:lang="" emma:confidence="1">
                  <emma:literal/>
                </emma:interpretation>
              </emma:one-of>
            </emma:emma>
          </inkml:annotationXML>
          <inkml:trace contextRef="#ctx0" brushRef="#br0" timeOffset="-9054.6116">5375-430 405 0,'-22'-6'259'16,"-1"-1"1"-16,-5 7-67 0,1 0-47 15,-6 2-25-15,4 0-52 16,-6 7-20-16,5 4-28 16,-2 7-6-16,4 2-6 15,-2 14-3-15,7 5-1 16,-3 17 2-16,6 5-4 15,1 25-1-15,6 4 0 16,2 23 0-16,7-8 0 16,3 13 1-16,6-16-2 15,8 2-1-15,1-27 1 0,9 2-1 16,3-23-1-16,13 1 1 16,3-22 3-16,15-16-1 15,1-16 3-15,10-13 1 16,-4-20 0-16,7-11 0 15,-13-3-1-15,2-11-1 16,-9-4 0-16,2-11-1 16,-14 10 0-16,3-12 1 15,-11 7 1-15,-2-12 0 16,-13 9 0-16,-6-14 1 16,-13 5 2-16,-13-7 5 15,-9 12 5-15,-9-3 4 16,-5 10 0-16,-11 8 0 15,3 13-7-15,-10 3-4 0,5 9-5 16,-1 8-15-16,3 7-21 16,-7 17-328-16,5 12 89 15</inkml:trace>
          <inkml:trace contextRef="#ctx0" brushRef="#br0" timeOffset="-195104.2323">5434-305 972 0,'0'-13'297'0,"-7"12"99"16,-2-8-264-16,-8 11-13 15,-4-4-17-15,-13 9-30 16,-5-2-34-16,-6 14-16 16,1-3-5-16,-1 14-9 15,6 7 11-15,5 10 0 16,5 2 8-16,6 11-7 16,10-7 7-16,13 1-10 15,11-12 0-15,17-3-8 0,7-13 9 16,16-9-10-1,-3-12 9-15,3-8-9 0,-6-8 6 16,-4-10-10-16,-9 1 7 16,-4-2-4-16,-7 0 14 15,-15 1 11-15,-3 13 7 16,-14-8-4-16,-7 3 2 16,-13 7-14-16,2 2-11 15,-5 1-10-15,2 6 3 16,4 7-6-16,15 1 5 0,7 4-9 15,7-4 8-15,11 4-9 16,6-7 7-16,9-6-5 16,4-6 9-16,16-10-8 15,-3-7 11-15,6-7-8 16,-8 4 6-16,-8 1-7 16,-16 10 6-16,-10 7-13 15,-13 12 9-15,-14 17-9 16,-2 8 9-16,-10 12-7 15,7 8 13-15,-2 6-5 16,13-12 7-16,3 2-7 16,15-16 7-16,0-5-7 15,9-10 6-15,9-13-91 16,6-4-85-16,9-32-364 16,-4-4 6-16</inkml:trace>
          <inkml:trace contextRef="#ctx0" brushRef="#br0" timeOffset="-192710.7987">6063 3 679 0,'-5'-6'481'0,"4"4"-89"16,7 0-38-16,4 4-285 16,14-4-3-16,5-1-14 15,20-2-5-15,3-1-16 16,11-4-11-16,-8 2-3 0,0-2 21 15,-12 5-477-15,-11-1 176 16</inkml:trace>
          <inkml:trace contextRef="#ctx0" brushRef="#br0" timeOffset="-192858.4171">6287-186 1109 0,'-2'-13'303'0,"2"3"114"15,-1-2-306-15,1 8-10 16,-2 7-20-16,0 15-16 15,-1 3-32-15,2 19-14 16,-1 6-15-16,2 9 1 16,2-5 1-16,4 5-4 15,-1-11 1-15,-2-3-1 16,2-14 2-16,-3-6-48 16,-1-13-41-16,-2-9-21 15,-3-11-347-15,-2-9 66 16</inkml:trace>
          <inkml:trace contextRef="#ctx0" brushRef="#br0" timeOffset="-7291.1662">7106-532 447 0,'-28'-1'190'15,"4"4"28"-15,-4 3-72 16,2 1-32-16,-3 2-2 0,2 4-20 16,-2 5-11-16,1 5-39 15,4 13-8-15,7 4 3 32,1 1-24-32,-13 46-10 15,11 14-2-15,-1 1 3 16,6 2-2-16,11-43 0 0,4 12-1 15,1-11 2-15,8 6-2 16,-1-6 0-16,11 7 0 16,-3-9 1-16,3 12-1 15,3-11-1-15,9 4 0 16,-1-11 0-16,12-2 1 16,-3-18 1-16,7-2 0 15,-1-11 2-15,7-10 1 16,-6-6-3-16,8-13 4 15,-9-13 0-15,0-19 2 16,-4-11 1-16,4-26 2 16,-6-3-1-16,3-12-1 15,-9-1 0-15,0-14-1 16,-11 12-1-16,-5-11-1 16,-9 9-1-16,-5-4-1 15,-10 23 1-15,-13 4 5 0,-14 11 4 16,-17-4 5-16,-8 14 2 15,-20 1 1-15,-1 10-8 16,-12 9-3-16,5 22-6 16,-16 17-10-16,12 20-9 15,-23 42-342-15,2 22 104 16</inkml:trace>
          <inkml:trace contextRef="#ctx0" brushRef="#br0" timeOffset="-192355.9991">7082-289 914 0,'14'-17'380'16,"-9"8"37"-16,-5 5-180 16,-6 0-121-16,-11 6-14 15,-7 3-38-15,-13 9-22 0,-4 6-34 16,-8 14-4-16,4-2 1 15,1 10 0-15,12-3 0 16,4 5 6-16,10-8 3 16,9 11-2-16,9-8 0 15,13-4-1 1,8-4-3-16,13-8 0 0,6-13 1 16,12-10-1-16,-8-7-26 15,6-11-101-15,-9-1-200 0,-4 1-162 16,-17 3-111-16</inkml:trace>
          <inkml:trace contextRef="#ctx0" brushRef="#br0" timeOffset="79307.9408">7201-343 358 0,'-8'-13'217'0,"2"5"-3"15,-4-5-44-15,2 2-53 16,-5-4-10 0,3 9-30-16,-6-11-10 0,0 6-30 15,-2-2-2-15,2 8-9 16,-5-5 1-16,4 7-2 15,-2 5 0-15,3 6-6 0,-4 5-6 16,4 10-6-16,-2 4-4 16,2 4 1 15,1 1 4-31,-12 38-2 0,3 8 0 16,-2-2 1-16,8 10-3 15,13-32 1-15,5 11-3 16,-2-4-1-16,7 9-1 15,-5-4 0-15,3 9-1 16,-6-12 2-16,8 4-1 16,-3-9 2-16,2 2-2 15,5-11 0-15,7 0-1 16,-2-12 1-16,6 0-3 16,3-13 3-16,3 1-1 15,-2-2 3-15,3 2-3 16,-2-8 1-16,6 2-2 0,-4-6 3 15,6-16-2 1,-1-13 5-16,7-10-1 0,0-12 2 16,5-18-2-16,-5 5 1 15,3-12-3-15,-5 8 2 16,0-12-1-16,-11 19-1 16,2-11 0-16,-5 14 0 15,-2-7 0-15,-7 8 0 16,-1-12 0-16,-6 4 0 0,-6-13 0 15,-4 3 2-15,-2-9-1 16,-1 6 0-16,-6-8 2 16,-1 16 1-16,-9 0 1 15,1 12 6-15,-9 3 11 16,6 13 3-16,-12 4 6 16,9 12 1-16,-7 5-4 15,3 8-12-15,-3 3-8 16,8 9-6-16,-5 7-37 15,4 9-135-15,-1 12-197 16,2-6-10-16</inkml:trace>
          <inkml:trace contextRef="#ctx0" brushRef="#br0" timeOffset="-192106.9544">7179-41 672 0,'8'18'353'0,"-5"5"5"16,-1 1-154-16,-4 5-38 16,2-3-55-16,2-4-3 15,1-8-20-15,2-4-3 0,3-7-26 16,2-6-9 0,3-5-14-16,5-4-106 0,1-5 431 15,9-6-821-15,-1 0 328 16</inkml:trace>
          <inkml:trace contextRef="#ctx0" brushRef="#br0" timeOffset="-191948.3786">7395 3 1120 0,'-12'25'388'16,"-10"10"63"-16,0 9-294 0,-7 13-46 16,-2-2-55-16,4 5 9 15,7-7-36-15,11-4-13 16,9-15-11-16,3-1-43 15,3-12-67-15,-1 6-376 16,-6-4 63-16</inkml:trace>
          <inkml:trace contextRef="#ctx0" brushRef="#br0" timeOffset="-191132.096">7691-112 1516 0,'-6'-10'393'0,"-1"1"137"16,4 9-438-16,2 3-27 15,1 3-21-15,4 6-17 16,6 2-22-16,5-2-9 16,6-1-36-16,6-5-107 15,-1-4-388-15,-5-5 59 16</inkml:trace>
          <inkml:trace contextRef="#ctx0" brushRef="#br0" timeOffset="-53875.3639">8246-475 882 0,'-10'-3'252'16,"2"-2"64"-16,0 2-243 15,-2-1-30-15,2 6-15 16,2 0 2-16,-2-1-13 16,-7 2 6-16,5 1-6 15,-4 0 5-15,-4 6-9 0,3 2 8 16,-3 1-11-16,2-4 7 31,2 1-7-31,-16 11-5 0,-2-5 9 16,-4 4-7-16,5 1 7 15,10 0-7-15,2 0 2 16,1 7-11-16,2 2 7 16,0 16-10-16,-4 1 8 15,-2 14-7-15,2 4 11 16,-1 13-10-16,3-13 12 0,4 13-9 16,2-12 6-16,1 2-7 15,6-11 7-15,3 5-8 16,6-10 7-16,7 0-8 15,5-10 9-15,8 5-9 16,6-10 9-16,5-1-10 16,3-7 9-16,9 0-12 15,-4-11 12-15,9-5-9 16,-3-5 9-16,1-5-7 16,-3-6 9-16,5-8-10 15,-8-1 8-15,8-17-10 16,-5 0 8-16,5-17-9 15,-5 1 11-15,6-10-10 16,-9 6 11-16,6-1-9 0,-15 10 9 16,5-1-10-1,-9 5 10-15,-4-7-8 0,-10-1 8 16,2-8-8-16,-12-2 7 16,1-6-6-16,-7 4 7 15,1-3-4-15,-4 6 12 16,-6-7 1-16,-5 11 12 15,-6 2 9-15,-2 5 13 16,-15 1 5-16,-1 14 6 16,-20-2-9-16,-5 6-11 0,-17 8-16 15,-2 9-13-15,-12 4-29 16,9 10-27-16,-23 13-220 16,5-1-186-16</inkml:trace>
          <inkml:trace contextRef="#ctx0" brushRef="#br0" timeOffset="-190613.5468">8567-305 1129 0,'-23'13'323'15,"-12"18"101"-15,-6 14-297 16,-12 15-37-16,6 8-7 16,-4 18-3-16,16-3-29 0,-1 9-13 15,8-9-20 1,-1 8-6-16,3-10-8 16,-8 0-23-16,7-19-63 0,2 6-394 15,-5-26 87 1</inkml:trace>
          <inkml:trace contextRef="#ctx0" brushRef="#br0" timeOffset="-190813.4567">8100-216 1214 0,'-11'0'328'16,"3"10"91"-16,-2 10-333 16,8 9-41-16,4 0-11 0,6 2 3 15,3-7-8-15,7 0-5 16,5-7-8-16,13-11-5 15,-2-6-2-15,8-10-4 16,-2-4-36-16,2-11 176 16,-9 4-597-16,3-1 220 15</inkml:trace>
        </inkml:traceGroup>
      </inkml:traceGroup>
    </inkml:traceGroup>
    <inkml:traceGroup>
      <inkml:annotationXML>
        <emma:emma xmlns:emma="http://www.w3.org/2003/04/emma" version="1.0">
          <emma:interpretation id="{95BFBEB9-CE90-4C56-B08C-A7D1C4ADFDB6}" emma:medium="tactile" emma:mode="ink">
            <msink:context xmlns:msink="http://schemas.microsoft.com/ink/2010/main" type="paragraph" rotatedBoundingBox="24023,2403 29814,2285 29840,3565 24049,3683" alignmentLevel="1"/>
          </emma:interpretation>
        </emma:emma>
      </inkml:annotationXML>
      <inkml:traceGroup>
        <inkml:annotationXML>
          <emma:emma xmlns:emma="http://www.w3.org/2003/04/emma" version="1.0">
            <emma:interpretation id="{B869AB0E-78E3-47A4-B07A-531ECB5E0527}" emma:medium="tactile" emma:mode="ink">
              <msink:context xmlns:msink="http://schemas.microsoft.com/ink/2010/main" type="line" rotatedBoundingBox="24023,2403 29814,2285 29840,3565 24049,3683"/>
            </emma:interpretation>
          </emma:emma>
        </inkml:annotationXML>
        <inkml:traceGroup>
          <inkml:annotationXML>
            <emma:emma xmlns:emma="http://www.w3.org/2003/04/emma" version="1.0">
              <emma:interpretation id="{6D1F3D5B-9F47-4CA3-9E19-76B84ADAC1A9}" emma:medium="tactile" emma:mode="ink">
                <msink:context xmlns:msink="http://schemas.microsoft.com/ink/2010/main" type="inkWord" rotatedBoundingBox="24023,2403 25727,2368 25743,3197 24040,3231"/>
              </emma:interpretation>
              <emma:one-of disjunction-type="recognition" id="oneOf6">
                <emma:interpretation id="interp14" emma:lang="" emma:confidence="1">
                  <emma:literal/>
                </emma:interpretation>
              </emma:one-of>
            </emma:emma>
          </inkml:annotationXML>
          <inkml:trace contextRef="#ctx0" brushRef="#br0" timeOffset="-185683.4464">556 1287 938 0,'-2'2'280'0,"-8"0"59"0,-8-1-228 0,-3 3-66 15,-13 39 10-15,-1-2-2 0,-4 14 2 16,1 13-11-16,-1 25 0 15,5-40-8-15,-1 22 1 16,4-12-8-16,2-2-3 16,11-17-8-16,10 7-5 15,9-19-6-15,16 12 2 16,8-10-1 0,13-8 0-16,1-8 2 0,9-4 0 15,-2-15-2-15,-1-4 3 16,-11-15 1-16,-3-4 1 15,-13-5 0-15,-12-4 2 16,-7 1 4-16,-12 12 13 0,-13 6 0 16,-11 2-1-16,-2 11-4 15,-7 4-10-15,7 5-15 16,5 10-5-16,13 1-1 16,10 3-2-16,11-5 3 15,11 8-1-15,10-11 2 16,18-4 1-16,8-12 2 15,15-6 1-15,-1-18 2 16,3-4-1-16,-14-3 3 0,-10 7-2 16,-17 5-1-16,-13 7 0 15,-7 9-4-15,-3 6-2 16,-3 7-1-16,-7 9 1 16,9 7 1-16,-4 2 2 15,-2-3 3-15,4 14-3 16,3-10 1-16,-2-2-1 15,1-6 2-15,6-3-69 16,9-24-51-16,17-16-362 16,6-5 33-16</inkml:trace>
          <inkml:trace contextRef="#ctx0" brushRef="#br0" timeOffset="-185131.2365">1149 1284 1122 0,'-3'2'365'0,"-17"1"49"16,-17 47-282-16,0 22-104 16,-7 35-11-16,3 0-5 15,7 5-1-15,17-44-2 16,10-12 0-16,12-33-1 16,6 3-2-16,7-6 0 15,6 2 1-15,4-7 3 0,4 4-1 16,1-7 0-16,3-3-2 15,-4-7 1 1,-1-4-1-16,-4-7 4 0,-6-8 0 16,-9 0 2-16,-4-3 9 15,-8 2 10-15,-11 4 7 16,-9 1 0-16,-7 3-2 16,-8 4-11-16,0 6-12 15,4 0-11-15,5 13-4 16,8-1 0-16,8 10-4 15,9-5 2-15,9 3-2 16,10-6 2-16,16-5 1 16,8-11 3-16,10-9 1 15,1-11 4-15,6-3 0 16,-14-5-1-16,-9 6-3 0,-13 8-2 16,-4 9-4-16,-21 4-12 15,-7 10-13 1,-7 6 17-16,-4 8 1 0,-8 5 2 15,4 11 12-15,11-6 12 16,3 8-16-16,6-10 3 16,4-10-1-16,6-7-35 0,7-14-352 15,19-19-91-15</inkml:trace>
          <inkml:trace contextRef="#ctx0" brushRef="#br0" timeOffset="-183215.2984">1853 1644 1436 0,'10'7'449'0,"-43"-7"34"16,24 8-394-16,2-2-74 15,7 15-69-15,0 5-32 16,2-3 261-16,-6 5-658 16,0-22 219-16</inkml:trace>
          <inkml:trace contextRef="#ctx0" brushRef="#br0" timeOffset="-183084.0033">1840 1902 1168 0,'-7'5'338'0,"-4"-4"84"0,6 4-331 16,2 0-38-16,0 0-25 15,6-2-29-15,5 1-24 16,-1 4-398-16</inkml:trace>
        </inkml:traceGroup>
        <inkml:traceGroup>
          <inkml:annotationXML>
            <emma:emma xmlns:emma="http://www.w3.org/2003/04/emma" version="1.0">
              <emma:interpretation id="{D6CF2325-CCFA-4EFE-B98A-1D8295536932}" emma:medium="tactile" emma:mode="ink">
                <msink:context xmlns:msink="http://schemas.microsoft.com/ink/2010/main" type="inkWord" rotatedBoundingBox="26749,2386 29815,2324 29840,3565 26774,3628"/>
              </emma:interpretation>
              <emma:one-of disjunction-type="recognition" id="oneOf7">
                <emma:interpretation id="interp15" emma:lang="" emma:confidence="0">
                  <emma:literal>ARD</emma:literal>
                </emma:interpretation>
                <emma:interpretation id="interp16" emma:lang="" emma:confidence="0">
                  <emma:literal>Y D</emma:literal>
                </emma:interpretation>
                <emma:interpretation id="interp17" emma:lang="" emma:confidence="0">
                  <emma:literal>y D</emma:literal>
                </emma:interpretation>
                <emma:interpretation id="interp18" emma:lang="" emma:confidence="0">
                  <emma:literal>MRD</emma:literal>
                </emma:interpretation>
                <emma:interpretation id="interp19" emma:lang="" emma:confidence="0">
                  <emma:literal>7 D</emma:literal>
                </emma:interpretation>
              </emma:one-of>
            </emma:emma>
          </inkml:annotationXML>
          <inkml:trace contextRef="#ctx0" brushRef="#br0" timeOffset="-182395.5413">2925 1816 1073 0,'-10'-21'385'0,"-3"3"81"16,7 10-290-16,1 10-50 15,3 11-43-15,1 13-30 16,7 1-42-16,5-4-11 15,6 0 7-15,10-2-9 16,6-5 8-16,10-3-7 16,0-8 10-16,7-9-34 15,-3-9-39-15,-5-8 236 16,-3 5-648-16,-8-15 247 16</inkml:trace>
          <inkml:trace contextRef="#ctx0" brushRef="#br0" timeOffset="-182156.015">3326 1782 946 0,'-9'11'317'16,"-2"6"60"-16,0-1-232 16,-2 6-68-16,-5-5-9 15,0 20-5-15,-5 0-19 0,-7 28-17 16,2 10-5-16,2 9-14 16,2-9-1-16,3 1-7 15,11-31 8-15,0-11-48 16,4-16 234-16,-2 6-617 15,1-4 242-15</inkml:trace>
          <inkml:trace contextRef="#ctx0" brushRef="#br0" timeOffset="-181526.8721">3664 2011 1145 0,'-6'0'334'15,"11"0"68"-15,8 4-314 16,13-4-17-16,5 0-8 0,17-1-2 15,-1-4 3-15,12 2-11 16,-7 6-18-16,11 0-28 16,-15-1-92-16,16 1-382 15</inkml:trace>
          <inkml:trace contextRef="#ctx0" brushRef="#br0" timeOffset="-181737.3096">3726 1891 832 0,'-6'-5'513'0,"-1"3"-69"15,4 1-126-15,11 2-234 16,10-2-45-16,16-1-12 16,13-3-11-16,19 0-9 15,6 2 5-15,10 0-12 16,-17-1-38-16,-5 3-76 16,-21 2-40-16,-13 6-309 15,-19 1 23-15</inkml:trace>
          <inkml:trace contextRef="#ctx0" brushRef="#br0" timeOffset="-180835.9873">4655 1836 1213 0,'0'-4'362'0,"-1"8"65"16,1 4-340-16,0 0-32 16,1 8-35-16,7 7-2 15,4-1 2-15,14 6-2 16,8-2-6-16,11-7-1 16,4-11 0-16,13-12-15 15,-9-13-40-15,2-7 79 16,-13 1-488-16,1 2 147 15</inkml:trace>
          <inkml:trace contextRef="#ctx0" brushRef="#br0" timeOffset="-180635.5211">5134 1816 1060 0,'-7'5'285'0,"1"3"98"0,-1-1-295 16,-2 1-7-1,-1 11-15-15,-3-1-1 0,-3 6-21 16,-4 26-6-16,-2 7-13 15,-6 24-3-15,-3 2-9 16,-3 5-2-16,5-17-3 16,-2-6-53-16,8-33-47 0,9 1-345 15,17-17 45 1</inkml:trace>
          <inkml:trace contextRef="#ctx0" brushRef="#br0" timeOffset="-179808.1589">5298 1443 1190 0,'-9'-66'315'0,"22"7"89"15,0-1-323-15,9 49-52 16,20 1-4-16,8 0-10 16,8 10-5-16,6 5-6 0,10 8-3 15,-12-3 0-15,3 1 0 16,-12-7 2-16,-1 62 2 15,-15 7 3-15,-3 26 1 16,-16 11 0-16,-10 5 2 16,-9-61 3-16,-12-7 20 15,-8-24 6-15,-8-4 14 16,-6-3 4-16,-13 4 12 16,-1-1-15-16,-17 4 0 15,1 0-7-15,-11-2-5 16,9-10-16-16,1-3-6 15,17-5-6-15,8-12-92 16,27-4-95-16</inkml:trace>
          <inkml:trace contextRef="#ctx0" brushRef="#br0" timeOffset="-180099.7366">5713 1271 1277 0,'-5'2'290'0,"-6"50"109"15,-1 17-365-15,1 24-26 16,-2 16-2-16,2 7 1 15,6-48 6-15,3-11-53 16,4-21-31-16,1-20-335 16,-1-3 51-16</inkml:trace>
        </inkml:traceGroup>
      </inkml:traceGroup>
    </inkml:traceGroup>
    <inkml:traceGroup>
      <inkml:annotationXML>
        <emma:emma xmlns:emma="http://www.w3.org/2003/04/emma" version="1.0">
          <emma:interpretation id="{D933A441-7BA5-42AD-8ECE-45B7EEEAA8D9}" emma:medium="tactile" emma:mode="ink">
            <msink:context xmlns:msink="http://schemas.microsoft.com/ink/2010/main" type="paragraph" rotatedBoundingBox="23914,4606 32367,4217 32432,5624 23978,6013" alignmentLevel="1"/>
          </emma:interpretation>
        </emma:emma>
      </inkml:annotationXML>
      <inkml:traceGroup>
        <inkml:annotationXML>
          <emma:emma xmlns:emma="http://www.w3.org/2003/04/emma" version="1.0">
            <emma:interpretation id="{EFBDCE61-324A-495F-9CDF-C0896F355D13}" emma:medium="tactile" emma:mode="ink">
              <msink:context xmlns:msink="http://schemas.microsoft.com/ink/2010/main" type="line" rotatedBoundingBox="23914,4606 32368,4217 32432,5624 23978,6013">
                <msink:destinationLink direction="with" ref="{5C8DCE30-6358-4B16-8AC8-AF21659317D4}"/>
              </msink:context>
            </emma:interpretation>
          </emma:emma>
        </inkml:annotationXML>
        <inkml:traceGroup>
          <inkml:annotationXML>
            <emma:emma xmlns:emma="http://www.w3.org/2003/04/emma" version="1.0">
              <emma:interpretation id="{E6CE053B-A241-4A5F-B9E1-0D9431EBB765}" emma:medium="tactile" emma:mode="ink">
                <msink:context xmlns:msink="http://schemas.microsoft.com/ink/2010/main" type="inkWord" rotatedBoundingBox="23916,4653 27975,4467 28029,5629 23969,5816"/>
              </emma:interpretation>
              <emma:one-of disjunction-type="recognition" id="oneOf8">
                <emma:interpretation id="interp20" emma:lang="" emma:confidence="1">
                  <emma:literal/>
                </emma:interpretation>
              </emma:one-of>
            </emma:emma>
          </inkml:annotationXML>
          <inkml:trace contextRef="#ctx0" brushRef="#br0" timeOffset="194794.7995">2404 3688 1040 0,'-13'3'262'0,"-4"21"94"15,0 15-310-15,-6 18-1 16,0 14-25-16,0 17 7 16,4-9-20-16,4 7 10 15,6-11-15-15,-1-2 10 16,3-5-12-16,3 5 9 16,-5-16-11-16,6-4 12 15,2-14-11-15,1-8 10 16,1-24-25-16,4-11-69 15,0-14-290-15,3-12 56 16</inkml:trace>
          <inkml:trace contextRef="#ctx0" brushRef="#br0" timeOffset="194569.9311">1930 3782 501 0,'-2'-18'380'16,"2"11"-72"-16,4 6-45 16,-1 2-198-16,8 17-16 15,2 3-41-15,5 10 11 16,3 5-13-16,7 9 13 16,-1-11-12-16,4 7 10 15,0-14-13-15,-2-4 15 0,-5-7-12 16,-1-8 12-16,-3-6-13 15,-1-8 10-15,1-6-15 16,4-4-6-16,-3-3-169 16,2-6-167-1,-4 6-12-15</inkml:trace>
          <inkml:trace contextRef="#ctx0" brushRef="#br0" timeOffset="195541.8158">2486 3519 926 0,'-3'-15'295'15,"1"4"54"-15,11 8-257 16,10-4-56-16,4 2-22 15,17 1 2-15,2 2-19 16,14-9 10-16,-1-27 0 0,6 35 0 16,-10 1-12-16,2-1 11 15,-17 5-13 1,-2 37 12-16,-10-34-11 0,-3 12 11 16,-3 3-11-16,-2 11 12 15,-3-4-9-15,-4 9 21 16,-3-7-2-16,-6-5 30 15,-3-4-6-15,-9 3 25 16,-1-7-12-16,-13 0 29 16,-6 8-17-16,-17 2 18 15,-3-1-22-15,-11 7 6 16,8-1-35-16,5 0 0 16,11-10-23-16,13-3-2 15,10-10-7-15,8-11 6 16,4-12-9-16,16-16-26 15,2-6-54-15,30-9-402 16,0 17 82-16</inkml:trace>
          <inkml:trace contextRef="#ctx0" brushRef="#br0" timeOffset="195182.0896">2812 3485 705 0,'-1'-7'333'0,"4"-4"15"16,-1 8-184-16,1 1-20 15,-3 2-72-15,0 5-3 16,-5 8-30-16,-3 10 6 16,-2 4-25-1,0 7 11-15,2 4-14 0,3-3 2 16,5-5-17-16,0-5 9 16,2 1-11-16,0-8-35 15,-4-5-35-15,-4-3-332 16,-1 3 57-16</inkml:trace>
          <inkml:trace contextRef="#ctx0" brushRef="#br0" timeOffset="196631.7321">3477 3999 908 0,'-11'-3'337'0,"3"1"46"16,6 1-243-16,12-3-55 15,3-1-42-15,16-6 3 16,8-7-31-16,20-8 11 15,3-5-15-15,15 2 7 16,-10 7-16-16,5 4 9 16,-22 10-12-16,-4 6-6 15,-20 8-43-15,-6 11-13 0,-19 4-346 16,-9 16 76-16</inkml:trace>
          <inkml:trace contextRef="#ctx0" brushRef="#br0" timeOffset="196828.2783">3521 4163 822 0,'-26'5'345'0,"10"0"20"0,8 1-181 16,8-1-117-16,16 1-9 16,5 1-45-16,18-4 1 15,8-3-11-15,18 0 12 16,2-3-9-16,14 0 13 15,-5 3-15-15,0-2-1 16,-14-1 158-16,6-7-542 16,-16-1 226-16</inkml:trace>
          <inkml:trace contextRef="#ctx0" brushRef="#br0" timeOffset="239341.0303">876 4349 822 0,'-16'10'301'0,"-10"1"32"16,-2-1-122 15,13-5-69-31,2 2-59 0,-43 10 2 16,-6-2-1-16,-3-13-10 0,2-7-15 15,17-13-21-15,1 0-10 16,-4-3-16-1,2 6-2-15,-5-9-10 0,9 6 6 16,-4-3-10-16,9 7 8 16,3-4-9-16,10 8 8 15,7 3-8-15,7 3 8 16,11-3-14-16,7 2 8 16,10-6-12-16,6-7 8 0,14-13-8 15,9-8 14-15,19-11-7 16,6-2 12-16,15-3-7 15,-6 5 10-15,12-9-9 16,-16 14-2-16,2-5-55 16,-10 4-18-16,5 1-372 15,-29 9 68-15</inkml:trace>
          <inkml:trace contextRef="#ctx0" brushRef="#br0" timeOffset="238773.8442">1396 3996 936 0,'-9'-3'281'15,"2"-2"58"-15,2 1-251 16,2 3-37-16,-7-4-9 16,1-6 9-16,-6 1 6 15,0 0 7-15,-12-8-3 16,-2 2-2-16,-17 0-15 15,-4 3-11-15,-15 3-17 16,5 10-1-16,-11 8-12 16,12 5 6-16,-2 5-8 15,14 0 9-15,0 3-11 16,14-8 8-16,7-3-10 16,13-9 7-16,2 1-15 15,12-7 1-15,14 3-51 16,5-1-15-16,12 3-359 0,10-1 76 15</inkml:trace>
        </inkml:traceGroup>
        <inkml:traceGroup>
          <inkml:annotationXML>
            <emma:emma xmlns:emma="http://www.w3.org/2003/04/emma" version="1.0">
              <emma:interpretation id="{73556CD7-2CDD-4750-86BA-16F89AB4476D}" emma:medium="tactile" emma:mode="ink">
                <msink:context xmlns:msink="http://schemas.microsoft.com/ink/2010/main" type="inkWord" rotatedBoundingBox="28497,4395 32368,4216 32432,5624 28561,5802"/>
              </emma:interpretation>
              <emma:one-of disjunction-type="recognition" id="oneOf9">
                <emma:interpretation id="interp21" emma:lang="" emma:confidence="1">
                  <emma:literal/>
                </emma:interpretation>
              </emma:one-of>
            </emma:emma>
          </inkml:annotationXML>
          <inkml:trace contextRef="#ctx0" brushRef="#br0" timeOffset="198470.9052">5631 3881 1010 0,'-8'-13'323'0,"11"8"58"0,7 2-276 16,16-7-13-16,11-5-29 16,23-6 16-16,7 2-21 15,14-1 5-15,-3 2-40 16,10-4 1-16,-16 10-28 0,5 3-254 15,-19 9-189 1,-16 29-31-16</inkml:trace>
          <inkml:trace contextRef="#ctx0" brushRef="#br0" timeOffset="198227.0066">5956 3624 697 0,'3'-21'464'16,"-3"7"-41"-16,-5 6-100 0,2 3-192 15,-2 6-59-15,2 14-7 16,-2 14-37 15,2 2-27-31,-2 40-3 0,3 17 12 16,5 8-14-16,4-1 13 15,11-41-11-15,-2-9 12 16,-6-12-10-16,3-11 12 16,-8-7-11-16,-1-4 12 15,-4-4-11-15,2-6-33 16,-8-1-58-16,-7-11-360 16,-10-2 62-16</inkml:trace>
          <inkml:trace contextRef="#ctx0" brushRef="#br0" timeOffset="199022.0942">6697 4002 633 0,'-10'20'446'15,"5"-4"-69"-15,2-13-30 16,5-6-240-16,9-7 26 16,5-25-30-16,15-30 11 15,6-2-35-15,12-11-5 16,-2-4-45-16,10-1 0 16,-15 31-25-16,3-42 8 15,-12 8-12-15,-5 8 11 16,-16 15-13-16,-2 9 8 15,-10 61-11-15,-8 48 11 16,-3 13-12-16,-4 15 12 16,-1-4-7-16,1 2 9 15,6-35-12-15,0 1 11 16,8-5-12-16,-1 0 13 16,1-1-13-16,4 4 12 0,2-9-10 15,1-5 15-15,4-10-55 16,0-7-219-16,-1-9-246 15,-2-3-38-15</inkml:trace>
          <inkml:trace contextRef="#ctx0" brushRef="#br0" timeOffset="197631.9339">4950 3668 685 0,'8'-21'350'15,"-5"2"17"-15,-1-1-168 16,-8-1-10-16,-3 10-70 16,-8 6 1-16,-6 5-48 15,-11 8-3 1,1 10-41-16,-10 6 1 0,17 22-5 31,13-24-19-31,1 1-12 16,-28 86 11-16,9 4-12 15,16 6 10-15,20 2-8 0,33-67 7 16,7-22-9-16,23-32 13 16,-1-23-6-16,12-32 24 15,-12-13 0-15,-4-23 27 16,-18 4-9-16,-12-2 22 16,-20 20-18-16,-13-4 12 15,-13 26-26-15,-13 12 6 16,-7 10-24-16,-9 8 1 15,2 18-20-15,-7 4 11 16,3 10-11-16,6 2 13 16,9 0-9-16,3-1-19 15,12-1-60-15,10-6-92 0,6 1-346 16,19 22-7-16,3-1-180 16</inkml:trace>
          <inkml:trace contextRef="#ctx0" brushRef="#br0" timeOffset="270927.1814">5007 3769 524 0,'3'-38'261'0,"0"11"19"0,1 4-99 16,-3 13-39-16,-1 2 1 15,0 5-59-15,-1 3-1 16,-4 0-37-16,0-5 7 16,-3 7-27-16,-4-4 12 15,-1 4-15-15,-1-1 11 16,-4 4-18-16,-1-3 9 15,-1 4-19-15,-3 2 7 16,4 7-7 15,9-7-6-15,0 0-2-16,-27 28-5 0,3 11 12 16,0-5-11-16,3 12 10 15,21-22-11-15,1 15 11 16,-1-13-11-16,5 10 11 15,4-8-10-15,-3 9 10 0,8-12-11 16,0 14 11-16,3 1-11 16,-1-1 11-16,11-6-10 15,0-2 10-15,6-10-9 16,5-18 8-16,1-6-9 16,0-15 15-16,2-4-10 15,0-14 11-15,-2 4-7 16,2-15 10-16,-4-3-16 15,7-13 12-15,-3 6-12 0,5-9 11 16,-5 7-13-16,1 0 14 16,-6 12-13-16,-3-12 11 15,-9 16-10-15,-4-8 12 16,-8 8-1-16,-6-1 29 16,-7 13 0-16,-10-3 29 15,0 10-5-15,-7 2 5 16,1 7-28-16,-6-4 3 15,7 9-30-15,-1 1 7 16,6 1-17-16,0 1 10 16,4 1-12-16,3-7 9 15,-1 5-13-15,-1 0 7 16,1 2-13-16,-2 9 9 16,-3-1-10-16,1 9 10 15,-1 4-6-15,-1 6 10 0,-3 5-9 16,8 13-54-16,-1-6-64 15,11-1-348-15,14-16 34 16</inkml:trace>
          <inkml:trace contextRef="#ctx0" brushRef="#br0" timeOffset="272259.8887">6731 4122 396 0,'-3'12'290'16,"0"-6"-25"-16,-2 2-39 16,0 2-104-16,0-5 7 15,2-2-55-15,-4-3 13 16,6-5-26-16,-1 0 10 15,2 0-32-15,6 1 1 16,-1 2-28-16,-3-3 2 0,6-1-20 16,5-6 6-16,-2-4-10 15,14-21 10-15,4-10-7 16,11-30 13-16,1 0-7 16,4-11 13-16,-9 9-10 15,1-4 11-15,-11 31-12 16,-1 7 10-16,-9-32-12 15,-3 14 13-15,-7 14-11 0,-2 1 16 32,-8 2-10-32,1 48 18 15,0 1-13-15,-4 46 10 0,1-2-17 0,-2-5 9 16,0 3-19-16,-2 9 11 16,0-41-11-1,0 11 10-15,2 5-9 0,0 2 9 16,2-6-10-16,-1 2 10 15,1-1-11-15,-1 21 10 16,4-5-11-16,0 25 11 16,0-1-10-16,3 11 12 15,1-16-11-15,4 9 11 16,5-18-11-16,6-3 18 16,2-17 51-16,1-27-453 15,-4-20 179-15</inkml:trace>
          <inkml:trace contextRef="#ctx0" brushRef="#br0" timeOffset="199372.9902">7433 3662 1575 0,'0'-4'404'0,"-3"0"155"16,0 2-449-16,-2-3-20 15,3 0-29-15,4 7-5 16,1-7-40-16,-1 2-5 16,1 1-10-16,-1-6-50 0,-6 1-119 15,6 12-406-15,-10-3 40 16</inkml:trace>
          <inkml:trace contextRef="#ctx0" brushRef="#br0" timeOffset="199894.0141">7849 3477 1015 0,'-15'-8'448'15,"0"4"5"-15,2 3-235 16,10 6-132-16,6 0-55 15,9 4 1-15,2-1-31 0,17 10 7 16,2-2-13-16,12 4 12 16,-4-4-9-16,4-1 13 15,-17-9 1 1,-1 1-11-16,35-4-15 16,-7-8-48-16,7-11 64 15,-6-5-470-15,-7-8 137 16</inkml:trace>
          <inkml:trace contextRef="#ctx0" brushRef="#br0" timeOffset="200153.7097">8496 3109 1064 0,'-41'82'354'16,"-6"16"62"-16,-8 2-243 16,6-7-94-16,-6 6 14 15,7-4 31-15,0 7-95 16,16 17 2-16,3 1-24 31,9 5 5-31,9-36-13 0,-2 3-16 0,-3-17-72 16,-13 8-385-16,-9-20 80 15</inkml:trace>
        </inkml:traceGroup>
      </inkml:traceGroup>
    </inkml:traceGroup>
  </inkml:traceGroup>
</inkml:ink>
</file>

<file path=ppt/ink/ink15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06:40.84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C8CC58C-6E98-413F-8F38-3D0E3F6C327E}" emma:medium="tactile" emma:mode="ink">
          <msink:context xmlns:msink="http://schemas.microsoft.com/ink/2010/main" type="inkDrawing" rotatedBoundingBox="26191,1737 32474,1818 32470,2073 26187,1992" semanticType="underline" shapeName="Other">
            <msink:sourceLink direction="with" ref="{ECA2657D-AFC8-480D-A0C0-CB8DC0E3DE2E}"/>
          </msink:context>
        </emma:interpretation>
      </emma:emma>
    </inkml:annotationXML>
    <inkml:trace contextRef="#ctx0" brushRef="#br0">34 205 904 0,'-13'-7'321'15,"3"6"26"-15,2-4-235 16,5 0-65-16,6 2-28 15,7-4-18-15,1-2 7 16,7 0-11-16,0-2 10 16,2 0-11-16,-3 3 13 15,0 3-5-15,-4 2 15 0,1 3-3 16,-2 3 13-16,-1 2-8 16,2-1 7-16,6 0-12 15,-2-3 5-15,8 1-11 16,5-2 5-16,0-5-11 15,0-1 5-15,12 1-11 16,-10-2 9-16,10-4-11 16,-1 4 9-16,3 1-9 15,-7 6 9-15,4 0-10 16,-7 6 10-16,5-1-11 16,-4 2 12-16,12-1-12 15,-3-1 12-15,6-2-11 16,-4-1 12-16,6-5-12 15,-12-5 11-15,11 3-10 16,-6-2 10-16,4 1-12 16,-6 4 12-16,6 4-11 15,-7-1 9-15,2 1-11 0,-5 3 12 16,10-2-10-16,-6 0 10 16,9-3-9-16,0 0 9 15,3-1-9-15,-8-1 9 16,7-1-9-16,-7 3 9 15,3 0-9-15,-3 0 10 16,10 2-11-16,-8-2 9 16,9-2-10-16,-3 2 12 0,9-3-13 15,-6-2 13-15,7-3-11 16,-5 1 12-16,3 4-13 16,-11-2 12-16,6 2-12 15,-4 3 11-15,4-5-10 16,-6 0 10-16,11 2-10 15,-7-4 11-15,7 4-11 16,-3 0 10-16,6 1-9 16,-12 1 10-16,8 1-11 15,-7-4 9-15,6 4-10 16,-4-3 11-16,13-3-10 16,-10 1 9-16,6-3-9 15,-7-2 11-15,6 3-11 16,-7 4 11-16,2 3-10 15,-11 7 9-15,7-4-10 16,-10 8 9-16,4-4-9 0,-3-2 10 16,10-4-10-16,-10 7 9 15,11-6-9-15,-6 5 10 16,7 2-11-16,-4 1 11 16,0-2-10-16,-5 0 11 15,7 2-10-15,-8-4 10 16,7-2-12-16,-2-1 11 15,6-1-10-15,-7-4 9 16,8 8-10-16,-10 1 11 0,8 1-11 16,-7 2 12-16,4 1-9 15,-7-3 8-15,1 0-9 16,-7 2 9-16,7-2-10 16,-1 0 10-16,7-3-9 15,-4 0 9-15,7 0-9 16,-8-2 10-16,6 5-10 15,-8-5 10-15,9-3-10 16,-9-3 10-16,0-2-9 16,-9-6 12-16,-1 3-4 15,-10 3 14-15,4 2-5 16,-2 3 11-16,3 5-12 16,-2-1 6-16,5 8-15 15,-6-2 6-15,3-4-13 16,-6 1 10-16,3-1-11 0,-5-6 10 15,0 2-11-15,-5-2 12 16,-2 5-11-16,-3-7 10 16,1 2-8-16,-5-3 9 15,0-2-9-15,-6-2 10 16,1 1-3-16,1 1 14 16,-3 3 0-16,-2 2 10 15,0-3-7-15,1 3 4 0,-6-2-14 16,2-1 2-16,0 3-13 15,-2 0 9-15,4 2-9 16,-2-2 11-16,0 0-7 16,0-3 13-16,2 1-2 15,-2 0 9-15,-2 4-11 16,0 0 6-16,2-1-22 16,-3 1-22-16,-10 4-96 15,0 6-213-15,-18-19-149 16</inkml:trace>
  </inkml:traceGroup>
</inkml:ink>
</file>

<file path=ppt/ink/ink159.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8:14:29.47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24A4609-FB1E-4D97-9FA8-8E422E33B2C3}" emma:medium="tactile" emma:mode="ink">
          <msink:context xmlns:msink="http://schemas.microsoft.com/ink/2010/main" type="writingRegion" rotatedBoundingBox="19594,18155 19609,18155 19609,18170 19594,18170"/>
        </emma:interpretation>
      </emma:emma>
    </inkml:annotationXML>
    <inkml:traceGroup>
      <inkml:annotationXML>
        <emma:emma xmlns:emma="http://www.w3.org/2003/04/emma" version="1.0">
          <emma:interpretation id="{5C3C4390-6D49-40B1-B86B-AF259D796821}" emma:medium="tactile" emma:mode="ink">
            <msink:context xmlns:msink="http://schemas.microsoft.com/ink/2010/main" type="paragraph" rotatedBoundingBox="19594,18155 19609,18155 19609,18170 19594,18170" alignmentLevel="1"/>
          </emma:interpretation>
        </emma:emma>
      </inkml:annotationXML>
      <inkml:traceGroup>
        <inkml:annotationXML>
          <emma:emma xmlns:emma="http://www.w3.org/2003/04/emma" version="1.0">
            <emma:interpretation id="{A717C845-14D0-414F-B6BD-8A4255CEFDE3}" emma:medium="tactile" emma:mode="ink">
              <msink:context xmlns:msink="http://schemas.microsoft.com/ink/2010/main" type="line" rotatedBoundingBox="19594,18155 19609,18155 19609,18170 19594,18170"/>
            </emma:interpretation>
          </emma:emma>
        </inkml:annotationXML>
        <inkml:traceGroup>
          <inkml:annotationXML>
            <emma:emma xmlns:emma="http://www.w3.org/2003/04/emma" version="1.0">
              <emma:interpretation id="{B0228AB3-47AD-4CEF-8F71-5C17126D5675}" emma:medium="tactile" emma:mode="ink">
                <msink:context xmlns:msink="http://schemas.microsoft.com/ink/2010/main" type="inkWord" rotatedBoundingBox="19594,18155 19609,18155 19609,18170 19594,18170">
                  <msink:destinationLink direction="with" ref="{C7CE68CA-13B7-4142-B290-EF54CA62BDC3}"/>
                </msink:context>
              </emma:interpretation>
              <emma:one-of disjunction-type="recognition" id="oneOf0">
                <emma:interpretation id="interp0" emma:lang="" emma:confidence="1">
                  <emma:literal/>
                </emma:interpretation>
              </emma:one-of>
            </emma:emma>
          </inkml:annotationXML>
          <inkml:trace contextRef="#ctx0" brushRef="#br0">-2392 4510 0,'0'0'15,"0"0"1</inkml:trace>
        </inkml:traceGroup>
      </inkml:traceGroup>
    </inkml:traceGroup>
  </inkml:traceGroup>
</inkml:ink>
</file>

<file path=ppt/ink/ink1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34:20.92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9A4540A-A9EC-4578-8A8B-D5E1BF5A9FA4}" emma:medium="tactile" emma:mode="ink">
          <msink:context xmlns:msink="http://schemas.microsoft.com/ink/2010/main" type="inkDrawing" rotatedBoundingBox="23542,10709 25076,10708 25077,10989 23543,10990" semanticType="callout" shapeName="Other">
            <msink:sourceLink direction="to" ref="{96CA90DD-8040-4835-B953-1B8A5C3FF1FF}"/>
            <msink:sourceLink direction="from" ref="{96CA90DD-8040-4835-B953-1B8A5C3FF1FF}"/>
          </msink:context>
        </emma:interpretation>
      </emma:emma>
    </inkml:annotationXML>
    <inkml:trace contextRef="#ctx0" brushRef="#br0">0 8 1556 0,'1'-2'29'0,"2"1"2"15,2-4-18-15,5 7 3 16,1-2-15-16,7-4 7 16,5 6-13-16,9 1 11 15,398 18 0 63,-417-18-11-78,10-4 8 0,-5 1-9 16,3 3 11-16,18 0-10 16,5 4 11-16,-6 3-11 15,6-4 10-15,-15 1-5 32,-14-4 1-17,1 0-6-15,48 15 11 0,-11 0-11 0,2-7 11 16,-8 0-11-16,-18-11 12 15,-7 0-11-15,2-3 10 16,-6 8-11-16,-2 3 10 16,-5 0-12-16,-3-4 13 15,-3 2-10-15,-1 0 11 16,-1 1-8-16,-2 1 13 16,-1-3-13-16,-1 3 25 15,-4-5-6-15,-6-3 19 16,-7 0-10-16,-13 2 13 15,-3-2-25-15,-16-3 6 16,-4 9-19-16,-17-6 9 16,3 7-14-16,-12-2 14 15,10 1-13-15,-1-4 10 16,16 6-10-16,1-10 10 16,10 5-12-16,2 1 11 0,11-1-12 15,6-3 10-15,3 6-11 16,9-6 10-16,7 0-11 15,3-5 7-15,3 5-11 16,5-1 12-16,-2 2-12 16,10 1 12-16,-3 6-8 15,11-1 9-15,5 1-11 16,13 0 13-16,1-2-12 16,18 1 1-16,-1-9-12 15,13-6 9-15,-4-8-13 0,11-4 13 16,-9-7-1-16,5 1 14 15,-10-3-11-15,0-2 8 16,-6 10-14-16,0 8 9 16,-8 5-14-16,-2 11 14 15,-7 8-7-15,-1-6 13 16,-8 0-8-16,-4-3 12 16,-7 4-10-16,-2-11 11 15,-7 7-11-15,2 3 11 16,-5-4-12-16,2-4 12 15,-7 6-11-15,5-3 10 16,-4 0-10-16,-3 2 11 16,1-2-11-16,1-2 11 15,-5 6-12-15,1-6 6 16,2 5 11-16,-18 25-350 0</inkml:trace>
  </inkml:traceGroup>
</inkml:ink>
</file>

<file path=ppt/ink/ink16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2:53.79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FC71FED-513C-4793-BF23-CD98236076BA}" emma:medium="tactile" emma:mode="ink">
          <msink:context xmlns:msink="http://schemas.microsoft.com/ink/2010/main" type="writingRegion" rotatedBoundingBox="3569,5294 4967,9510 3895,9866 2497,5649"/>
        </emma:interpretation>
      </emma:emma>
    </inkml:annotationXML>
    <inkml:traceGroup>
      <inkml:annotationXML>
        <emma:emma xmlns:emma="http://www.w3.org/2003/04/emma" version="1.0">
          <emma:interpretation id="{849B0ED3-C622-44A9-93F7-F9DE02CC5F6E}" emma:medium="tactile" emma:mode="ink">
            <msink:context xmlns:msink="http://schemas.microsoft.com/ink/2010/main" type="paragraph" rotatedBoundingBox="3569,5294 4967,9510 3895,9866 2497,5649" alignmentLevel="1"/>
          </emma:interpretation>
        </emma:emma>
      </inkml:annotationXML>
      <inkml:traceGroup>
        <inkml:annotationXML>
          <emma:emma xmlns:emma="http://www.w3.org/2003/04/emma" version="1.0">
            <emma:interpretation id="{13C8D476-EC7F-46E1-A537-96AD2D1DCBA0}" emma:medium="tactile" emma:mode="ink">
              <msink:context xmlns:msink="http://schemas.microsoft.com/ink/2010/main" type="line" rotatedBoundingBox="3569,5294 4967,9510 3895,9866 2497,5649"/>
            </emma:interpretation>
          </emma:emma>
        </inkml:annotationXML>
        <inkml:traceGroup>
          <inkml:annotationXML>
            <emma:emma xmlns:emma="http://www.w3.org/2003/04/emma" version="1.0">
              <emma:interpretation id="{0CFA702F-DD00-491A-AF56-9E72534FAE55}" emma:medium="tactile" emma:mode="ink">
                <msink:context xmlns:msink="http://schemas.microsoft.com/ink/2010/main" type="inkWord" rotatedBoundingBox="3569,5294 3961,6476 2889,6831 2497,5649"/>
              </emma:interpretation>
              <emma:one-of disjunction-type="recognition" id="oneOf0">
                <emma:interpretation id="interp0" emma:lang="" emma:confidence="0">
                  <emma:literal>&amp;</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B</emma:literal>
                </emma:interpretation>
                <emma:interpretation id="interp4" emma:lang="" emma:confidence="0">
                  <emma:literal>i</emma:literal>
                </emma:interpretation>
              </emma:one-of>
            </emma:emma>
          </inkml:annotationXML>
          <inkml:trace contextRef="#ctx0" brushRef="#br0">-731-4171 1088 0,'-12'21'276'16,"1"5"80"-16,-9 19-294 0,4 9-48 16,-5 16 9-16,6-4-9 15,-6 10 10-15,10-14-14 16,-2-2 8-16,8-18-16 15,0-11 8-15,5-15-10 16,0-16 14-16,-3-14-12 16,-5-22-11-16,0-9-21 15,-7-22-14-15,1 1-30 16,-1-9-17-16,7 17 9 16,-2 7 24-16,5 17 20 0,2 16 49 15,1 12 21-15,-1 8 17 16,2 6-10-16,4 16 2 15,0 2-31-15,10 18 7 16,8-2-16-16,12 8 14 16,2-4-11-16,9-4 12 15,-7-10-11-15,2-6 11 16,-13-13-14-16,2-6 9 16,-12-4-9-16,-5-3 8 15,-4-2-9-15,-5 1 19 31,-11-6 9-31,-2-4-9 0,-4-5-10 0,-9-6 10 16,-12-2-20-16,-9 0-11 16,-2 4 7-16,-8 1 10 15,5 4-11-15,4 12 12 0,9 5-8 16,6 2 12-16,12 6-9 16,2 3 10-16,12-1-13 15,7 1 9-15,5 0-13 16,9-5 11-16,7-4-11 15,12-8 10-15,7-6-8 16,20-13 11-16,1-1-9 0,22-12 9 16,-1-1-8-16,20-5 73 15,-10-13-457-15</inkml:trace>
          <inkml:trace contextRef="#ctx0" brushRef="#br0" timeOffset="-17.9488">-1418-3365 1056 0,'2'26'247'0,"-5"8"98"16,11 10-312-16,-5 8-4 15,17-2-17-15,1-3 9 16,6-11-16-16,6-12 10 15,4-16-13-15,2-16 14 16,-7-13-10-16,4-20-9 16,-7-2 6-16,-3-17-357 15,-8 6 105-15</inkml:trace>
          <inkml:trace contextRef="#ctx0" brushRef="#br0" timeOffset="-9.97">-1096-3438 816 0,'-12'58'304'15,"-4"27"32"-15,5-2-231 16,-2 12-13-16,1-9-56 16,7 10 6-16,5-20-25 15,7-11 9-15,1-21-25 16,2-22-6-16,-2-20-25 16,-2-12-324-16,-2-14 89 0</inkml:trace>
        </inkml:traceGroup>
        <inkml:traceGroup>
          <inkml:annotationXML>
            <emma:emma xmlns:emma="http://www.w3.org/2003/04/emma" version="1.0">
              <emma:interpretation id="{24AFD56C-973D-4E19-9471-30BEF5158B57}" emma:medium="tactile" emma:mode="ink">
                <msink:context xmlns:msink="http://schemas.microsoft.com/ink/2010/main" type="inkWord" rotatedBoundingBox="4669,9347 4747,9583 4197,9766 4119,9529"/>
              </emma:interpretation>
              <emma:one-of disjunction-type="recognition" id="oneOf1">
                <emma:interpretation id="interp5" emma:lang="" emma:confidence="1">
                  <emma:literal/>
                </emma:interpretation>
              </emma:one-of>
            </emma:emma>
          </inkml:annotationXML>
          <inkml:trace contextRef="#ctx0" brushRef="#br0" timeOffset="-280460.0151">50-4 803 0,'-11'0'292'16,"1"0"34"-16,4 1-173 15,3 6-77-15,1-5 9 16,4-4-30-16,-4 2 7 15,5 3-28-15,7-4 10 16,4-1-25-16,4 5 9 16,10 0-19-16,8 4 7 15,2-6-18-15,10 3 8 16,-6 1-10-16,5 1 11 16,-8-9-12-16,-4 8 13 15,-4 0-12-15,0-5 11 16,-7-2-12-16,2 0 11 0,0 1-10 15,0 1 10-15,-5 1-9 16,0 4 11-16,0 0-9 16,-12 0 9-16,-1 0-8 15,-7 0 32-15,-2-5 5 16,-12-2 24-16,0 2-7 0,-15-3 14 16,-3-2-34-16,-16 3-4 15,-1 2-24-15,-12-5 8 16,0 1-16-16,-9-8 12 15,9 4-10-15,2-2 10 16,13 7-11-16,7-2 10 16,17 10-13-16,5-3 11 15,6 3-12-15,7-1 10 16,3 5-10-16,3-9 6 16,1 4-10-16,7-4 6 15,2-3-9-15,10 0 11 16,3 1-8-16,8-1 13 15,3-5-7-15,5 5 10 16,-8-2-10-16,7 5 9 16,-9 2-11-16,1 15 9 15,-8-4-10-15,3 5 12 16,-12-3-4-16,-3 7-96 0,-9-10 20 16,-17 7-396-16,-12-19 34 15</inkml:trace>
          <inkml:trace contextRef="#ctx0" brushRef="#br0" timeOffset="-274775.696">297 38 1026 0,'-8'2'266'0,"0"4"80"16,3-1-288-16,-2 8-15 15,2-3-5-15,1 3-1 16,0-4 10-16,3-1 7 0,1-6 5 16,3-10-2-16,2-5-3 15,3-8-17-15,3-3-9 16,1-6-15-16,-6 8-1 15,-1 1-3-15,-5 8 18 16,-3 6-1-16,-7 14 12 16,-1 9-9-16,-4 7 3 15,0 15-18-15,-1 0-2 0,6 2-10 16,6-7 7-16,4-6-12 16,4-17 8-1,9-12-6-15,0-20 11 16,7-12-8-16,-2-10 11 15,0-3-8-15,-9 5 6 0,-2 4-11 16,-12 14 10-16,-5 14-10 16,-3 15 10-16,-5 10-9 15,2 12 10-15,3 11-12 16,8 2 10-16,4 4-12 16,6-8 8-16,4-6-11 15,4-13 9-15,4-19-8 16,-3-19 11-16,6-15-7 15,-6-4 12-15,-4-1-22 16,-8 10-17-16,-12 12-86 16,-5 11-28-16,-6 29-356 0,-2 10 44 15</inkml:trace>
          <inkml:trace contextRef="#ctx0" brushRef="#br0" timeOffset="-166539.962">238 53 1576 0,'0'0'25'0</inkml:trace>
        </inkml:traceGroup>
      </inkml:traceGroup>
    </inkml:traceGroup>
  </inkml:traceGroup>
</inkml:ink>
</file>

<file path=ppt/ink/ink16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08:15.49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8141D5D-164F-4343-A206-32E2F53D78A2}" emma:medium="tactile" emma:mode="ink">
          <msink:context xmlns:msink="http://schemas.microsoft.com/ink/2010/main" type="writingRegion" rotatedBoundingBox="1046,11208 3581,10804 3711,11620 1176,12023"/>
        </emma:interpretation>
      </emma:emma>
    </inkml:annotationXML>
    <inkml:traceGroup>
      <inkml:annotationXML>
        <emma:emma xmlns:emma="http://www.w3.org/2003/04/emma" version="1.0">
          <emma:interpretation id="{441A757D-E610-4B8C-9FCE-342B69CEE9CA}" emma:medium="tactile" emma:mode="ink">
            <msink:context xmlns:msink="http://schemas.microsoft.com/ink/2010/main" type="paragraph" rotatedBoundingBox="1046,11208 3581,10804 3711,11620 1176,12023" alignmentLevel="1"/>
          </emma:interpretation>
        </emma:emma>
      </inkml:annotationXML>
      <inkml:traceGroup>
        <inkml:annotationXML>
          <emma:emma xmlns:emma="http://www.w3.org/2003/04/emma" version="1.0">
            <emma:interpretation id="{B41F49D1-D9E5-47F0-82CD-47907808D127}" emma:medium="tactile" emma:mode="ink">
              <msink:context xmlns:msink="http://schemas.microsoft.com/ink/2010/main" type="line" rotatedBoundingBox="1046,11208 3581,10804 3711,11620 1176,12023"/>
            </emma:interpretation>
          </emma:emma>
        </inkml:annotationXML>
        <inkml:traceGroup>
          <inkml:annotationXML>
            <emma:emma xmlns:emma="http://www.w3.org/2003/04/emma" version="1.0">
              <emma:interpretation id="{DBC932D6-E59A-452B-A792-15273D7FF5EE}" emma:medium="tactile" emma:mode="ink">
                <msink:context xmlns:msink="http://schemas.microsoft.com/ink/2010/main" type="inkWord" rotatedBoundingBox="1046,11208 3581,10804 3711,11620 1176,12023"/>
              </emma:interpretation>
              <emma:one-of disjunction-type="recognition" id="oneOf0">
                <emma:interpretation id="interp0" emma:lang="" emma:confidence="0">
                  <emma:literal>0+5+4</emma:literal>
                </emma:interpretation>
                <emma:interpretation id="interp1" emma:lang="" emma:confidence="0">
                  <emma:literal>0 +F+G</emma:literal>
                </emma:interpretation>
                <emma:interpretation id="interp2" emma:lang="" emma:confidence="0">
                  <emma:literal>0 TEIG</emma:literal>
                </emma:interpretation>
                <emma:interpretation id="interp3" emma:lang="" emma:confidence="0">
                  <emma:literal>O +F+G</emma:literal>
                </emma:interpretation>
                <emma:interpretation id="interp4" emma:lang="" emma:confidence="0">
                  <emma:literal>0+I+4</emma:literal>
                </emma:interpretation>
              </emma:one-of>
            </emma:emma>
          </inkml:annotationXML>
          <inkml:trace contextRef="#ctx0" brushRef="#br0">412 462 322 0,'0'8'431'16,"-5"2"-117"-16,-3-4-26 0,0 7-124 16,0 0-101-16,-2 7-24 15,2-2-19-15,5 8 3 16,3 1 2-16,-2 2 11 16,7 5 3-16,8 7 9 15,1-5-7-15,4-2-8 16,5-12-12-16,3-15 5 15,-3-17 4-15,6-19 15 16,-6-17 10-16,1-22 14 16,-10-1-4-16,-4-6 2 15,-10 13-11-15,-6 17 6 16,-9 19-11-16,-6 20-7 16,0 23-15-16,-3 9-6 15,3 7-12-15,4 9-5 16,8-6-1-16,5-9-69 0,8-9-61 15,10-11-386-15,4-16 39 16</inkml:trace>
          <inkml:trace contextRef="#ctx0" brushRef="#br0" timeOffset="580.7888">733 241 494 0,'-19'-9'492'0,"6"2"-100"0,6 2 17 16,10 7-271-16,7-5-19 15,8 3-41-15,13-4-19 16,6 0-25-16,5-6-7 16,2 2-15-16,3-4 1 15,-6 3-36-15,-1-1 224 16,-3 5-653-16,-1-6 260 16</inkml:trace>
          <inkml:trace contextRef="#ctx0" brushRef="#br0" timeOffset="429.1465">892 50 740 0,'6'-8'473'15,"-7"10"-69"-15,-2 17-83 16,6 10-233-16,0 10-22 16,-6 3-25-16,9 9-4 0,-1-17-19 15,7 3-5-15,1-8-7 16,-2-6-4-16,-1-10-5 15,3-2-17-15,-5-17-19 16,-10 1-48-16,2-7-19 16,-13-4-124-16,-3 3-192 15,-18 0 25-15</inkml:trace>
          <inkml:trace contextRef="#ctx0" brushRef="#br0" timeOffset="1156.0663">973 16 1130 0,'-8'-8'381'0,"5"-4"81"0,6-2-318 0,7-1-24 0,9 6-51 15,12-3-24-15,6 2-34 16,10 1-6-16,4-4-4 0,7-5-50 16,-1 0-63-16,1 5-362 15,-12 3 50-15</inkml:trace>
          <inkml:trace contextRef="#ctx0" brushRef="#br0" timeOffset="996.9747">1103 574 572 0,'0'3'456'15,"10"-1"-83"-15,9-4-6 16,4-8-270-16,16-11 2 16,0-8-23-16,9-10-17 15,-4 2-22-15,5 0-12 16,-15 11-17-16,-2 3 0 16,-14 10-20-16,-8-7-76 15,-12 4 44-15,-11 8-392 16,-10-6 68-16</inkml:trace>
          <inkml:trace contextRef="#ctx0" brushRef="#br0" timeOffset="784.5452">1229-119 1175 0,'0'12'317'0,"-3"15"96"16,0 6-332-16,-2 17-30 0,0 0-19 16,7 5-7-16,1-6-18 15,8 0-52-15,4-15-32 16,3-2-111-16,-5-14-235 15,0 0 15-15</inkml:trace>
          <inkml:trace contextRef="#ctx0" brushRef="#br0" timeOffset="1649.949">1525 159 1015 0,'1'-8'335'0,"6"3"51"0,9-5-258 16,2-3-71-16,11-2-19 16,2 1-19-16,9-4-2 15,4 2-29-15,6 1 433 16,-1 4-820-16,6-1 399 16</inkml:trace>
          <inkml:trace contextRef="#ctx0" brushRef="#br0" timeOffset="1444.9354">1700-128 1082 0,'5'24'333'0,"3"10"81"16,-3 8-309-16,1 10-23 15,2-5-36-15,2 2-16 0,3-4-26 16,3-6-47-16,0-18-19 15,-1-1-25-15,-7-11-12 16,-3-7-139-16,-8-7-137 16,-2 8 19-16</inkml:trace>
          <inkml:trace contextRef="#ctx0" brushRef="#br0" timeOffset="2136.8309">2196-255 1039 0,'3'-21'393'15,"-6"0"59"-15,-7 21-264 16,-6 5-70-16,-3 17-28 16,-4 11-52-16,-1 16-20 0,6-1-11 15,5 9 0-15,8-5 0 16,10 5 0-16,8-4 2 15,9 1 1-15,4-10-1 16,8-10-1-16,2-10 0 16,0-11-2-16,-7-8 2 15,8-9 2-15,-9 0 3 16,-5-11 15-16,-6 0 7 0,-2 1 17 16,-15-2 2-16,-8-2 0 15,-7 8-16-15,-4 0-9 31,-5 4-17-31,-4 7-7 0,5 4-1 0,4 7 0 16,-1 1-1-16,7-2 0 16,4 2-1-16,2-3-5 15,6-5 0-15,14-5 0 16,3-7-1-16,15-11-1 16,4-9 5-16,7-11-15 15,1-2-6-15,0-4-9 16,-9 5 1-16,-6 13-3 15,-12 13 14-15,-8 13 3 16,-8 13 10-16,-3 23 6 16,-2 4 7-16,-1 14 16 15,1 1 14-15,-2 7 9 16,4-17-1-16,2-6-7 0,4-8-14 16,2-2-7-16,1-16-15 15,2-3-159-15,5 9-410 16,-1-12 81-16</inkml:trace>
          <inkml:trace contextRef="#ctx0" brushRef="#br0" timeOffset="-344.8578">354 11 620 0,'-25'-8'377'0,"4"3"-51"15,0 7-70-15,-7 1-182 16,2 0-5-16,1 5 12 16,-3 5 2-16,0 8 3 15,1 5-24-15,-1 15-10 16,4 1-19-16,1 7-12 16,4-6-13-16,4 9-3 15,7-5-2-15,2 13-1 16,4-6 0-16,5 9-1 15,4-14 0-15,2-2-1 0,6-19-2 16,9-7-2-16,1-17-29 16,12-15-66-16,0-13 68 15,5-10-400-15,1-4 93 16</inkml:trace>
        </inkml:traceGroup>
      </inkml:traceGroup>
    </inkml:traceGroup>
  </inkml:traceGroup>
</inkml:ink>
</file>

<file path=ppt/ink/ink16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0:08.83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553F789-7949-4812-951C-3D7B39DC1EDD}" emma:medium="tactile" emma:mode="ink">
          <msink:context xmlns:msink="http://schemas.microsoft.com/ink/2010/main" type="inkDrawing" rotatedBoundingBox="2371,11522 12989,1146 15519,3735 4902,14111" semanticType="callout" shapeName="Other">
            <msink:sourceLink direction="to" ref="{07D71E6B-2860-440D-8B21-851E638144D5}"/>
            <msink:sourceLink direction="from" ref="{CD6D0BC5-0C48-4D4E-8810-6067305F80EB}"/>
          </msink:context>
        </emma:interpretation>
      </emma:emma>
    </inkml:annotationXML>
    <inkml:trace contextRef="#ctx0" brushRef="#br0">0 5822 1767 0,'4'4'8'0,"2"-5"-2"0,1 4-3 0,2-6-1 0,4 1-1 32,4-8 1-32,0-1 0 31,6-5 2-31,-3 5 0 0,2-2 1 15,-2 3 0-15,-1 0-1 0,-4-3-2 0,1 5 1 16,2 3-1-16,0-5-1 0,1-1 1 16,7 3-1-1,-6-7 0-15,6-1-1 0,-4 2 2 0,1 2-2 0,-7-1 1 16,7 5-1-16,-5 3 0 16,4-1-1-16,-4-1 0 0,8-1 1 15,0-3-1-15,3-5-1 16,-3-2 0-16,7-5-1 15,-4 0 2-15,3 1 1 16,-2 2 2-16,2 2-1 16,-6 5 1-16,3-1-1 15,-4 1-1-15,2 0 2 16,-1 1-2-16,3-1 1 16,-4 2-1-16,5-5 0 15,-2 5 0-15,1-6 0 16,-6 3 1-16,9-3-1 15,-9 3 2-15,5-4-2 16,-4-1 1-16,12-3-1 0,-10 1 0 16,12 4-1-1,-8 2 1-15,7 5-2 0,-9 0 2 16,6 6 0-16,-5-8 0 16,7-4 0-16,-4 1 0 15,8 1 0-15,-2-7 0 16,6 5 0-16,-5-6 0 15,1 3 0-15,-6 1 0 16,5-3 0-16,-3 0 0 16,4-5-3-16,2 0 1 0,4-10 0 15,-2 12 1-15,4-5 0 16,-5 8 3-16,2-2 0 16,-3 7-2-16,4-4 2 15,-4 4-1-15,8-3-1 16,-6-1 0-16,4-2 0 15,-2 0 0-15,-1 0-1 16,-9-3 1-16,11 3-1 16,-8 2 2-16,0-1-2 15,-4 5 2-15,6 1-1 16,-7 1 2-16,7-4-2 16,-4 5 1-16,7-5-1 15,-4-1 0-15,7-4 0 0,-3-1 0 16,2-6 0-16,-9 4 0 15,8-3 0-15,-9 10 1 16,6-6-2-16,-3 4 2 16,8 2-2-16,-6-1 1 15,9-4-1-15,-8 1 1 16,10-1-1-16,-2-2 2 16,10-3-3-16,-3 3 2 15,8-5-2-15,-8 4 1 0,6-6 0 16,-6 2 2-16,4 1-2 15,-7 0 1-15,11 0 0 16,-10 7 1-16,11-5-1 16,-2-1 1-16,9-5 0 15,-5 0 0-15,10-10-1 16,-9 4-2-16,9-6 1 16,-8 7 0-16,8-3-1 15,-8 5 2-15,9-1 1 16,-11 11 0-16,7-6 1 15,-7 4-1-15,13-5 1 16,-10 2-2-16,17-7-1 16,-5 0-4-16,16-7 1 15,-9 1 1-15,16-13-1 16,-10 1 2-16,15-5 4 16,-12 2 0-16,13-5-2 0,-5 10 2 15,7-6 0-15,-12 7 0 16,15-3-2-1,-20 7 2-15,14-15-1 0,-11 8-1 16,15-9-4-16,-14-1 3 16,17-9-1-16,-19 14 0 15,15-12 0-15,-9 14 5 16,7-7-1-16,-15 14 1 0,15-4-1 16,-18 10 0-16,7-8-1 15,-10 9 0-15,14-2-2 16,-16 6 2-16,14-12-1 15,-11 5 0-15,13-11 1 16,-14-3 0-16,16-13-3 16,-9 22 1-16,5-1-1 15,-12 11-1-15,8 7 1 16,-16 5 2-16,6-9-1 16,-11 2 3-16,10-1-1 15,-7 7 1-15,6-9 0 16,-7 5 0-16,9-9 0 15,-10-1 0-15,7-16-2 16,-3 19-2-16,10-12 0 16,-11 9 0-16,6-1 0 15,-17 13 2-15,1-6 1 0,-16 6 1 16,4-3 0-16,-11 6 1 16,5 1-3-16,-11-1 1 15,4 6 1-15,-9-4-1 16,1 6 0-16,-7 6 1 15,0-1-1-15,-4 6 0 16,1 6-1-16,-4-1 0 16,-8 0 0-16,-2 3 0 0,-5 4-1 15,-7-1-3 1,-1 2 1-16,2 0 3 0,-2 3-1 16,-2 2-365-16,-11 5 127 15</inkml:trace>
    <inkml:trace contextRef="#ctx0" brushRef="#br0" timeOffset="120254.8503">39 9865 261 0,'0'5'168'15,"0"-2"20"-15,0-3-50 16,2 2 31-16,0-5-36 15,1-2 12-15,0-2-38 0,2 6 2 16,-2-1-49 0,0 9 8-16,-1-4-32 0,-2 0 3 15,2 0-20-15,1-3 13 16,-1-5-16-16,-1-3 13 16,4 5-13-16,-2-5 5 15,-3 5-16-15,2-2 7 16,0 0-14-16,-2 3 12 15,0 2-12-15,3 0 13 16,-3-1-9-16,0 2 13 16,1 3-10-16,1-3 11 15,-4-2-13-15,2-3 11 16,2 3-12-16,0-3 12 16,-2 3-12-16,1-1 13 15,-1 7-12-15,-1-3 9 16,1 1-11-16,0-3 8 15,0 2-11-15,1-6 9 0,3 3-6 16,-3-4 14-16,1-3-8 16,1 4 10-16,0 3-9 15,2-4 6-15,-2 0-14 16,2 0 8-16,0-1-11 16,0 1 9-16,1 2-11 15,1-2 10-15,-1 5-10 0,4-7 11 16,2-1-9-16,0-5 9 15,3 0-10-15,3-9 11 16,-5 5-10 0,1-5 9-16,-2 4-10 0,1 5 9 15,-7 1-10-15,4 3 10 16,0 5-11-16,3-2 11 16,-4-4-10-16,4-3 11 15,0-5-10-15,-1-6 9 16,-2 5-8-16,1-6 9 15,-1 4-10-15,-1 3 9 16,-1 7-9-16,1 0 9 16,-1 4-8-16,-2 1 7 15,1-2-8-15,1-4 9 16,-3 1-10-16,6-2 9 0,2 2-9 16,0-4 11-16,-3 2-11 15,1-2 10-15,-1-1-9 16,-2 2 10-16,-3 1-11 15,4 3 10-15,0 0-11 16,-1 4 10-16,-2-1-9 16,4 1 10-16,-2-1-10 15,2 1 10-15,-2-4-10 16,3-1 10-16,1-2-10 16,-1-4 10-16,-1-2-9 0,1 3 9 15,-1 6-8-15,1-3 9 16,-1 3-11-16,0 1 9 15,-2 4-8-15,0-7 8 16,0 4-10-16,3-3 12 16,-1 4-11-16,3-10 9 15,-2 2-8-15,4-1 9 16,-4 3-9-16,2-7 9 16,-3 7-9-16,3-3 8 15,-3-2-8-15,4 0 9 16,-4 4-10-16,5-6 10 15,-7 4-9-15,3 0 10 16,-3 3-11-16,5-5 10 16,-2 2-11-16,6-2 11 15,-1 0-11-15,8-6 11 16,-4 1-11-16,2-6 11 0,-2 3-10 16,-1-3 11-16,-2 4-10 15,-3 4 8-15,-1-3-7 16,-2 0 8-16,1 3-9 15,2 0 8-15,-1-2-8 16,4 3 8-16,-3 6-9 16,4-6 9-16,0 6-8 15,1-6 8-15,-2 4-8 16,4-7 9-16,-3-1-10 0,-2-5 9 16,2 6-8-16,-2-4 9 15,0 2-10-15,2 4 10 16,-2 2-10-16,2-6 10 15,-3 3-11-15,6 1 12 16,-5-4-12-16,8-1 12 16,-6 2-13-16,6-9 13 15,-4 4-12-15,4 0 12 16,-6 0-11-16,5 1 10 16,-7 9-9-16,5-7 9 15,-2 5-8-15,4-4 7 16,-3 3-8-16,6-1 7 15,-5 5-7-15,-3-3 8 16,-1 10-8-16,3-9 8 0,-4-1-7 16,7-3 6-16,-1 4-7 15,3-7 8-15,-3 4-9 16,6-1 8-16,-4 1-8 16,4-8 10-16,-4 5-10 15,7-4 10-15,0 0-11 16,5-7 11-16,-4 5-11 15,9-9 10-15,-7 7-9 16,0-5 11-16,-5 5-11 0,7 5 11 16,-9 4-9-16,1-4 8 15,-4 3-9-15,2-4 8 16,-2-5-8-16,2-5 8 16,2 3-9-16,4-4 9 15,-4 5-8-15,1-1 9 16,-1 5-10-16,1-6 10 15,-3 6-10-15,5-4 9 16,-5 5-10-16,4-4 10 16,-2 9-9-16,1-5 11 15,-3 8-10-15,0-1 10 16,-5 9-10-16,7-4 10 16,-2 3-10-16,1-10 8 15,-2-4-8-15,4-5 9 16,-7-4-9-16,3-3 8 15,-4 8-8-15,3-2 8 0,2 5-8 16,2-3 9-16,-4 6-9 16,4-1 8-16,-2 5-10 15,0-4 10-15,-4 6-9 16,6-3 10-16,-2 4 0 16,3-8 1-16,-6 1-12 15,9 1 11-15,-4-2-10 16,3-4 0-16,-6 6 1 15,11 1 9-15,-8-2-9 0,6-1 9 16,-5 8-10-16,2-7 9 16,-7 2-8-16,5-4 8 15,-9 4-8-15,1-10 9 16,-2 3-9-16,6-4 8 16,-1 5-8-16,8-7 9 15,4 3-1-15,1-1 1 16,-4 3-10-16,3-2 10 15,-11 5-11-15,5-3 1 16,-1 3 1-16,3 4 10 16,-4 1-11-16,11 0 10 15,-3 2-10-15,2-10 9 16,0-7-9-16,4-4 10 16,-8-2-9-16,5-1 8 0,-3 10-8 15,3-5 8-15,-5 4-8 16,5-3 8-16,-4 3-9 15,4-6 10-15,-3 4-9 16,6-2 8-16,-6 5-8 16,7-6 9-16,-4 9-10 15,10-11 9-15,-5 4-10 16,6-8 10-16,-9 3-9 0,9-7 10 16,-14 14-9-1,4-9 9-15,-6 12-8 16,8-7 8-16,-12 7-9 0,12-9 8 15,-8 11-9-15,3-6 9 16,-3 5-9-16,8-2 9 16,-6 2-10-16,6-10 11 15,-3 4-11-15,8-6 12 16,-8 4-12-16,7-3 12 16,-9 9-11-16,2-4 11 15,-10 8-10-15,5-1 10 16,-10 2-11-16,7-1 10 15,-2 3-10-15,10-9 9 16,-8 2-9-16,10-4 10 16,-7 3-9-16,6-9 8 15,-2 7-9-15,4-6 9 0,-5 6-9 16,5-6 9-16,-6 12-8 16,4-7 9-16,1 1-9 15,0-8 9-15,-4 6-10 16,3-9 8-16,-2 1-8 15,-1 3 9-15,4 6-8 16,2-10 9-16,-4 8-10 16,10-11 11-16,-5 0-12 15,6-9 11-15,-3 8-10 0,8-13 10 16,-6 9-12-16,4-3 12 16,-2 3-10-16,2 5 10 15,-11 6-10-15,7-4 12 16,-8 1-12-16,4-6 10 15,-3-1-10-15,12-14 10 16,-6 5-11-16,14-11 11 16,-9 4-10-16,11-8 10 15,-6 17-10-15,1 6 11 16,-11 14-2-16,6 4 1 16,-14 6-9-16,7-7 9 15,-3-3-10-15,11-17 0 16,-6-5 0-16,9-7 9 15,-4 1-9-15,7-6 10 16,-7 15-10-16,4 2 9 0,-7 13-9 16,-6-2 10-16,-4 5-10 15,-6 0 11-15,-4-5-9 16,6-2 9-16,-1 6-10 16,1-7 9-16,-1 4-10 15,6 7 10-15,-8 6-9 16,8-6 8-16,-4 6-9 15,9-9 11-15,-8-3-12 0,8-8 11 16,-10 6-9-16,5 6 9 16,-13 1-9-16,6 1 9 15,-8 12-10-15,4-2 9 16,-2-2-9-16,5 5 10 16,-5 7-9-16,5-5 9 15,-4 3-8-15,4-3 7 16,-5 7-9-16,0-8 10 15,-8-1-9-15,0-7 9 16,-9 0-10-16,-1-1 11 16,-3 11-11-16,3 2 11 15,-1 8-12-15,3-1 10 16,-2 6-10-16,4-5 9 16,-5 7-11-16,-4 3 12 15,-2 3-10-15,-3 3 11 0,1 2-11 16,-4-3 11-1,1 3-11-15,1 0 13 0,0-2-16 16,4-1-28-16,1 1-11 16,3-22-349-16,-3-2 76 15</inkml:trace>
  </inkml:traceGroup>
</inkml:ink>
</file>

<file path=ppt/ink/ink16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06:56.01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80AF9BA-A807-4BCC-921E-88E7BDDE9F60}" emma:medium="tactile" emma:mode="ink">
          <msink:context xmlns:msink="http://schemas.microsoft.com/ink/2010/main" type="inkDrawing" rotatedBoundingBox="3648,2046 4111,2972 3268,3394 2804,2467" hotPoints="3860,2777 3375,3262 2890,2777 3375,2292" semanticType="enclosure" shapeName="Circle"/>
        </emma:interpretation>
      </emma:emma>
    </inkml:annotationXML>
    <inkml:trace contextRef="#ctx0" brushRef="#br0">475 90 472 0,'10'-47'240'0,"-33"38"10"0,7-2-120 15,-3 0-19-15,2 7-45 16,1 8-16-16,7-14-23 16,-9 8-6-1,6 6-6-15,-6-3-2 0,4 1-6 16,-4 6-1-16,7-3-2 15,-7 3-3-15,0 0 2 16,-5 2 6-16,2 0 5 16,-6-1 14-16,2 1 8 0,1 3 4 15,3 2-5-15,0 1-4 16,5 2-13-16,-2 1-6 16,3 1-7-16,1 2-1 15,4 7-2-15,0-4 1 16,5-1-1-16,2 5 0 15,1-4 0-15,1 2-1 16,1 7 0-16,1 2 0 16,3 0 0-16,2 3 0 15,2-5 0-15,2-5 0 16,1-2 1-16,1 4-2 16,-1-10 2-16,0 2-1 15,-1 1 1-15,5 4 2 16,-1-9 0-16,6 11 2 15,2-6-1-15,8 5 0 0,-4-5-1 16,8 1 0-16,-2-4-1 16,5 3-1-16,-11-4 0 15,5-3-1-15,-7 0 0 16,-1-4-1-16,-5 0 0 16,6-4-2-16,-6-2 0 15,7-2 3-15,-4-4-1 16,3-2 2-16,0-4 2 0,7-2 0 15,-7-1-1 1,6-5-1-16,-4 2 1 0,3-9 0 16,-5-2-2-16,0-4 2 15,-2-2-1-15,0-6 3 16,-2 3 1-16,4-6 6 16,-5 1 1-16,3-3 1 15,-5 2-2-15,0 1-1 16,-4-4-6-16,-2-1-2 15,-6-2 1-15,-4-4 4 16,-4-2 1-16,0 8 4 16,-5 9 5-16,1 3 6 15,3-4 1-15,-8 11 8 16,1 2-1-16,-5-1 4 16,-4 6-5-16,-6 9-2 15,-1-4-7-15,-9 0-4 16,-1 6-6-16,-12-3-5 0,5 7-6 15,-8-5-43-15,7 5-34 16,-14 0-354-16,-1 3 66 16</inkml:trace>
  </inkml:traceGroup>
</inkml:ink>
</file>

<file path=ppt/ink/ink16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0:11.77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EC348C8-69FF-4BA6-91EB-C2FA47D735FC}" emma:medium="tactile" emma:mode="ink">
          <msink:context xmlns:msink="http://schemas.microsoft.com/ink/2010/main" type="writingRegion" rotatedBoundingBox="15914,2882 16740,2882 16740,3865 15914,3865">
            <msink:destinationLink direction="with" ref="{CD6D0BC5-0C48-4D4E-8810-6067305F80EB}"/>
          </msink:context>
        </emma:interpretation>
      </emma:emma>
    </inkml:annotationXML>
    <inkml:traceGroup>
      <inkml:annotationXML>
        <emma:emma xmlns:emma="http://www.w3.org/2003/04/emma" version="1.0">
          <emma:interpretation id="{860DF13A-5A4C-45C8-BA4E-15A21CB1CF2C}" emma:medium="tactile" emma:mode="ink">
            <msink:context xmlns:msink="http://schemas.microsoft.com/ink/2010/main" type="paragraph" rotatedBoundingBox="15914,2882 16740,2882 16740,3865 15914,3865" alignmentLevel="1"/>
          </emma:interpretation>
        </emma:emma>
      </inkml:annotationXML>
      <inkml:traceGroup>
        <inkml:annotationXML>
          <emma:emma xmlns:emma="http://www.w3.org/2003/04/emma" version="1.0">
            <emma:interpretation id="{D78E5A91-E45B-4D7E-B1B7-ED04670A7BC0}" emma:medium="tactile" emma:mode="ink">
              <msink:context xmlns:msink="http://schemas.microsoft.com/ink/2010/main" type="line" rotatedBoundingBox="15914,2882 16740,2882 16740,3865 15914,3865"/>
            </emma:interpretation>
          </emma:emma>
        </inkml:annotationXML>
        <inkml:traceGroup>
          <inkml:annotationXML>
            <emma:emma xmlns:emma="http://www.w3.org/2003/04/emma" version="1.0">
              <emma:interpretation id="{ACCFBBB1-65C8-46E1-95DF-A6B1706A727C}" emma:medium="tactile" emma:mode="ink">
                <msink:context xmlns:msink="http://schemas.microsoft.com/ink/2010/main" type="inkWord" rotatedBoundingBox="15914,2882 16740,2882 16740,3865 15914,3865"/>
              </emma:interpretation>
              <emma:one-of disjunction-type="recognition" id="oneOf0">
                <emma:interpretation id="interp0" emma:lang="" emma:confidence="0">
                  <emma:literal>P</emma:literal>
                </emma:interpretation>
                <emma:interpretation id="interp1" emma:lang="" emma:confidence="0">
                  <emma:literal>Y D</emma:literal>
                </emma:interpretation>
                <emma:interpretation id="interp2" emma:lang="" emma:confidence="0">
                  <emma:literal>y D</emma:literal>
                </emma:interpretation>
                <emma:interpretation id="interp3" emma:lang="" emma:confidence="0">
                  <emma:literal>p</emma:literal>
                </emma:interpretation>
                <emma:interpretation id="interp4" emma:lang="" emma:confidence="0">
                  <emma:literal>F</emma:literal>
                </emma:interpretation>
              </emma:one-of>
            </emma:emma>
          </inkml:annotationXML>
          <inkml:trace contextRef="#ctx0" brushRef="#br0">9 98 878 0,'-9'-21'285'0,"12"4"46"0,0 1-244 16,17 2-30-16,4 5-33 15,16-2-10-15,3 3-8 16,18 5-3-16,-6 8-2 15,10-1 0-15,-11 5 0 16,-6 5 5-16,-12 2 4 16,-10 4 11-16,-13 1 7 15,-13 11 21-15,-8-4 5 0,-10 3 7 16,-1 1-2-16,-12 1 9 16,3-6-16-16,-9 2 3 15,1-6-9-15,-14-7-1 16,3 1-14-16,-5-14-5 15,7-8-10-15,1-18-26 16,13 0-58-16,8-2-397 16,15 8 90-16</inkml:trace>
          <inkml:trace contextRef="#ctx0" brushRef="#br0" timeOffset="-450.474">300 10 1102 0,'3'-3'260'15,"-3"13"87"-15,5 9-309 16,0-1-35-16,4 5 0 16,1 2 2-16,1 3 2 15,-1-8-15-15,-3 2-23 16,-4-6-12-16,-5 2-99 16,-3-8-116-16,-4-3-85 15,2-6-83-15</inkml:trace>
          <inkml:trace contextRef="#ctx0" brushRef="#br0" timeOffset="-1024.6633">55 313 1227 0,'-10'23'260'0,"0"22"141"16,-4 7-362-16,-6 10-1 16,2 5-1-16,-1 10-8 15,3-7-20-15,4 13-4 16,4-20-3-16,5-9-20 16,0-15-15-16,3-14-16 15,-2-23-54-15,7 3-308 16,-8-3 89-16</inkml:trace>
          <inkml:trace contextRef="#ctx0" brushRef="#br0" timeOffset="-1278.9817">-333 401 502 0,'-2'-11'483'0,"4"9"-123"0,1-1-15 16,2 8-267-16,3 4-42 15,9 8 4-15,2 2-8 16,9 5 2-16,1-1-5 16,10 8-6-16,-4-8-14 15,1 3-4-15,-8-7-1 16,-1 5 1-16,-14-11-13 0,-3 0 51 15,-7-8-440-15,-9-8 152 16</inkml:trace>
        </inkml:traceGroup>
      </inkml:traceGroup>
    </inkml:traceGroup>
  </inkml:traceGroup>
</inkml:ink>
</file>

<file path=ppt/ink/ink16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0:20.21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CABE198-03B5-4393-8CE1-2C1984C7D329}" emma:medium="tactile" emma:mode="ink">
          <msink:context xmlns:msink="http://schemas.microsoft.com/ink/2010/main" type="inkDrawing" rotatedBoundingBox="23673,1712 32799,1998 32789,2307 23664,2022" semanticType="underline" shapeName="Other">
            <msink:sourceLink direction="with" ref="{ECA2657D-AFC8-480D-A0C0-CB8DC0E3DE2E}"/>
          </msink:context>
        </emma:interpretation>
      </emma:emma>
    </inkml:annotationXML>
    <inkml:trace contextRef="#ctx0" brushRef="#br0">0 250 885 0,'25'-10'371'0,"-9"2"-10"16,3-11-191-16,7 11-143 15,2 3-18-15,6-2-14 16,5 9 12-16,11 0-10 0,2-11 9 15,13 0-10-15,0-3 10 16,14-2-10-16,-7 6 10 16,12 0-9-16,-13 3 9 15,14-2-10-15,-14-1 10 16,10-2-9-16,-11 1 10 0,14-1-8 16,-12 0 12-16,13 2-5 15,-10 5 15-15,5-10-9 16,-11 1 11-16,11 3-14 15,-14-3 7-15,12-5-15 16,-2 13 7-16,12 4-11 16,-4 2 13-16,4 12-9 15,-15 3 12-15,14 7-11 16,-9-5 10-16,16 3-13 16,-1-11 9-16,22-3-12 15,-13-8 12-15,13 2-12 16,-12-4 11-16,10 5-11 15,-14 5 10-15,16 4-12 16,-13 1 12-16,9 6-10 16,-16 2 10-16,12 4-12 0,-11 2 12 15,16-4-10-15,-7-5 9 16,14-7-10-16,-38-8 7 16,0 2 4-1,99-11-11-15,-16 1 11 16,11 2-11-16,-11 4 11 15,-38 1-11-15,-22 6 10 16,23 8-10-16,-49-6 5 16,1 0 5-16,90 16-10 15,-14-7 11-15,21 1-12 16,-19-9 13-16,-24-10-13 16,-11-5 12-16,17-6-12 15,-12 3 11-15,10 4-12 16,-18-5 13-16,14 6-12 15,-20 4 11-15,12-2-11 16,-13-5 12-16,11 5-13 16,-15-3 13-16,12 0-11 15,-18-4 11-15,15-3-12 16,-10 1 12-16,9-3-11 16,-13-1 11-16,8 12-12 15,-20 4 12-15,7 4-11 16,-14 2 11-16,5 3-12 15,-14-9 12-15,-5 2-11 0,-15 0 11 16,-2-7-11-16,-17-6 12 16,-2 5-12-1,-6-4 12-15,-6 4-10 0,-12 1 11 16,0 4-11-16,-7-2 12 16,-10-3-16-16,-2-1-36 15,-11-4-363-15,-30-11 99 16</inkml:trace>
  </inkml:traceGroup>
</inkml:ink>
</file>

<file path=ppt/ink/ink16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0:27.44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C8DCE30-6358-4B16-8AC8-AF21659317D4}" emma:medium="tactile" emma:mode="ink">
          <msink:context xmlns:msink="http://schemas.microsoft.com/ink/2010/main" type="inkDrawing" rotatedBoundingBox="24208,3852 32714,3734 32747,6167 24241,6285" hotPoints="32350,3675 32498,5686 24964,6239 24817,4227" semanticType="enclosure" shapeName="Rectangle">
            <msink:sourceLink direction="with" ref="{EFBDCE61-324A-495F-9CDF-C0896F355D13}"/>
          </msink:context>
        </emma:interpretation>
      </emma:emma>
    </inkml:annotationXML>
    <inkml:trace contextRef="#ctx0" brushRef="#br0">20 3 889 0,'-11'-3'244'0,"3"2"61"0,5 1-260 16,6 1-15-16,5 4-23 15,8-2-6-15,5 4-2 16,8-1 1-16,6 1 0 15,5-1 1-15,1 2 0 16,6-1 2-16,-2 1 0 0,10-3 0 16,2-2-1-1,8 2 0-15,0 0 1 16,14-2 3-16,-6 0 4 0,13 2 8 16,-3 0 1-16,17 2 2 15,-9-1-5-15,18 1-4 16,-4 1-6-16,20-2-2 15,-13-3-3-15,20-1 1 16,-16-2-1-16,17-5 0 16,-14-1-1-16,19-2 1 15,-15-2 0-15,21-2 0 16,-12 4 0-16,18-1 0 16,-15 2-1-16,19-1 1 15,-19 3 0-15,19-1-1 16,-21-1 1-16,24 2 4 15,-24 5 0-15,21 4 2 0,-14-1 0 16,16-3 0-16,-19 6-4 16,22-1-1-16,-19-3-1 15,12-2 1-15,-24 5-2 16,9-9 1-16,-27 3 0 16,4-1 0-16,-27 1 0 15,7 1 0-15,-21 1 0 16,2 1 7-16,-17-2 7 0,-3 5 5 15,-19-4 7-15,0 1 8 16,-14 1-2-16,1-1 3 16,-13-1-1-16,6 3 0 15,-11-3-7-15,0 2-3 16,-4-1-9-16,4 0-8 16,-6-4-44-16,-3 9-370 15</inkml:trace>
    <inkml:trace contextRef="#ctx0" brushRef="#br0" timeOffset="58945.4925">1381 415 716 0,'-3'-29'328'16,"-4"3"3"-16,3 8-176 15,-1 15-68-15,0 5-47 16,2 1-22-16,-1 15-16 16,1 8 7-16,1 10-11 15,-1-1 10-15,5 37-8 16,-1-7 9-16,3 6-13 15,1-5 8-15,3 9-10 0,-3-25 10 16,-4 25-11-16,1 1 12 16,-7 25-10-16,-3 2 12 15,-5 24-10-15,0-15 12 16,-5 10-9-16,2-19 9 16,0 6-10-16,3-18 9 0,3 3-10 15,3-15 8-15,6 6-8 16,-1-20 8-16,2-2-10 15,2-16 10-15,-2-11-9 16,1-15 13-16,3-3-9 16,-1-10 12-16,2-5-8 15,4 0 9-15,3-6-12 16,4 1 9-16,5 1-11 16,2 2 9-16,1 1-12 15,5 6 9-15,7-5-10 16,1-1 10-16,12 1-12 15,14-9 5 1,2-6 6-16,5 1-9 16,1 0 11-16,2-4-9 15,-9 8 8-15,7-1-9 16,-6 7 9-16,11-3-10 16,-10 1 9-16,9 0-9 0,-13 0 9 15,4-9-10-15,-11 4 10 16,5 2-10-16,-3-6 10 15,10 4-9-15,-2 5 9 16,11-2-10-16,-6-4 11 16,9 9-10-16,-8-2 7 15,10 2-8-15,-8 0 9 16,12 2-9-16,-9-1 9 0,16 2-8 16,-6-9 10-1,9-1-11-15,-11 6 10 0,12-7-9 16,-17-2 9-16,15 7-10 15,-11-2 10-15,17-5-10 16,-10 5 10-16,13-1-10 16,-13 1 10-16,12-6-9 15,-13 7 8-15,16-5-9 16,-10 4 10-16,5 1-9 16,-9 4 8-16,6 0-9 15,-14 5 11-15,11-3-10 16,-6-9 8-16,14 6-8 15,-13-11 8-15,15-1-9 16,-12 1 10-16,9-1-10 16,-14 1 8-16,14 6-7 15,-13 2 8-15,9-2-8 16,-14 1 10-16,1-3-9 0,-11-2 9 16,8-3-10-16,-13 2 9 15,15-4-10-15,-7 1 9 16,12-4-9-16,-12 2-3 15,7-5 3-15,-14-1 10 16,4 0-10-16,-13-1 12 16,2 0 0-16,-10 2-2 15,1 3-9-15,-7 5 11 0,1 2-12 16,-10 6 11-16,2 2-11 16,-10 1 10-16,-3 2-11 15,-6-1 11-15,-6-2-10 16,-4-1 11-16,1-1-9 15,-2 2 10-15,3-7-11 16,1 1 11-16,5-1-11 16,-3 0 9-16,9-1-10 15,-1 1 10-15,1 5-10 16,1-1 9-16,2 1-9 16,-4 2 10-16,3 6-10 15,-3-6 10-15,2-1 1 16,-3 3-1-16,5-11-10 15,-6-7 10-15,2 0-11 16,1-16 0-16,2-8 2 0,-5-3 10 16,4-11-8-1,-3 2 9-15,-2-5-9 0,-4 4 10 16,3-8-11-16,3 8 9 16,2-8-10-16,-1 14 10 15,4-2-11-15,2 15 10 16,1-7-9-16,-4-5 8 15,-1 7-8-15,-2-57 10 16,-3-27-9-16,-7-6 9 0,0 20-8 16,-2-11 8-16,-5 66-10 15,-6 30 9-15,2 19-9 16,-8-4 9-16,-4 9-10 16,3 0 9-16,3 0-9 15,-5-1 9-15,5 3-8 16,2-2 11-16,-11-9-8 15,5 9 9-15,1 3-9 16,-2-2 7-16,-3-1-10 16,11 10 9-16,-7-11-11 15,-4 3 9-15,1 4-6 16,-2 2 10-16,-15-5-9 16,2 1 12-16,-6 3-10 15,-5-6 8-15,-9-1-6 16,2 4 10-16,-8-2-5 0,2 1 10 15,-15-2-7-15,5 2 8 16,-16-5-11-16,-2 4 7 16,-18 1-10-16,9-2 9 15,-22 2-7-15,4 3 9 16,-12 1-5-16,7-6 11 16,-20 5-5-16,20-3 8 15,-15 2-11-15,11-5 6 0,-3 4-12 16,14-2 3-16,-25-3-12 15,14 3 8-15,-17 2-10 16,4-1 8-16,-19 7-7 16,16-1 8-16,-17 1-9 15,12-1 10-15,-12 2-10 16,20-4 9-16,-19 2-9 16,18-4 8-16,-13 7-9 15,18 0 10-15,-19-1-10 16,19 1 8-16,-11 6-8 15,15 0 10-15,-12 12-10 16,27 1 9-16,-8 6-7 16,13-11 8-16,-11 7-10 15,14-10 10-15,-19 6-9 16,16-7 9-16,-6 6-10 16,14-14 11-16,-13 0-10 0,16-8 11 15,-4-1-8-15,14 3 10 16,-1-3-9-16,17 2 10 15,0-2-11-15,14 3 8 16,1 44-10-16,4-40 7 16,3 34-9-16,4-3 9 15,1 2-9-15,7-47 8 16,8 12-9-16,6-9 9 0,4 7-9 16,4-7 10-16,-2 1-9 15,1 32 10-15,2-31-10 16,-3-8 10-16,-2 9-35 15,1 1-11-15,-11-2-49 16,-4 0 18-16,-4 1-362 16,1 1 109-16</inkml:trace>
  </inkml:traceGroup>
</inkml:ink>
</file>

<file path=ppt/ink/ink16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2:14.24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D8CE649-AF8A-47E5-887D-5A117D7BEDFD}" emma:medium="tactile" emma:mode="ink">
          <msink:context xmlns:msink="http://schemas.microsoft.com/ink/2010/main" type="writingRegion" rotatedBoundingBox="4864,13321 5410,12059 6661,12600 6115,13863"/>
        </emma:interpretation>
      </emma:emma>
    </inkml:annotationXML>
    <inkml:traceGroup>
      <inkml:annotationXML>
        <emma:emma xmlns:emma="http://www.w3.org/2003/04/emma" version="1.0">
          <emma:interpretation id="{7AB1EE26-A3C5-40F6-ACD2-FFF35351D808}" emma:medium="tactile" emma:mode="ink">
            <msink:context xmlns:msink="http://schemas.microsoft.com/ink/2010/main" type="paragraph" rotatedBoundingBox="4864,13321 5410,12059 6661,12600 6115,13863" alignmentLevel="1"/>
          </emma:interpretation>
        </emma:emma>
      </inkml:annotationXML>
      <inkml:traceGroup>
        <inkml:annotationXML>
          <emma:emma xmlns:emma="http://www.w3.org/2003/04/emma" version="1.0">
            <emma:interpretation id="{CF57BAF7-D0CF-47FD-A863-09C1129B7E59}" emma:medium="tactile" emma:mode="ink">
              <msink:context xmlns:msink="http://schemas.microsoft.com/ink/2010/main" type="line" rotatedBoundingBox="4864,13321 5410,12059 6661,12600 6115,13863"/>
            </emma:interpretation>
          </emma:emma>
        </inkml:annotationXML>
        <inkml:traceGroup>
          <inkml:annotationXML>
            <emma:emma xmlns:emma="http://www.w3.org/2003/04/emma" version="1.0">
              <emma:interpretation id="{07D71E6B-2860-440D-8B21-851E638144D5}" emma:medium="tactile" emma:mode="ink">
                <msink:context xmlns:msink="http://schemas.microsoft.com/ink/2010/main" type="inkWord" rotatedBoundingBox="4864,13321 5410,12059 6661,12600 6115,13863">
                  <msink:destinationLink direction="to" ref="{B553F789-7949-4812-951C-3D7B39DC1EDD}"/>
                </msink:context>
              </emma:interpretation>
              <emma:one-of disjunction-type="recognition" id="oneOf0">
                <emma:interpretation id="interp0" emma:lang="" emma:confidence="0">
                  <emma:literal>iso)</emma:literal>
                </emma:interpretation>
                <emma:interpretation id="interp1" emma:lang="" emma:confidence="0">
                  <emma:literal>45 %</emma:literal>
                </emma:interpretation>
                <emma:interpretation id="interp2" emma:lang="" emma:confidence="0">
                  <emma:literal>So)</emma:literal>
                </emma:interpretation>
                <emma:interpretation id="interp3" emma:lang="" emma:confidence="0">
                  <emma:literal>$so</emma:literal>
                </emma:interpretation>
                <emma:interpretation id="interp4" emma:lang="" emma:confidence="0">
                  <emma:literal>Joso</emma:literal>
                </emma:interpretation>
              </emma:one-of>
            </emma:emma>
          </inkml:annotationXML>
          <inkml:trace contextRef="#ctx0" brushRef="#br0">16 23 731 0,'-5'-15'365'0,"0"5"3"0,2 10-165 0,2 10-85 0,-1 5-45 15,2 19-18-15,2 6-20 16,1 20-10-16,-2 0-1 0,6 13-10 16,1-11 1-16,0-2-4 15,0-15 7-15,7-12-7 16,-2-19 9-16,3-7-8 16,0-15 4-16,7-15-8 15,-2-3 5-15,3-9-7 16,-3-3 8-16,1 4-36 15,-8-2-27-15,-7 9 187 16,-4 6-569-16,-13 1 220 16</inkml:trace>
          <inkml:trace contextRef="#ctx0" brushRef="#br0" timeOffset="234.0595">227 143 989 0,'5'14'281'0,"0"12"67"15,5 8-255-15,-2 17-45 0,3 1 0 16,2 9-7 0,3-4-2-16,0 3-16 0,2-16-8 15,0-5-10-15,0-18-21 16,-5-7 30-16,-7-17-398 16,2-34 119-16</inkml:trace>
          <inkml:trace contextRef="#ctx0" brushRef="#br0" timeOffset="547.0004">402-84 835 0,'0'-5'318'15,"-1"11"16"-15,-3 17-186 16,3 11-105-16,-1 20-8 16,-1 1 7-16,-4 3-5 15,7-9-2-15,2-7-11 16,1-18-5-16,9-7-9 15,2-16 3-15,1-11-6 16,-4-12 7-16,15-11-6 16,-6-4 6-16,7 5-12 15,-4 9 3-15,6 16-14 16,-10 15 7-16,3 17-7 16,-6 7 9-16,-3 20-5 15,-5 3 13-15,-5 10-5 16,-4-10 17-16,-4 5 20 0,-3-18 23 15,-7-3 11-15,0-13 11 16,-4-3-11-16,-1-7-18 16,-6-6-23-16,2-10-11 15,-10-11-88-15,2-7-52 16,-6-29-365-16,-4-5 29 16</inkml:trace>
          <inkml:trace contextRef="#ctx0" brushRef="#br0" timeOffset="863.7122">388-91 1141 0,'4'0'253'0,"3"7"108"16,4-4-331-16,2 0-19 16,0 2 2-16,7-3-7 15,1-9 1-15,0-4-20 16,-2-18-349-16,6-10 112 15</inkml:trace>
          <inkml:trace contextRef="#ctx0" brushRef="#br0" timeOffset="1901.1451">676-464 313 0,'-3'-1'445'0,"-2"7"-135"15,-3 4 10-15,0 11-175 16,-2 6-79-16,1 14-20 16,0-2-5-16,6 10-13 15,2-4-3-15,9 2-9 16,3-13 1-16,5-2-11 15,2-12 6-15,5-10-6 16,-4-10 10-16,2-8 5 16,-1-9 12-16,-1-12 0 15,-4-2 8-15,-2-4 0 16,-7-1 4-16,-4-3 3 16,-9 11 12-16,-2-4 7 15,-7 6 3-15,-6 5-7 16,1 6-8-16,-3 4-20 0,1 8-10 15,5 1-18-15,4 1 2 16,4 1-12-16,5 1 6 16,7-1-66-16,1 0-38 15,8 0-395-15,1 2 60 16</inkml:trace>
          <inkml:trace contextRef="#ctx0" brushRef="#br0" timeOffset="-772.2568">646-538 181 0,'1'-30'246'0,"2"-9"-16"15,1 9 8-15,2-8-31 0,1 14-39 16,2 5-17-16,4 15-56 16,5 9-25-16,3 21-41 15,8 11-10-15,4 9-8 16,6 14 1-16,1-3 2 16,14 9-5-16,-4-3-2 15,5 5-2-15,-9-11-1 16,1 6-1-16,-20-14-3 0,1 8 1 15,-9-4 10-15,-2 16 16 16,-9-5 7-16,0 16 16 16,-8-7 5-16,1 6 3 15,-5-12-9-15,-1 6-2 16,-3-20-12-16,1 1-7 16,-1-18-12-16,3-6-8 15,0-12-5-15,4-8-40 16,2-8-32-16,7-19-356 15,4-15 70-15</inkml:trace>
        </inkml:traceGroup>
      </inkml:traceGroup>
    </inkml:traceGroup>
  </inkml:traceGroup>
</inkml:ink>
</file>

<file path=ppt/ink/ink16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2:22.57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2BE268F-E765-48EC-8FD6-93936D9F3D97}" emma:medium="tactile" emma:mode="ink">
          <msink:context xmlns:msink="http://schemas.microsoft.com/ink/2010/main" type="inkDrawing" rotatedBoundingBox="13787,1710 16540,976 16871,2216 14118,2950" hotPoints="16758,1670 15298,2653 13553,2420 15013,1436" semanticType="enclosure" shapeName="Ellipse">
            <msink:sourceLink direction="with" ref="{DF2E4351-0DFE-4411-8FB8-1A171C7158B9}"/>
          </msink:context>
        </emma:interpretation>
      </emma:emma>
    </inkml:annotationXML>
    <inkml:trace contextRef="#ctx0" brushRef="#br0">2380 368 762 0,'-28'-5'183'16,"-3"-6"66"-16,7-4-229 16,3-2 1-16,8-6-19 15,0-8 15-15,3 8-15 16,-1-3 25-16,-4 4 11 16,-9 2 40-16,-4 12-5 0,-11 3 17 15,-3 7-21-15,-7 1-6 16,7 7-36-16,-6-7 12 15,-3-3 25 1,4-5-41-16,2-13 13 16,-2 1-13-16,-10-1 11 15,5-2-16-15,-16 6 8 16,0 14-17-16,-15 3 7 16,7 2-17-16,-8 8 11 15,12 5-10-15,-7-4 9 16,7-4-12-16,-5 5 11 15,7-6-12-15,-11-2 10 16,8-1-12-16,-8 1 12 16,9 4-10-16,-6 0 11 15,15 1-7-15,-13 14 13 16,11 5-12-16,-6 11 11 16,6 0-13-16,0 21 8 0,18-6-11 15,11 11 10-15,17-5-13 16,12 9 11-16,9-16-10 15,4-2 9-15,2-17-10 16,1-1 13-16,-3-12-12 16,2 4 11-16,-3 1-10 15,5 12 11-15,-2-6-12 0,6 29 11 16,3-1-12-16,9 11 13 16,4-7-12-16,14 4 10 15,2-22-9-15,9-10 9 16,-5-18-11-16,17-10 12 15,-6-7-9-15,12-6 10 16,0-5-10-16,12-7 11 16,-9 6-10-16,8-10 9 15,-12-3-11-15,5-10 9 16,-5 10-11-16,10-13 11 16,-7 5-11-16,18 1 12 15,-6 10-9-15,14-6 11 16,-19-9-11-16,16-4 9 15,-11-2-13-15,9-5 13 16,-15-1-12-16,16 9 10 16,-17 2-7-16,4-1 11 15,-9 7-11-15,3-3 11 16,-10 7-11-16,5-4 10 0,-13 2-11 16,0-16 10-16,-12 0-10 15,0-7 12-15,-14 2-12 16,-2-9 12-16,-13 7-10 15,-7-13 11-15,-14 2-12 16,-12-11 14-16,-12 12-10 0,-18-5 23 16,-5 12-1-16,-21 0 15 15,4 18-9-15,-18 0 11 16,-9 9-23-16,-28 20-1 16,-4 15-17-16,-33 23-27 15,-7 6-52-15,-27 35-370 16,6-4 77-16</inkml:trace>
  </inkml:traceGroup>
</inkml:ink>
</file>

<file path=ppt/ink/ink16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2:36.62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D6D0BC5-0C48-4D4E-8810-6067305F80EB}" emma:medium="tactile" emma:mode="ink">
          <msink:context xmlns:msink="http://schemas.microsoft.com/ink/2010/main" type="inkDrawing" rotatedBoundingBox="15394,4008 15957,2152 17229,2538 16666,4394" semanticType="enclosure" shapeName="Other">
            <msink:sourceLink direction="with" ref="{FEC348C8-69FF-4BA6-91EB-C2FA47D735FC}"/>
            <msink:destinationLink direction="from" ref="{B553F789-7949-4812-951C-3D7B39DC1EDD}"/>
          </msink:context>
        </emma:interpretation>
      </emma:emma>
    </inkml:annotationXML>
    <inkml:trace contextRef="#ctx0" brushRef="#br0">972 299 632 0,'-21'-22'311'0,"-9"2"-8"0,4 4-153 15,-3 6-52-15,2 4-46 16,-3 6-21-16,8 3-6 15,-1 3-11-15,2 1 4 16,-8 3-6-16,-2-1 8 16,-15 4-3-16,-2 5 7 15,-14 15-12-15,5 7 3 0,-4 4-13 16,6 6 5 0,-5 1-11-16,9-11 9 0,1-3-9 15,6 2 10-15,4 5-9 16,7 5 7-16,4 11-7 15,8 3 6-15,5 17-9 16,8 1 8-16,11 21-9 16,8-8 8-16,5 15-6 15,10-15 8-15,13 8-7 16,2-28 8-16,11-2-8 16,1-28 9-16,12 6-7 15,-8-18 8-15,9 4-7 16,-5-2 9-16,5 5-10 15,-9-13 7-15,3-8-8 16,-7-12 7-16,7-17-8 16,-8-17 9-16,10-22-6 0,-5-5 10 15,4-23-8 1,-4 3 8-16,8-46-9 0,-2 4 7 16,4-39-8-16,-11 6 8 15,3-19-9-15,-19 46 8 16,-15-4-8-16,-19 30 8 15,-14-5-1-15,-15 14 18 16,-19-16 9-16,-11 20 13 0,-14 11-7 16,-3 23 3-16,-11 9-20 15,12 28-10-15,-9-5-59 16,11 12-113-16,-33 7-244 16</inkml:trace>
  </inkml:traceGroup>
</inkml:ink>
</file>

<file path=ppt/ink/ink1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34:56.95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C431D8E-EE04-4265-BBA7-9C6334CD61EB}" emma:medium="tactile" emma:mode="ink">
          <msink:context xmlns:msink="http://schemas.microsoft.com/ink/2010/main" type="inkDrawing" rotatedBoundingBox="9204,3308 14028,2274 14076,2498 9252,3532" semanticType="callout" shapeName="Other">
            <msink:sourceLink direction="with" ref="{3B877FD1-8EB6-4148-ABB9-F56AC1D41220}"/>
            <msink:sourceLink direction="with" ref="{991C3C76-5E1D-486C-9E07-113920FDCE91}"/>
          </msink:context>
        </emma:interpretation>
      </emma:emma>
    </inkml:annotationXML>
    <inkml:trace contextRef="#ctx0" brushRef="#br0">4 1126 635 0,'-4'-6'271'15,"3"-1"16"-15,2-1-135 16,1-2-74-16,1 5 3 16,2 4-43-16,2 2 11 0,-2-1-20 15,9 0 10-15,6 2-20 16,6-5 8-16,9-9-4 47,-17 8-11-32,-10 0-6-15,2 3-10 0,66-24 10 0,-1 1-11 16,1-7 11-16,-1 2-8 16,-38 13 13-16,-1-2-11 0,11-1 16 15,1-1-9-15,11-3 13 16,1 1-11-16,6 1 12 16,-4-1-14-16,4-5 7 15,-7 1-15-15,7-2 8 16,-4 2-12-16,6-3 10 15,-8 8-11-15,6 2 11 16,-5 1-11-16,5-2 10 16,-8 7-9-16,1 0 11 15,-7 7-10-15,4-1 11 16,-9 7-11-16,12-3 12 16,3 3-10-16,7-8 10 15,-4 5-10-15,13-12 10 16,-7 2-12-16,2-6 10 0,-13 4-11 15,5-3 11-15,-11 10-12 16,-1 2 11-16,-6 4-11 16,7 5 10-16,-9 2-9 15,7 2 10-15,2-1-10 16,11-4 12-16,-7-9-10 16,12 1 9-16,-10-2-10 15,3-5 11-15,-9 11-11 16,7-1 9-16,-11-5-9 0,10 6 10 15,-6 2-11-15,6-8 11 16,-6-2-12-16,7 1 12 16,-6-8-12-16,4 1 12 15,-9 3-11-15,3 5 10 16,-10 3-10-16,7-3 10 16,-1-2-11-16,7-4 11 15,-4-6-10-15,16-6 10 16,-9-1-10-16,7-6 11 15,-6-7-10-15,5 4 10 16,-13 5-11-16,-5 7 11 16,-8 3-11-16,0 16 12 15,-3 2-10-15,-2 1 16 16,1 1-6-16,-1 1 19 16,-4-2-5-16,-6 2 20 15,-5 0-10-15,1 0 17 16,-4-2-15-16,2 2 10 0,0-3-21 15,3 1 6-15,-2-6-21 16,4 5 9-16,-7 1-14 16,-3 2 13-16,-5 0-11 15,-1 2 11-15,-6-2-14 16,1-2 16-16,0 2-10 16,-2 2 18-16,0-2-10 0,1-2 15 15,-2 2-18-15,-1 2 9 16,2-4-19-16,-2 2 9 15,2 0-16-15,0 0 13 16,0-1-13-16,0 2 12 16,2 1-14-16,0 0 12 15,-2-1-20-15,0 3-29 16,-2-4-42-16,-6 4-47 16,-10 3-167-16,-16 25-170 15,-11 7-11-15</inkml:trace>
  </inkml:traceGroup>
</inkml:ink>
</file>

<file path=ppt/ink/ink17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2:11.23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F2E4351-0DFE-4411-8FB8-1A171C7158B9}" emma:medium="tactile" emma:mode="ink">
          <msink:context xmlns:msink="http://schemas.microsoft.com/ink/2010/main" type="writingRegion" rotatedBoundingBox="14077,1899 16274,1350 16460,2091 14262,2641">
            <msink:destinationLink direction="with" ref="{B2BE268F-E765-48EC-8FD6-93936D9F3D97}"/>
          </msink:context>
        </emma:interpretation>
      </emma:emma>
    </inkml:annotationXML>
    <inkml:traceGroup>
      <inkml:annotationXML>
        <emma:emma xmlns:emma="http://www.w3.org/2003/04/emma" version="1.0">
          <emma:interpretation id="{C39D4663-30D8-485C-A700-FC5F19ED704B}" emma:medium="tactile" emma:mode="ink">
            <msink:context xmlns:msink="http://schemas.microsoft.com/ink/2010/main" type="paragraph" rotatedBoundingBox="14077,1899 16274,1350 16460,2091 14262,2641" alignmentLevel="1"/>
          </emma:interpretation>
        </emma:emma>
      </inkml:annotationXML>
      <inkml:traceGroup>
        <inkml:annotationXML>
          <emma:emma xmlns:emma="http://www.w3.org/2003/04/emma" version="1.0">
            <emma:interpretation id="{B91E14CD-2C4D-468D-AA50-173C2D4D7D71}" emma:medium="tactile" emma:mode="ink">
              <msink:context xmlns:msink="http://schemas.microsoft.com/ink/2010/main" type="line" rotatedBoundingBox="14077,1899 16274,1350 16460,2091 14262,2641"/>
            </emma:interpretation>
          </emma:emma>
        </inkml:annotationXML>
        <inkml:traceGroup>
          <inkml:annotationXML>
            <emma:emma xmlns:emma="http://www.w3.org/2003/04/emma" version="1.0">
              <emma:interpretation id="{687AB5D1-23E4-43B4-9F57-6218115B9610}" emma:medium="tactile" emma:mode="ink">
                <msink:context xmlns:msink="http://schemas.microsoft.com/ink/2010/main" type="inkWord" rotatedBoundingBox="14077,1899 16274,1350 16460,2091 14262,2641"/>
              </emma:interpretation>
            </emma:emma>
          </inkml:annotationXML>
          <inkml:trace contextRef="#ctx0" brushRef="#br0">659 200 1087 0,'-7'5'269'0,"10"0"90"16,5 0-304-16,12-4-30 15,11-1 0-15,9-1-10 16,-1-4 2-16,16-6-9 16,-4 1 7-16,2-1-46 15,-9-7 361-15,5 1-706 16,-15-7 316-16</inkml:trace>
          <inkml:trace contextRef="#ctx0" brushRef="#br0" timeOffset="-264.9223">642 96 1054 0,'13'13'336'16,"-3"-16"48"-16,11 0-259 15,5 5-112-15,10-15-9 0,-2 3 9 16,3-3-8 0,-9-5 4-16,-1-3-9 0,-4 11 9 15,-5 0-55-15,-5 4 130 16,3 4-476-16,-8-4 154 15</inkml:trace>
          <inkml:trace contextRef="#ctx0" brushRef="#br0" timeOffset="294.7324">1158-170 1214 0,'-5'20'251'16,"2"12"121"-16,6 2-350 16,5 5-7-16,4-8 10 15,6 3-10-15,1-18 4 0,10-1-12 16,0-12 3-16,6-11-23 16,-1-13-8-16,1-5-16 15,-2-13-120-15,2-13-237 16,-9 9 42-16</inkml:trace>
          <inkml:trace contextRef="#ctx0" brushRef="#br0" timeOffset="523.2608">1556-303 781 0,'0'7'358'0,"-9"6"2"16,3 11-174-16,-5 17-89 16,-2 1-33-16,-4 23-14 15,3 5-9-15,1-2-14 16,2-8-7-16,1-2-12 0,2-14 1 15,0-7-63-15,4-11-252 16,-1-8-95-16,4-10-109 16</inkml:trace>
          <inkml:trace contextRef="#ctx0" brushRef="#br0" timeOffset="1191.7682">1577-418 962 0,'-12'-9'338'16,"12"4"38"-16,12 0-252 15,10-3-79-15,17 1-26 16,10-3-13-16,14-6-8 15,5 3 8-15,7 0-8 16,-4 4 6-16,2 7-9 16,-8 12 7-16,-11 3-12 15,-19 8 9-15,-9 6 6 16,-13 1 18-16,-11 8 12 16,-7 1 19-16,-3 7 16 15,-5-4 4-15,-13 11 3 0,-2-6-4 16,-17 13-3-1,-4-6-11-15,-14 2-12 0,5-7-12 16,-6-16-12-16,19-22-2 16,5-18-136-16,27-22-387 0,11-28 90 15</inkml:trace>
          <inkml:trace contextRef="#ctx0" brushRef="#br0" timeOffset="901.4085">1823-562 1117 0,'-3'5'311'16,"3"0"64"-16,3 6-304 16,0 7-49-16,2 8-10 15,0 9-6-15,2 4 11 16,1 5-11-16,2-5 6 16,2-2-12-16,3-12 6 0,-4-1-8 15,-2-11 10-15,-5 0-23 16,-7-10-5-16,-10-4-49 15,-5-7-123-15,-12-7-204 16,-5-8-1-16</inkml:trace>
          <inkml:trace contextRef="#ctx0" brushRef="#br0" timeOffset="-1300.5441">3 2 972 0,'0'2'330'0,"-1"-5"31"16,-1 0-254-16,2 7-72 16,3 1-21-16,9 13-8 15,1-2 8-15,11 9-5 16,0-1 8-16,2 2-10 15,-5-10 4-15,0 0-9 16,-8-6 5-16,4-3-5 16,-1-6 6-16,2-1-4 0,0-1 9 15,-1-6-51-15,0-1-152 16,5-31-195-16,1-6-33 16</inkml:trace>
          <inkml:trace contextRef="#ctx0" brushRef="#br0" timeOffset="-1075.758">423-259 1152 0,'-8'8'305'0,"2"5"78"15,-2 12-312-15,0 9-48 16,0 5 3-16,-2 19 0 16,-2 0 8-16,3 4-10 15,-1-4-1-15,-6 6-14 16,3-16-1-16,1-2-11 15,-2-11-8-15,6-4-58 16,4-10 132-16,11-11-482 16,8-10 154-16</inkml:trace>
        </inkml:traceGroup>
      </inkml:traceGroup>
    </inkml:traceGroup>
  </inkml:traceGroup>
</inkml:ink>
</file>

<file path=ppt/ink/ink17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2:41.73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89022A8-2C26-4C4B-81F8-D3E0BF7C64BF}" emma:medium="tactile" emma:mode="ink">
          <msink:context xmlns:msink="http://schemas.microsoft.com/ink/2010/main" type="inkDrawing" rotatedBoundingBox="5722,6343 7527,6121 7531,6155 5726,6377" shapeName="Other"/>
        </emma:interpretation>
      </emma:emma>
    </inkml:annotationXML>
    <inkml:trace contextRef="#ctx0" brushRef="#br0">1809 0 387 0,'-114'3'132'0,"-13"2"11"15,12 6-101-15,-13 9-23 0,20-4-10 16,-19 7-12-16,13-4 7 15,-14 4-16-15,12-7 10 16,-14 2-10-16,15-8 10 16,-17-1-6-16,17-2-12 15,-15-2-122-15,20 3 33 0</inkml:trace>
  </inkml:traceGroup>
</inkml:ink>
</file>

<file path=ppt/ink/ink17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2:41.49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BD17323-6E91-475E-89A1-431458976052}" emma:medium="tactile" emma:mode="ink">
          <msink:context xmlns:msink="http://schemas.microsoft.com/ink/2010/main" type="inkDrawing" rotatedBoundingBox="8124,6111 11157,6155 11156,6200 8123,6157" semanticType="callout" shapeName="Other"/>
        </emma:interpretation>
      </emma:emma>
    </inkml:annotationXML>
    <inkml:trace contextRef="#ctx0" brushRef="#br0">3033 22 1175 0,'-21'9'264'0,"0"-3"110"0,10-3-336 15,-4 1-23-15,1-1 3 16,-9 3-10-16,0-3 2 16,-13 1-12-16,2-1 9 15,-11-3-10-15,0-5 5 16,-15-3-50-16,4 5 0 16,-15-9-208-16,6 6-5 0,-13-1 25 15,7 4 89 1,-13-5 80-16,11 6 232 0,-13 1 28 15,9 1-18-15,-9 3-46 16,9 4-69-16,-16-1-26 16,9-3-7-16,-12 2-4 15,9-5 9-15,-14-5-9 16,12-1 3-16,-12-2-15 16,12 1-1-16,-12 4-12 15,11 0 9 1,-19 6-12-16,7-3 10 0,-20 3-11 15,10-3 7-15,-18 10-33 16,18-12-116-16,-17 4-205 16,15-5 5-16</inkml:trace>
  </inkml:traceGroup>
</inkml:ink>
</file>

<file path=ppt/ink/ink17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2:41.79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DAD8808-D2F7-4B0F-9FDC-D006D69F20CD}" emma:medium="tactile" emma:mode="ink">
          <msink:context xmlns:msink="http://schemas.microsoft.com/ink/2010/main" type="inkDrawing" rotatedBoundingBox="4351,6443 4963,6445 4962,6464 4351,6462" shapeName="Other"/>
        </emma:interpretation>
      </emma:emma>
    </inkml:annotationXML>
    <inkml:trace contextRef="#ctx0" brushRef="#br0">837-3076 412 0,'-76'9'233'15,"6"-5"-5"-15,-6-4-73 16,8-4-37-16,-5 0-36 16,9-3-25-16,1 6-20 15,13 4-25-15,4 5-279 16,20 0 85-16</inkml:trace>
  </inkml:traceGroup>
</inkml:ink>
</file>

<file path=ppt/ink/ink17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3:06.09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76658CD-FB96-4C6E-84B6-21A88AFD3913}" emma:medium="tactile" emma:mode="ink">
          <msink:context xmlns:msink="http://schemas.microsoft.com/ink/2010/main" type="inkDrawing" rotatedBoundingBox="26271,9749 29776,9555 29786,9732 26281,9926" semanticType="callout" shapeName="Other">
            <msink:sourceLink direction="with" ref="{D4475E7B-ADD4-49F6-8F45-21A8C56F175A}"/>
            <msink:sourceLink direction="with" ref="{2A1BFE4B-CF32-4C0A-90D5-91DB960C23F0}"/>
          </msink:context>
        </emma:interpretation>
      </emma:emma>
    </inkml:annotationXML>
    <inkml:trace contextRef="#ctx0" brushRef="#br0">51 263 1184 0,'-25'-8'315'0,"4"-3"83"15,16 6-347-15,18 3-16 16,18 1-24-16,26-6-17 16,10-1 6-16,31-5-7 15,1 0 11-15,18-5-10 16,-5 4 11-16,23-3-6 16,-20 0 6-16,18-6-9 15,-16-1 10-15,19-1-10 16,-18 1 8-16,20 1-7 15,-11 12 7-15,14 9-9 16,-20 9 10-16,17 12-11 0,-21 9 10 16,11-6-9-16,-16-4 10 15,10-3-10-15,-15-10 10 16,15-10-7-16,-14-3 6 16,12-8-8-16,-14-4 10 15,2-1-7-15,-17 0-26 16,3 16-7-16,-24 7-355 15,-13 14-12-15,-26 10-119 0</inkml:trace>
  </inkml:traceGroup>
</inkml:ink>
</file>

<file path=ppt/ink/ink17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3:05.70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14E93F8-6627-44BC-BE1E-84988D976F37}" emma:medium="tactile" emma:mode="ink">
          <msink:context xmlns:msink="http://schemas.microsoft.com/ink/2010/main" type="inkDrawing" rotatedBoundingBox="26574,10387 26873,7258 26981,7268 26683,10398" semanticType="callout" shapeName="Other">
            <msink:sourceLink direction="with" ref="{D6CD4345-66D8-4464-82E0-DBA8F8ACDE81}"/>
            <msink:sourceLink direction="with" ref="{8BB2661B-AAC9-4B59-9D12-BDD178B1362E}"/>
          </msink:context>
        </emma:interpretation>
      </emma:emma>
    </inkml:annotationXML>
    <inkml:trace contextRef="#ctx0" brushRef="#br0">311 73 668 0,'9'-37'309'0,"-8"13"39"0,-1 11-180 16,-1 13-61-16,-3 13-40 15,-1 13-35-15,-3 21-40 16,-1 14 17-1,-3 33-5-15,1 5 9 0,0 28-9 16,1 1 7-16,2 18-9 16,-2-13 4-16,2 23-7 15,1-12 7-15,-6 13-8 16,0-9 8-16,-1 16-9 16,-1-25 11-16,-3 10-10 15,-1-27 8-15,-1 5-7 16,7-58 5-1,2 1 3-15,-13 82-8 16,-2-17 8-16,6 6-8 16,14-68 8-1,1 0 0-15,5 25-1 16,3-34-7-16,9-13 7 16,1-27-8-16,3-39 11 15,2-20-32-15,1-11-334 16,1-41 105-16</inkml:trace>
  </inkml:traceGroup>
</inkml:ink>
</file>

<file path=ppt/ink/ink17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3:09.02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2B9315B-C708-4CB9-957A-7CB56740DCCA}" emma:medium="tactile" emma:mode="ink">
          <msink:context xmlns:msink="http://schemas.microsoft.com/ink/2010/main" type="inkDrawing" rotatedBoundingBox="27478,9273 29210,7291 29229,7308 27498,9290" semanticType="callout" shapeName="Other">
            <msink:sourceLink direction="with" ref="{2A1BFE4B-CF32-4C0A-90D5-91DB960C23F0}"/>
            <msink:sourceLink direction="with" ref="{8BB2661B-AAC9-4B59-9D12-BDD178B1362E}"/>
          </msink:context>
        </emma:interpretation>
      </emma:emma>
    </inkml:annotationXML>
    <inkml:trace contextRef="#ctx0" brushRef="#br0">-1 1979 687 0,'-3'2'351'0,"11"-20"-32"16,26-26-101-16,16-17-195 16,35-27 3-16,-11 0-2 15,1 1-24 1,106-118 9-16,6 1-12 16,12-25 10-16,-17 7-10 15,-46 62 11-15,-22 23-11 0,-2 4 10 16,-20 38-10-16,-6 4 10 15,-24 32-9-15,-18 19 5 16,-30 22-14-16,-19 23-196 16,-30 26-131-16,-27 21-30 15</inkml:trace>
  </inkml:traceGroup>
</inkml:ink>
</file>

<file path=ppt/ink/ink177.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8:04:05.277"/>
    </inkml:context>
    <inkml:brush xml:id="br0">
      <inkml:brushProperty name="width" value="0.09333" units="cm"/>
      <inkml:brushProperty name="height" value="0.09333" units="cm"/>
      <inkml:brushProperty name="fitToCurve" value="1"/>
    </inkml:brush>
    <inkml:context xml:id="ctx1">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1" timeString="2021-11-23T08:13:06.443"/>
    </inkml:context>
  </inkml:definitions>
  <inkml:traceGroup>
    <inkml:annotationXML>
      <emma:emma xmlns:emma="http://www.w3.org/2003/04/emma" version="1.0">
        <emma:interpretation id="{ADE764B1-3F29-4E55-B059-D305EC6C9669}" emma:medium="tactile" emma:mode="ink">
          <msink:context xmlns:msink="http://schemas.microsoft.com/ink/2010/main" type="writingRegion" rotatedBoundingBox="29314,6769 32302,6769 32302,11112 29314,11112"/>
        </emma:interpretation>
      </emma:emma>
    </inkml:annotationXML>
    <inkml:traceGroup>
      <inkml:annotationXML>
        <emma:emma xmlns:emma="http://www.w3.org/2003/04/emma" version="1.0">
          <emma:interpretation id="{C4D36E2E-9D35-4FDF-B33E-2864A3CFBE4E}" emma:medium="tactile" emma:mode="ink">
            <msink:context xmlns:msink="http://schemas.microsoft.com/ink/2010/main" type="paragraph" rotatedBoundingBox="29314,6769 32302,6769 32302,11112 29314,11112" alignmentLevel="1"/>
          </emma:interpretation>
        </emma:emma>
      </inkml:annotationXML>
      <inkml:traceGroup>
        <inkml:annotationXML>
          <emma:emma xmlns:emma="http://www.w3.org/2003/04/emma" version="1.0">
            <emma:interpretation id="{E8A0FA13-B1D8-4861-A773-360631209157}" emma:medium="tactile" emma:mode="ink">
              <msink:context xmlns:msink="http://schemas.microsoft.com/ink/2010/main" type="line" rotatedBoundingBox="29314,6769 32302,6769 32302,11112 29314,11112"/>
            </emma:interpretation>
          </emma:emma>
        </inkml:annotationXML>
        <inkml:traceGroup>
          <inkml:annotationXML>
            <emma:emma xmlns:emma="http://www.w3.org/2003/04/emma" version="1.0">
              <emma:interpretation id="{FCDDE4FD-8970-4169-A0C8-0173194C8179}" emma:medium="tactile" emma:mode="ink">
                <msink:context xmlns:msink="http://schemas.microsoft.com/ink/2010/main" type="inkWord" rotatedBoundingBox="32124,6769 32302,6769 32302,6781 32124,6781"/>
              </emma:interpretation>
            </emma:emma>
          </inkml:annotationXML>
          <inkml:trace contextRef="#ctx0" brushRef="#br0">5327-1571 0,'0'0'15,"-57"8"-15,13-4 16,3-4 15,5 0-31</inkml:trace>
        </inkml:traceGroup>
        <inkml:traceGroup>
          <inkml:annotationXML>
            <emma:emma xmlns:emma="http://www.w3.org/2003/04/emma" version="1.0">
              <emma:interpretation id="{D4475E7B-ADD4-49F6-8F45-21A8C56F175A}" emma:medium="tactile" emma:mode="ink">
                <msink:context xmlns:msink="http://schemas.microsoft.com/ink/2010/main" type="inkWord" rotatedBoundingBox="29314,9326 30170,9326 30170,11112 29314,11112">
                  <msink:destinationLink direction="with" ref="{276658CD-FB96-4C6E-84B6-21A88AFD3913}"/>
                </msink:context>
              </emma:interpretation>
              <emma:one-of disjunction-type="recognition" id="oneOf0">
                <emma:interpretation id="interp0" emma:lang="" emma:confidence="0">
                  <emma:literal>Z</emma:literal>
                </emma:interpretation>
                <emma:interpretation id="interp1" emma:lang="" emma:confidence="0">
                  <emma:literal>z</emma:literal>
                </emma:interpretation>
                <emma:interpretation id="interp2" emma:lang="" emma:confidence="0">
                  <emma:literal>7</emma:literal>
                </emma:interpretation>
                <emma:interpretation id="interp3" emma:lang="" emma:confidence="0">
                  <emma:literal>?</emma:literal>
                </emma:interpretation>
                <emma:interpretation id="interp4" emma:lang="" emma:confidence="0">
                  <emma:literal>3</emma:literal>
                </emma:interpretation>
              </emma:one-of>
            </emma:emma>
          </inkml:annotationXML>
          <inkml:trace contextRef="#ctx1" brushRef="#br0">2643 1051 1103 0,'-11'6'298'0,"3"-14"73"16,10 3-311-16,12 0-34 15,11 0-17-15,18-8-11 16,6 0 6-16,21 4-8 16,-5 2 8-16,8 2-8 15,-10 4 9-15,-3 7-10 16,-20 1 6-16,-1 17-8 0,-19 5 10 15,-12 13 10-15,-10 10 19 16,-15 16 21 0,-11-8 21-16,-6 15 6 0,-7-7-5 15,-7 8-17-15,10-12-19 16,1 14-20-16,1-17-6 16,1-2 343-16,4-29-817 15,-8-28 393-15</inkml:trace>
          <inkml:trace contextRef="#ctx1" brushRef="#br0" timeOffset="1996.7576">2376 2588 881 0,'-28'-16'314'16,"19"6"34"-16,15-12-226 16,18-8-75-16,20-26-24 15,19-4-11-15,30-43-10 16,11 1 16-16,27-15-370 0,-16 10 126 16</inkml:trace>
          <inkml:trace contextRef="#ctx1" brushRef="#br0" timeOffset="1889.4355">2412 1912 1174 0,'-12'10'253'0,"6"24"104"15,6 9-339-15,8 42-18 16,5 4 6-16,6 16-8 15,9-9 10-15,8 11-8 16,2-29 6-16,6-2-9 16,-6-21 9-16,-4-9-23 15,-13-22-5-15,-10-12-27 16,-14-16-100-16,-10-12-218 16,-12-2 32-16</inkml:trace>
        </inkml:traceGroup>
      </inkml:traceGroup>
    </inkml:traceGroup>
  </inkml:traceGroup>
</inkml:ink>
</file>

<file path=ppt/ink/ink17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3:49.17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9EC43CD-D618-4717-AEEF-EB0DBDD52922}" emma:medium="tactile" emma:mode="ink">
          <msink:context xmlns:msink="http://schemas.microsoft.com/ink/2010/main" type="writingRegion" rotatedBoundingBox="28968,6661 29346,10730 26080,11033 25702,6964"/>
        </emma:interpretation>
      </emma:emma>
    </inkml:annotationXML>
    <inkml:traceGroup>
      <inkml:annotationXML>
        <emma:emma xmlns:emma="http://www.w3.org/2003/04/emma" version="1.0">
          <emma:interpretation id="{02A5F473-F978-4FB2-8A89-E7064F205D65}" emma:medium="tactile" emma:mode="ink">
            <msink:context xmlns:msink="http://schemas.microsoft.com/ink/2010/main" type="paragraph" rotatedBoundingBox="28786,7676 29071,10755 27979,10856 27694,7778" alignmentLevel="2"/>
          </emma:interpretation>
        </emma:emma>
      </inkml:annotationXML>
      <inkml:traceGroup>
        <inkml:annotationXML>
          <emma:emma xmlns:emma="http://www.w3.org/2003/04/emma" version="1.0">
            <emma:interpretation id="{A0D64B58-22E6-47F0-86C2-BFCEF08CD71A}" emma:medium="tactile" emma:mode="ink">
              <msink:context xmlns:msink="http://schemas.microsoft.com/ink/2010/main" type="line" rotatedBoundingBox="28786,7676 29071,10755 27979,10856 27694,7778"/>
            </emma:interpretation>
          </emma:emma>
        </inkml:annotationXML>
        <inkml:traceGroup>
          <inkml:annotationXML>
            <emma:emma xmlns:emma="http://www.w3.org/2003/04/emma" version="1.0">
              <emma:interpretation id="{C67AAB07-CC9B-4E6B-8AF1-46CD981D09E3}" emma:medium="tactile" emma:mode="ink">
                <msink:context xmlns:msink="http://schemas.microsoft.com/ink/2010/main" type="inkWord" rotatedBoundingBox="28405,7712 28470,8410 28132,8442 28067,7743"/>
              </emma:interpretation>
              <emma:one-of disjunction-type="recognition" id="oneOf0">
                <emma:interpretation id="interp0" emma:lang="" emma:confidence="0">
                  <emma:literal>p</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emma:literal>
                </emma:interpretation>
              </emma:one-of>
            </emma:emma>
          </inkml:annotationXML>
          <inkml:trace contextRef="#ctx0" brushRef="#br0">1239-579 943 0,'-2'-18'345'16,"1"10"55"-16,2 3-229 16,-1 6-70-16,5 7-28 15,3 5-24-15,2 10-27 16,1 3-9-16,2 10-11 15,0-2 10-15,-5 5-11 16,2-7 8-16,-3 4-9 0,-1-5 6 16,1 4-8-16,-4-2 8 15,-2-2-9-15,3-1 9 16,-3 0-6-16,3-16 7 16,-3 2-19-16,-1-4-26 15,-3-7-61-15,-8-2 5 16,-1-8-342-16,-2-5 74 15</inkml:trace>
          <inkml:trace contextRef="#ctx0" brushRef="#br0" timeOffset="425.9499">1125-289 898 0,'-3'-3'337'0,"1"-2"40"15,2 5-226-15,5 5-71 16,3 9-31-16,7 12-21 16,0 5-12-16,6 6-13 15,-2 4 8-15,1 6-7 16,-4-5 5-16,-2 0-10 16,-1-4 9-16,-3-8-9 15,-2-12 10-15,2-6-4 16,-3-9 11-16,4-5-8 15,2-8 11-15,1-14-6 0,3-5 7 16,0-16-10 0,0-1 9-16,1-4-11 0,-2 6 4 15,0-8-11-15,-6 8 7 16,-2-11-432-16,-11 3 143 16</inkml:trace>
        </inkml:traceGroup>
        <inkml:traceGroup>
          <inkml:annotationXML>
            <emma:emma xmlns:emma="http://www.w3.org/2003/04/emma" version="1.0">
              <emma:interpretation id="{677E367A-A521-4500-B28A-CD8C49FC1C9F}" emma:medium="tactile" emma:mode="ink">
                <msink:context xmlns:msink="http://schemas.microsoft.com/ink/2010/main" type="inkWord" rotatedBoundingBox="28390,8254 28405,8409 27758,8469 27744,8315"/>
              </emma:interpretation>
              <emma:one-of disjunction-type="recognition" id="oneOf1">
                <emma:interpretation id="interp5" emma:lang="" emma:confidence="1">
                  <emma:literal/>
                </emma:interpretation>
              </emma:one-of>
            </emma:emma>
          </inkml:annotationXML>
          <inkml:trace contextRef="#ctx0" brushRef="#br0" timeOffset="-38814.7489">769-25 750 0,'95'-6'350'0,"-74"16"-17"16,-16 1-163-16,-5 0-130 15,7-1-35-15,10-2 7 16,8-10-12-16,12-2 13 0,10-9-9 15,8-2-7-15,-4-4-24 16,0 2-115 0,-12 11-81-16,-1 11-41 0,-14 6 3 15,4 9 28-15,-11 1 118 16,1 0 136-16,-6-5 88 16,-1-3 89-16,-5-2 9 15,-2-4 32-15,-1-4-65 16,2-1-32-16,0-2-89 0,3-4-10 15,3 4-37 1,2-3-319-16,-5 3 103 0</inkml:trace>
        </inkml:traceGroup>
        <inkml:traceGroup>
          <inkml:annotationXML>
            <emma:emma xmlns:emma="http://www.w3.org/2003/04/emma" version="1.0">
              <emma:interpretation id="{DDDF9B75-D7CD-4DFF-8B68-CEA74B13A002}" emma:medium="tactile" emma:mode="ink">
                <msink:context xmlns:msink="http://schemas.microsoft.com/ink/2010/main" type="inkWord" rotatedBoundingBox="28570,8400 28624,8983 28211,9021 28157,8438"/>
              </emma:interpretation>
              <emma:one-of disjunction-type="recognition" id="oneOf2">
                <emma:interpretation id="interp6" emma:lang="" emma:confidence="0">
                  <emma:literal>g</emma:literal>
                </emma:interpretation>
                <emma:interpretation id="interp7" emma:lang="" emma:confidence="0">
                  <emma:literal>&amp;</emma:literal>
                </emma:interpretation>
                <emma:interpretation id="interp8" emma:lang="" emma:confidence="0">
                  <emma:literal>%</emma:literal>
                </emma:interpretation>
                <emma:interpretation id="interp9" emma:lang="" emma:confidence="0">
                  <emma:literal>5</emma:literal>
                </emma:interpretation>
                <emma:interpretation id="interp10" emma:lang="" emma:confidence="0">
                  <emma:literal>G</emma:literal>
                </emma:interpretation>
              </emma:one-of>
            </emma:emma>
          </inkml:annotationXML>
          <inkml:trace contextRef="#ctx0" brushRef="#br0" timeOffset="-710.3215">1255 530 1010 0,'-15'13'299'0,"7"-7"67"15,4 4-268-15,2-5-44 16,5-2-14-16,2-3-5 16,5-1 2-16,1-17-1 15,4 3 6-15,-1-14-1 16,-1-8 1-16,-1-18-13 16,-8 3-6-16,0-16-12 15,-3 8 2-15,-2 3-11 0,-3 19 7 16,3 11-6-16,-1 12 10 15,1 7-8 1,1 10 9-16,6 6-10 0,2 5 7 16,5 5-13-16,5 1 9 15,3 1-9-15,2-7 8 16,1 6-10-16,-1-4 2 0,3 6-4 16,-2 3 9-1,5 13-8-15,-4-3 9 0,1 9 11 16,-4-6-47-16,-1-9-418 15,-8-25 135-15</inkml:trace>
          <inkml:trace contextRef="#ctx0" brushRef="#br0" timeOffset="-1110.7684">1495 608 999 0,'-1'24'277'0,"-1"-9"85"16,0-9-275-16,4-1-16 15,0-5-4-15,-2-6-4 16,0-2-1-16,0-9 4 16,-2-2 3-16,-3-9 1 15,3 2-5-15,-2 2-15 16,2 6-11-16,-6-8-17 16,3 5-8-16,-2-8-13 15,1-2 6-15,-5-9-9 16,6 5 7-16,-5-5-8 15,2 4 8-15,1 7-9 0,1 10 8 16,3 4-2-16,1 12 9 16,-1 4-7-16,1 4 10 15,4 2-8-15,-2 4 4 16,0 0-14-16,1 1-29 16,3-2-102-16,-8-4 331 15,-2-9-688-15,-5-5 248 0</inkml:trace>
        </inkml:traceGroup>
        <inkml:traceGroup>
          <inkml:annotationXML>
            <emma:emma xmlns:emma="http://www.w3.org/2003/04/emma" version="1.0">
              <emma:interpretation id="{8BB2661B-AAC9-4B59-9D12-BDD178B1362E}" emma:medium="tactile" emma:mode="ink">
                <msink:context xmlns:msink="http://schemas.microsoft.com/ink/2010/main" type="inkWord" rotatedBoundingBox="28863,8513 29071,10755 28050,10850 27842,8608">
                  <msink:destinationLink direction="with" ref="{52B9315B-C708-4CB9-957A-7CB56740DCCA}"/>
                  <msink:destinationLink direction="with" ref="{C14E93F8-6627-44BC-BE1E-84988D976F37}"/>
                </msink:context>
              </emma:interpretation>
              <emma:one-of disjunction-type="recognition" id="oneOf3">
                <emma:interpretation id="interp11" emma:lang="" emma:confidence="1">
                  <emma:literal/>
                </emma:interpretation>
              </emma:one-of>
            </emma:emma>
          </inkml:annotationXML>
          <inkml:trace contextRef="#ctx0" brushRef="#br0" timeOffset="-38447.5805">1339 1253 426 0,'-14'34'332'0,"6"-9"-40"16,3-9-66-16,5-13-93 15,6-9-41-15,4-4-80 0,5-13-305 16,-1-4 83-16</inkml:trace>
          <inkml:trace contextRef="#ctx0" brushRef="#br0" timeOffset="-38384.2347">1359 1326 404 0,'-18'51'196'16,"-3"-3"-6"-16,8-12-84 0,2-7-245 16,4-17 47-16</inkml:trace>
          <inkml:trace contextRef="#ctx0" brushRef="#br0" timeOffset="-37194.8904">1792 1578 1078 0,'-21'22'258'15,"-2"11"87"-15,-6 17-296 16,1 4-45-16,-2 1 8 15,5-5-9-15,4 2 8 0,3-20-10 16,7-6 8 0,4-6-11-16,4-12 9 0,0-16-8 15,13-10 10-15,-2-11-11 16,10-17-11 15,1-9-24-31,4-10 7 16,-7 10-12-16,-3 7 10 0,-5 23 12 0,-13 19 25 0,-3 29-8 0,-6 17 14 15,-3 7-7-15,1 5 13 16,10-5-10-16,2-5 11 16,6-16-11-16,9 0 8 15,2-8-13-15,5-5 10 16,3-5-10-16,10-1 9 16,-3-7-11-16,-1 0 12 15,-6 0-14-15,-6-2 10 16,-10 2-10-16,-12 0 15 15,-6 5-11-15,-13 0 12 16,-4 1-10-16,-8 1 9 16,6-4-13-16,-9-5 9 15,12-6-12-15,0-5 10 16,13-3-9-16,4-2 8 16,19-1-9-16,12-6 10 15,15 6-11-15,13-4 7 16,9 0-5-16,12-7 21 0,3-11-381 15,0-16 135-15</inkml:trace>
          <inkml:trace contextRef="#ctx0" brushRef="#br0" timeOffset="-37972.69">1403 1785 992 0,'-4'23'276'0,"-13"3"64"15,-4 13-288-15,-9 18-22 16,3-7-29-16,-9 26 10 16,5-1-10-16,2 6 12 15,6-10-15-15,2 7 11 16,7-23-12-16,-1-6 9 16,2-17 66-16,3-22-414 15,4-10 162-15</inkml:trace>
          <inkml:trace contextRef="#ctx0" brushRef="#br0" timeOffset="-37660.9448">1028 1954 991 0,'-5'-8'264'16,"15"6"69"-16,3 7-289 16,14 3-22-16,4 7-26 15,13 8 10-15,3 4-10 16,10 6 9-16,-5-9-7 15,9 29-326-15,-10-2 108 0</inkml:trace>
          <inkml:trace contextRef="#ctx0" brushRef="#br0" timeOffset="-38453.5603">1526 207 855 0,'-32'44'183'0,"-4"10"83"16,12 4-258-16,6 2 0 16,10-8-12-16,8 3-3 15,6-8-260-15,-1 5 81 16</inkml:trace>
          <inkml:trace contextRef="#ctx0" brushRef="#br0" timeOffset="-7429.8702">1915 673 594 0,'-6'-7'305'0,"-1"1"0"0,1-1-141 15,-4-1-28-15,0 2-47 16,-3 1-21-16,0 2-14 16,-4-4-14-1,2 2-4-15,-8 0-8 16,-1-4 29-1,11 4-4-15,2 1-28 0,-45-13-9 16,0-3 2-16,-8 6-11 16,-1-3 4-16,20 14-8 15,1 3 5-15,-6 7-7 16,3-1 8-16,-2 5-8 16,6 4 7-16,-3 3-9 15,6-7 9-15,-3 5-9 16,9-6 8-16,-1-3-9 15,7-7 10-15,2 0-9 16,7-5 6-16,6 2-6 16,5-4 5-16,3 5-9 15,5-2 4-15,5 2-7 16,-1-1 6-16,14 4-9 16,2 1 9-16,14 8-6 0,3-2 10 15,12 0-8 1,-1-3 9-16,17-5-9 0,2-3 0 15,12-7-31-15,-6-2 2 16,10-10-22-16,-13-1 8 16,3-5-2-16,-17-1 31 15,0 0-2-15,-14 10 23 16,-5 6-8-16,-11 3 12 16,-6 12-13-16,-7 2 11 0,-7 3-11 15,-3 1 12-15,-8 7-13 16,-3-7 14-16,-8 8-7 15,-2 0 10-15,-16 0-6 16,0 1 14-16,-15-1-3 16,2-5 12-16,-13-8-6 15,8 1 6-15,-11-11-11 16,11-1 2-16,-1 3-12 16,14 2 3-16,0 8-10 15,18 6 8-15,5 1-12 16,11-1 10-16,5 7-36 15,9-10 5-15,4-3-349 16,-3-2 91-16</inkml:trace>
        </inkml:traceGroup>
      </inkml:traceGroup>
    </inkml:traceGroup>
    <inkml:traceGroup>
      <inkml:annotationXML>
        <emma:emma xmlns:emma="http://www.w3.org/2003/04/emma" version="1.0">
          <emma:interpretation id="{3C01B60B-073E-47EB-9C9C-B058A0F9CAAC}" emma:medium="tactile" emma:mode="ink">
            <msink:context xmlns:msink="http://schemas.microsoft.com/ink/2010/main" type="paragraph" rotatedBoundingBox="25612,8078 28717,7192 29185,8833 26080,9720" alignmentLevel="3"/>
          </emma:interpretation>
        </emma:emma>
      </inkml:annotationXML>
      <inkml:traceGroup>
        <inkml:annotationXML>
          <emma:emma xmlns:emma="http://www.w3.org/2003/04/emma" version="1.0">
            <emma:interpretation id="{02028216-5F86-4A07-83FE-8279B8FEF4E7}" emma:medium="tactile" emma:mode="ink">
              <msink:context xmlns:msink="http://schemas.microsoft.com/ink/2010/main" type="line" rotatedBoundingBox="25612,8078 28717,7192 29185,8833 26080,9720">
                <msink:destinationLink direction="with" ref="{4EECCB21-B60C-4B23-9F5B-980119B9C295}"/>
              </msink:context>
            </emma:interpretation>
          </emma:emma>
        </inkml:annotationXML>
        <inkml:traceGroup>
          <inkml:annotationXML>
            <emma:emma xmlns:emma="http://www.w3.org/2003/04/emma" version="1.0">
              <emma:interpretation id="{2A1BFE4B-CF32-4C0A-90D5-91DB960C23F0}" emma:medium="tactile" emma:mode="ink">
                <msink:context xmlns:msink="http://schemas.microsoft.com/ink/2010/main" type="inkWord" rotatedBoundingBox="25612,8078 28717,7192 29185,8833 26080,9720">
                  <msink:destinationLink direction="with" ref="{52B9315B-C708-4CB9-957A-7CB56740DCCA}"/>
                  <msink:destinationLink direction="with" ref="{276658CD-FB96-4C6E-84B6-21A88AFD3913}"/>
                </msink:context>
              </emma:interpretation>
              <emma:one-of disjunction-type="recognition" id="oneOf4">
                <emma:interpretation id="interp12" emma:lang="" emma:confidence="1">
                  <emma:literal/>
                </emma:interpretation>
              </emma:one-of>
            </emma:emma>
          </inkml:annotationXML>
          <inkml:trace contextRef="#ctx0" brushRef="#br0" timeOffset="-36325.1167">-1027 73 729 0,'-8'-15'369'0,"-2"9"-23"0,-1 17-144 15,4 15-143-15,2 19-27 16,-3 14-26-16,3 27-4 16,2-4 0-16,2 16-1 15,1-9 2-15,1-8-1 16,2-26 2-16,1-10-2 15,1-25 2-15,-5-12 7 16,1-18 5-16,1-19 3 16,3-11 1-16,-5-20 0 15,-4-17-9-15,4-17-4 16,5 3-4-16,-1 4-2 16,2 14 0-16,7 14-2 15,-3 25 0-15,3 13-4 16,3 10-1-16,12 4-1 15,2 6 1-15,11 4 0 16,-7-1 1-16,2 7-1 16,-9 4 1-16,-6 5-1 0,-13 3 3 15,-4 10 3-15,-9 2 4 16,-8 10 3-16,-7 0 2 16,-7 5 1-16,-4-9-1 15,-6-3 1-15,-2-18 0 16,-2-15-1-16,10-21-10 15,5-18-8-15,22-11-368 16,15-5 111-16</inkml:trace>
          <inkml:trace contextRef="#ctx0" brushRef="#br0" timeOffset="-35572.0788">-536-309 995 0,'0'-8'327'0,"-4"5"57"15,-5 10-275-15,1 15-40 16,-1-1-37-16,1 22-15 16,3 4-13-16,0 6-5 15,0-7 2-15,2 9 0 16,-4-16 2-16,1-9-1 0,-1-12 2 15,4-10-1-15,3-13 2 16,5-16 1-16,5-9 1 16,4-16 0-16,-1-7 1 15,-2-6-4-15,-4 14-1 16,-12 4-3-16,-1 15-1 16,-7 15-11-16,3 14 2 15,-5 15-2-15,9 10 1 16,1 7 0-16,8 6 10 0,7 6-2 15,8-5 3-15,6 3-2 16,4-7 1-16,1-11-2 16,-3-9 3-16,0-11 0 15,-5-11 2-15,-3-2 2 16,-9 1 1-16,-4-3 2 16,-6 5-1-16,-6 0 2 15,-6 1-2-15,-5-1 0 16,-9 1-1-16,-14-3-2 15,2 0-1-15,-11-8 0 16,3-3-1-16,2-5-4 16,14-5 1-16,3-3-1 15,17 8-1-15,6-2-1 16,16 8 2-16,10 7-4 16,12 5 0-16,25 1-22 0,17-1 457 15,32-37-818 1,-3-9 404-16</inkml:trace>
          <inkml:trace contextRef="#ctx0" brushRef="#br0" timeOffset="-17821.0728">-153-599 806 0,'-10'-2'323'0,"4"2"18"0,1 0-224 16,5 2-36-16,3-2-63 15,4 0 2-15,3 2-21 16,9-2 10-16,4 0-12 16,11-2 11-16,2-1-12 15,6 3 13-15,0 3-23 16,5 5-119-16,-7 5-214 0,11 8 17 15</inkml:trace>
          <inkml:trace contextRef="#ctx0" brushRef="#br0" timeOffset="-16153.0689">-240 655 691 0,'1'-5'219'0,"4"5"28"16,10 2-159-16,4 1-51 0,14 3 13 15,6 1-12-15,17-4 15 16,6 0-23-16,14-4-1 16,2-1-24-16,10-6 11 15,-11 1-16-15,6-1 6 16,-15 0-107-16,2-3-199 16,-8 0 29-1</inkml:trace>
          <inkml:trace contextRef="#ctx0" brushRef="#br0" timeOffset="-39084.545">65 113 666 0,'-20'-1'417'0,"-1"2"-46"16,5-2-97-16,8 1-197 15,8 0-44-15,13-2 4 16,9-5-33-16,19-4 4 16,11-5-11-16,22-5-9 15,1 0-33-15,14-2-330 16,-11 12 84-16</inkml:trace>
          <inkml:trace contextRef="#ctx0" brushRef="#br0" timeOffset="-10126.0858">1782-537 486 0,'-1'-2'135'0,"-1"-1"48"16,2 1-118-16,0-4 27 15,-3 1 11-15,-1-2 27 16,0 3-2-16,-6 0-3 15,0 4-33-15,-1 0-7 16,3 0-29-16,-4 2-5 16,4-2-12-16,-5-3-2 0,0-1-6 15,-6-2 8-15,-2-1-4 16,-5-1 5-16,5-1-3 16,-8-4-2-16,-1 3-10 15,-4 0-3-15,2 5-7 16,-7-1-2-16,5 6-4 15,-3 0-1-15,6 1-2 16,-3 1-1-16,4 1-1 16,-2-3-1-16,6 2 0 15,-3 0 0-15,5-4 0 0,-2 0 2 16,3 4 0-16,-1 3-1 16,2 0 0-16,1 3-1 15,2 5-1-15,-1 1-3 16,1 3 3-16,3 4 0 15,1-4 2-15,1-2-2 16,7-7 2-16,1-3-4 16,1-8-2-16,0-2 1 15,5 2 1-15,-2-1 1 16,2 1 1-16,0 3 0 16,3 3-3-16,-1-1-3 15,3 1-1-15,0 1 1 16,8-3 1-16,5 1-1 15,6-1 1-15,10 1-1 16,7-2-1-16,6 3 1 16,0 2 3-16,13-2-1 0,-8 4 3 15,6-1-4-15,-3-2-6 16,2-3-17-16,-15-2-6 16,2-6-1-16,-12 1 5 15,-4-2 5-15,-7-2 19 16,-6 3 4-16,-7 4 3 15,0 0-2-15,-3 1 0 16,-4 2 0-16,1-3 1 0,-5 0 0 16,-1 6 2-16,-4 2-2 15,-1 1 1-15,-11 6 1 16,-1-3 0-16,-10 0 0 16,-5-8 3-16,-12-2-1 15,2-6 1-15,-7-3 0 16,-2-1 1-16,-5 3 0 15,6 6 3-15,-4 4-2 16,11 4 0-16,-3 7-2 16,7 2-1-16,0-1-2 15,10-4 1-15,-6 0-3 16,16-8 0-16,7-2-2 16,7-4 0-16,-1-1-1 15,10-1 1-15,-2-2 0 16,1 0 1-16,4 0-2 0,-2 3 0 15,3 0-1-15,1 5 0 16,1-5-2 0,5 3 0-16,9 2 0 0,-2-1-1 15,8-4 2-15,4 3 1 16,11-3 0-16,-4-1 0 16,12-2 0-16,-2 1 1 15,7-2 0-15,-6 1 0 16,6-2 1-16,-4 5 1 15,7 0-1-15,-10 3 2 0,0 1-5 16,-5-1-5-16,-8-3-4 16,-10 0-2-16,-3 1-3 15,-3-1 1-15,-6-3 3 16,-3 1 4-16,3-1 3 16,-7 2 3-16,-4-1 2 15,-2 7 4-15,-1 0-2 16,-8 2-1-16,4 4-2 15,-12 1 1-15,-6 4-1 16,-7 2 0-16,-11 2 3 16,-9-2 3-16,-4 0 1 15,0-5 2-15,-5-3 2 16,8-5 0-16,-1-7 1 16,7-3 1-16,2 1-2 0,9-1-2 15,1 5-2-15,9 5-1 16,3 3-4-16,9 2 0 15,3 2-2-15,5-1 1 16,7-3-2-16,1 1 1 16,-5 0-2-16,6 0 0 15,2-1-5-15,2-1-2 16,8-1 0-16,12-2 3 16,6-3 0-16,7-1 4 0,6-1 4 15,1 1 2-15,9-1-15 16,-3-1-8-16,6 1-17 15,4 1-7-15,3-2-12 16,-12 1 11-16,7 2 0 16,-15 0 16-16,-3 0 6 15,-9 3 10-15,6-1 4 16,-14-3 8-16,3 2 1 16,-11 0 2-16,-3-4-2 15,-6 2 2-15,-5 4-1 16,-4-1 2-16,-2-1 1 15,-4 6 4-15,-3 0 1 16,-2 1 2-16,-6 2 1 16,0 2 0-16,-5-1-1 15,-5-1 2-15,-5 1 4 0,-3-6 1 16,-8 6 1 0,-5-4-2-16,-9 7 2 0,0 0-4 15,-9 6-2-15,0 0 0 16,-3 7-1-16,9-2-4 15,-1 0-1-15,13-5-1 16,0 0-1-16,10-9-1 16,-2-7-3-16,8-5 2 15,4-3-31-15,2-7-9 16,7-7-338-16,7-4 83 0</inkml:trace>
          <inkml:trace contextRef="#ctx0" brushRef="#br0" timeOffset="-16143.0944">1150 546 205 0,'32'-6'132'0,"9"-4"-13"16,-6-5-57-16,12 11-11 0,-3 2-40 15,8-1 7-15,-2 9-16 16,10 5 11-16,-3-2-13 15,10-3-118-15,-7 1 38 16</inkml:trace>
          <inkml:trace contextRef="#ctx0" brushRef="#br0" timeOffset="-17233.4117">1328-612 325 0,'11'20'143'0,"6"-12"9"16,10-5-70-16,6-8-45 16,9-3 5-16,0-5-31 0,0-5 4 15,-6 0-13-15,-5 2 12 16,-10 5-15-16,-8 9-8 15,-8 10-20-15,-14 12-133 16,0 10 23-16</inkml:trace>
          <inkml:trace contextRef="#ctx0" brushRef="#br0" timeOffset="-16041.3681">2126 423 187 0,'20'-2'52'0,"-6"-1"37"16,-1 8-53-16,-2 6 17 15,-9 6-16-15,5 2-100 16,-7 10 18-16</inkml:trace>
        </inkml:traceGroup>
      </inkml:traceGroup>
    </inkml:traceGroup>
    <inkml:traceGroup>
      <inkml:annotationXML>
        <emma:emma xmlns:emma="http://www.w3.org/2003/04/emma" version="1.0">
          <emma:interpretation id="{095133EE-B66B-4D89-9574-CFDD94ADE531}" emma:medium="tactile" emma:mode="ink">
            <msink:context xmlns:msink="http://schemas.microsoft.com/ink/2010/main" type="paragraph" rotatedBoundingBox="27324,7469 25827,7946 25550,7076 27047,6599" alignmentLevel="1"/>
          </emma:interpretation>
        </emma:emma>
      </inkml:annotationXML>
      <inkml:traceGroup>
        <inkml:annotationXML>
          <emma:emma xmlns:emma="http://www.w3.org/2003/04/emma" version="1.0">
            <emma:interpretation id="{465FAB26-398B-4C85-9FFC-48D96C250AE3}" emma:medium="tactile" emma:mode="ink">
              <msink:context xmlns:msink="http://schemas.microsoft.com/ink/2010/main" type="line" rotatedBoundingBox="27324,7469 25827,7946 25550,7076 27047,6599"/>
            </emma:interpretation>
          </emma:emma>
        </inkml:annotationXML>
        <inkml:traceGroup>
          <inkml:annotationXML>
            <emma:emma xmlns:emma="http://www.w3.org/2003/04/emma" version="1.0">
              <emma:interpretation id="{D6CD4345-66D8-4464-82E0-DBA8F8ACDE81}" emma:medium="tactile" emma:mode="ink">
                <msink:context xmlns:msink="http://schemas.microsoft.com/ink/2010/main" type="inkWord" rotatedBoundingBox="27324,7469 25827,7946 25550,7076 27047,6599">
                  <msink:destinationLink direction="with" ref="{C14E93F8-6627-44BC-BE1E-84988D976F37}"/>
                </msink:context>
              </emma:interpretation>
            </emma:emma>
          </inkml:annotationXML>
          <inkml:trace contextRef="#ctx0" brushRef="#br0" timeOffset="-42065.4757">-360-677 1016 0,'-15'0'268'0,"4"-5"81"16,17-6-286-16,15-15-26 15,10-8-8-15,18-28-16 16,7-12-1-16,16-22-10 15,-9 2 6-15,7-8-8 16,-17 19 7-16,-6 10-9 16,-13 23 9-16,-8 8-8 15,-14 19 7-15,-6 10-2 0,-7 18 8 16,-7 18-9-16,-2 17 7 16,0 23-7-16,4 12 3 15,6 14-9-15,9-4 9 16,8-6 141-16,5-27-515 15,-14-25 221-15</inkml:trace>
          <inkml:trace contextRef="#ctx0" brushRef="#br0" timeOffset="-41488.8377">-1214-1158 841 0,'2'-10'294'0,"-7"15"21"15,5 14-230-15,-3 23-40 0,5 12-36 16,-6 24-9-16,8 1 9 16,2 23-7-16,5-12 8 15,-1 4-8-15,6-21 6 16,-3-5-6-16,-6-29 6 16,-1-13-7-16,1-22 11 15,-6-18-6-15,-2-14 6 0,-2-20-13 16,-7-9 7-16,-3-19-14 15,-3 4 6 1,4-9-8-16,-1 3 14 0,7-13-10 16,9 17 12-16,10-17-10 15,5 10 9-15,9 10-9 16,6 14 7-16,6 8-11 16,5 25 7-16,8 9-11 15,-2 14 7-15,0 9-9 16,-4 6 8-16,-11 11-14 15,-17-1 13-15,-10 13-1 16,-13 5 23-16,-17 12 15 16,-11 8 26-16,-19 15-2 15,-3-4 2-15,-10 0-16 16,5-16-13-16,5-13-16 16,18-26 3-16,24-31-24 15,18-24-361-15,30-27 117 16</inkml:trace>
        </inkml:traceGroup>
      </inkml:traceGroup>
    </inkml:traceGroup>
  </inkml:traceGroup>
</inkml:ink>
</file>

<file path=ppt/ink/ink17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4:56.62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ECE4625-227A-4D67-B4CE-AEED2DF31CBD}" emma:medium="tactile" emma:mode="ink">
          <msink:context xmlns:msink="http://schemas.microsoft.com/ink/2010/main" type="writingRegion" rotatedBoundingBox="14183,2986 13454,15427 12603,15377 13332,2937"/>
        </emma:interpretation>
      </emma:emma>
    </inkml:annotationXML>
    <inkml:traceGroup>
      <inkml:annotationXML>
        <emma:emma xmlns:emma="http://www.w3.org/2003/04/emma" version="1.0">
          <emma:interpretation id="{9CA4D91D-5501-420B-A690-5D99F78EEB41}" emma:medium="tactile" emma:mode="ink">
            <msink:context xmlns:msink="http://schemas.microsoft.com/ink/2010/main" type="paragraph" rotatedBoundingBox="14183,2986 13454,15427 12603,15377 13332,2937" alignmentLevel="1"/>
          </emma:interpretation>
        </emma:emma>
      </inkml:annotationXML>
      <inkml:traceGroup>
        <inkml:annotationXML>
          <emma:emma xmlns:emma="http://www.w3.org/2003/04/emma" version="1.0">
            <emma:interpretation id="{2F1F9640-0CCB-4B25-98BF-962647770DC3}" emma:medium="tactile" emma:mode="ink">
              <msink:context xmlns:msink="http://schemas.microsoft.com/ink/2010/main" type="line" rotatedBoundingBox="14183,2986 13454,15427 12603,15377 13332,2937"/>
            </emma:interpretation>
          </emma:emma>
        </inkml:annotationXML>
        <inkml:traceGroup>
          <inkml:annotationXML>
            <emma:emma xmlns:emma="http://www.w3.org/2003/04/emma" version="1.0">
              <emma:interpretation id="{BD0598F6-B580-4EDC-B90F-6C2998226E37}" emma:medium="tactile" emma:mode="ink">
                <msink:context xmlns:msink="http://schemas.microsoft.com/ink/2010/main" type="inkWord" rotatedBoundingBox="14137,2984 14026,4879 13349,4840 13460,2944"/>
              </emma:interpretation>
              <emma:one-of disjunction-type="recognition" id="oneOf0">
                <emma:interpretation id="interp0" emma:lang="" emma:confidence="1">
                  <emma:literal/>
                </emma:interpretation>
              </emma:one-of>
            </emma:emma>
          </inkml:annotationXML>
          <inkml:trace contextRef="#ctx0" brushRef="#br0">-7-219 694 0,'-6'-16'363'0,"2"-2"10"16,-2 5-145-16,3 0-59 15,-2 13-56-15,0 5-5 16,-6 3-48-16,7 8-10 15,1 1-33-15,6-1-5 16,4-2-12-16,1-1 8 16,0-4-11-16,0-8 3 15,0-6 2-15,-4-3 15 16,-4 0-9-16,-2-11 13 16,-3-1-14-16,-5 4 20 15,1 0-8-15,-3 3 13 16,1 11-10-16,1 13 9 15,-1 6-21-15,-1 10 3 0,8-1-13 16,5 15 5-16,2-7-9 16,2 0 10-16,7-10-12 15,2-4 5-15,-6-19-8 16,7-17 13-16,-2-10-10 16,0-13 12-16,-7 2-5 15,-1-10 11-15,-5 14-10 16,-1 7 18-16,-6 13-8 15,1 5 9-15,-2 18-10 16,1 10 7-16,5 6-17 16,-1-5 6-16,2 16-9 0,2 5 9 15,1-14-10-15,3 1 7 16,3-5-12-16,0-27 11 16,2-17-8-16,-1-12 12 15,-2-12-8-15,-2-3 12 16,-5 10-10-16,-4 0 10 15,-2 12 0-15,-2 11-3 16,-2 15-9-16,5 6 8 16,-3 11-10-16,5 11-1 15,-2 2 1-15,7-1 10 16,-2-4-11-16,5 0 10 16,-2-13-12-16,5-6 7 15,-2-10-10-15,1-12 12 16,-2-8-9-16,1-11 11 0,-4 8-3 15,-7-5 8-15,-3 15-9 16,0 5 6 0,-2 12-11-16,-3 4 10 0,5 12-11 15,1 9 9-15,1-1-7 16,4 10 9-16,2-1-10 16,5-2 8-16,2-8-9 15,2-4 4-15,-4-14-8 0,2-22 11 16,3-5-8-16,-1-18 11 15,-2-3-5-15,-2-2 10 16,-5 13-10-16,-5 4 11 16,-5 12-10-16,-6 10 6 15,3 10-9-15,-2 13 8 16,2 3-12-16,2 12 10 16,6-8-7-16,3 13 8 15,6-11-10-15,4-2 9 16,-2-9-11-16,2-5 8 15,5-25-10-15,-6-20 12 16,-4-7-10-16,7-6 13 16,0 5-8-16,-12 6 5 15,2 23-46-15,-3 18-127 16,-4 24-347-16</inkml:trace>
          <inkml:trace contextRef="#ctx0" brushRef="#br0" timeOffset="45662.2048">-145-78 629 0,'-6'-1'323'15,"-4"-9"-77"-15,4 4-124 16,2-3-96-16,4 3-81 0,2-1 86 16,-4 9 16-1,7 0-22-15,3 1 16 0,-1 3-17 16,1 1 5-16,8 1-21 15,5-2 9-15,0-1-19 16,4-5 11-16,-1 0-13 16,2-3 12-16,-2-7-5 0,4-4 12 15,-1 6 2-15,1-12 0 16,-5 2-13-16,-2 4 8 16,-5 9-12-16,-3-6 2 15,-2 14 0-15,-3 7 17 16,-1-1-10-16,-4-2 18 15,-3 4-9-15,-3 5 28 16,-4-6-7-16,-6 5 30 16,-3-1-12-16,-6-2 16 15,-3-8-27-15,-7 3 1 16,1-2-30-16,-8 5 3 16,-2-6-20-16,1 5 8 15,4-1-11-15,4-2 10 16,11 1-12-16,6-4 8 15,5 0-13-15,5-5 4 16,7 2-11-16,5-3 13 16,6 2-10-16,11-6 13 0,3 1-4 15,9-7 10-15,-3 0-10 16,9-15 11-16,-11 9-10 16,-2-6 11-16,-3 9-9 15,-2-7 9-15,-13 15-11 16,4-8 12-16,-5 1-12 15,-7 2 13-15,-5 4-10 0,-6 1 11 16,-3 9-10 0,-10 6 11-16,0 2-11 15,-5 6 11-15,-2 1-9 0,-3 1 9 16,5-5-12-16,-9 10 11 16,7-9-11-16,1-4 8 15,1 1-12-15,3-5 0 16,12-12-2-16,4 1 8 15,7-9-12-15,13 2 12 16,2-1-2-16,11 1-10 16,-2 3-31-16,7 15-32 15,-7-5 168-15</inkml:trace>
          <inkml:trace contextRef="#ctx0" brushRef="#br0" timeOffset="-29804.7502">21 16 278 0,'0'-3'379'0,"-4"0"-102"0,1 3 8 15,3-5-133-15,-1 3-72 16,-3 1 7-16,4-1-29 15,0 4 0-15,-1 3-36 0,-1 1 4 16,-1 7-23-16,0 0 6 16,6 10-11-16,-3 9 13 15,0 1-11-15,3 2-1 16,2 8-20-16,-3-6-17 16,1-8-70-1,2 5-238-15,1-6 48 0</inkml:trace>
          <inkml:trace contextRef="#ctx0" brushRef="#br0" timeOffset="71144.8107">82 318 490 0,'4'-8'123'16,"-1"0"34"-16,-2-5-128 15,1-2-32-15,5 7 9 16,-3-5-11-16,-2 5-12 16,3 8-146-16,-3-5 40 15</inkml:trace>
          <inkml:trace contextRef="#ctx0" brushRef="#br0" timeOffset="-29417.2585">32 704 389 0,'-3'41'93'0,"3"2"35"16,0-7-121-16,3 0-2 15,-1-5-132-15,11 14 41 16</inkml:trace>
          <inkml:trace contextRef="#ctx0" brushRef="#br0" timeOffset="19232.8323">-120 1387 941 0,'-13'0'269'0,"1"0"59"16,6-2-252-16,3-4-33 15,7-4-12-15,8-1-11 0,2-4 5 16,7-4-16-16,7 1-6 15,3 5-4-15,-7 3 6 16,7 7-10-16,0 9 9 16,1 6-2-16,-3-2 3 15,6-1-9-15,-8-6 11 0,2-3-11 16,-4-3 10-16,2-2-10 16,-4 1 11-16,3-1-12 15,-8 1 12-15,1 0-11 16,-6 2 10-16,-5 2-13 15,-3 2 11-15,-3 7-10 16,-6 1 11-16,-2 1-9 16,-5 1 12-16,-7 1-6 15,-3-5 14-15,-10 3-2 16,-3 2 13-16,-7 0-3 16,1-3 10-16,-6-5-10 15,7 0 2-15,-1-5-10 16,15-2 3-16,3 4-12 15,7 2 5-15,2-2-11 16,7 0 7-16,1 1-14 16,3-1 7-16,10 1-11 0,4-2 10 15,10-2-10-15,3-2 11 16,7-1-7-16,-1 3 12 16,8 1-10-16,-5 3 10 15,2-5-11-15,-7 1 10 16,2-4-11-16,-5 2 10 15,-2-4-10-15,-8 4 12 0,-1 3-11 16,-9 1 12 0,-4-1-11-16,-7-1 11 0,-5 4-10 15,-3 2 11-15,-9-2-10 16,-3 7 10-16,-7 8-12 16,-4-7 10-16,-3 4-10 15,2-1 9-15,-2-6-9 16,11-1 10-16,7-2-10 15,10-5 10-15,8-2-13 16,8 5 9-16,8-12-11 16,3 4 8-16,11-10-9 15,7 2 12-15,12-3-10 16,-1 10 13-16,6-4-10 16,-9 11 8-16,2-2-15 15,-17 4 11-15,-4-3-10 16,-9 3 11-16,-9-3-9 15,-10 2 16-15,-9 1-9 0,-6-4 9 16,-12 2-9-16,-4 2 13 16,-4-1-9-16,2-4 13 15,-5 4-10-15,10 0 9 16,1-4-12-16,11-1 5 16,6 6-15-16,13 0 8 15,7 5-64-15,15 2 175 16,14 8-513-16,1-5 175 0</inkml:trace>
          <inkml:trace contextRef="#ctx0" brushRef="#br0" timeOffset="-10984.1018">58 1528 1011 0,'-5'2'270'0,"-3"-2"83"16,-2 8-297-16,7 2-9 15,-2-1-28-15,4 3 2 16,1-1-20-16,9-6 9 16,-10-5-8-16,10-10 14 15,-2 0-7-15,4-6 13 16,-6-7-9-16,8 1 10 16,-8 1-11-16,-2-2 17 15,-3 7 1-15,-3 8 24 16,-2 3-10-16,2 13 4 15,-4 2-20-15,1 3-3 16,4 6-24-16,-1 4 6 0,6-4-5 16,-1-4 4-16,1-2-8 15,-1-13 7-15,3-5-3 16,1-11 8-16,1 1-3 16,2-14 7-16,-1 1-9 15,-6-2 6-15,-2 4-7 16,0 4 28-16,-6 13-4 15,-7 4 10-15,1 11-11 0,-2 6 5 16,-6 4-28-16,2 8 2 16,12 1-8-16,-2-1 7 15,4-1-7-15,8-4 5 16,-3-9-8-16,-1-7 8 16,7-5-6-16,6-6 8 15,-2-11-3-15,4-7 7 16,3 0-7-16,-7 0 7 15,-5 2-9-15,-6 7 4 16,2 9-7-16,-4 13 4 16,-2-2-9-16,-1 12 6 15,1 3-7-15,-2 6 9 16,1-4-4-16,4 4 8 16,-1-13-4-16,0 1 6 15,4-4-10-15,1-10 8 16,-3-4-7-16,7-2 8 0,-4-13-4 15,2-10 9-15,-2 5-8 16,0 3 7-16,-3 0-10 16,3 15 3-16,-6 8-11 15,0 13 4-15,0 5-6 16,1 13 8-16,-1-8-2 16,1 1 9-16,2-5-4 15,2-7 4-15,-1-7-6 0,6-1 4 16,-1-2-5-16,4-15 8 15,3-3-7-15,-1-13 11 16,-1-5-8-16,-3-2 8 16,-3 7-11-16,-7 9 9 15,1 9-12-15,-6 11 5 16,-1 11-12-16,-2 9 9 16,-1-1-7-16,3 12 10 15,3-3-5-15,2-4 11 16,1-5-7-16,9-4 4 15,-3-12-11-15,3-9 10 16,3-4-8-16,1-11 9 16,-3-2-3-16,0-6 8 15,0 5-7-15,-6-4 9 16,-4 12-12-16,-1 9 2 16,-3 14-9-16,-6 11 5 0,6 4-10 15,-2 9 11-15,1 2-2 16,4-7 10-16,1-4-4 15,4-4-62-15,6-16-59 16,15-26-353-16,-4-14 30 16</inkml:trace>
          <inkml:trace contextRef="#ctx0" brushRef="#br0" timeOffset="-29402.2991">47 1363 260 0,'-17'27'155'0,"9"-2"-27"0,5-4-23 16,1-8-106-1,6 1-125-15,5-1 39 0</inkml:trace>
          <inkml:trace contextRef="#ctx0" brushRef="#br0" timeOffset="72354.159">94-125 813 0,'-4'-31'256'16,"1"-1"70"-16,-2 6-233 0,-6 3 20 15,-2 2-30-15,8 10 20 16,-1 4-31-16,-1 7 6 15,4-3-35-15,3 11 1 16,-7-1-33-16,7 6 6 16,-1-7-17-16,2 12 10 15,1-5-13-15,3 5 11 16,-5-3-9-16,3 12 17 16,2-1-6-16,2 10 16 15,-4-1-12-15,5 11 11 16,-6-2-16-16,4 3 9 15,-4-5-14-15,4 7 11 16,-6-11-11-16,5 13 12 16,-3-3-11-16,-2 11 11 15,0-6-12-15,3 15 9 0,0-9-13 16,-1 7 8-16,3-6-11 16,-4 2 9-16,-4-18-9 15,1 17 11-15,1-4-11 16,-3 15 11-16,3-4-11 15,2 18 10-15,-2-20-11 16,2 1 11-16,-2-15-11 16,-1-2 11-16,-4-16-8 15,4-3 9-15,-6-15-9 16,5 3 10-16,-2-12-9 0,2-6 10 16,-2 3-8-16,5 1 18 15,0-10-6-15,-7-2 8 16,4 2-11-16,-3-11 8 15,1 0-20-15,-5-10 6 16,5 3-9-16,2-12 9 16,1 1-11-16,-3-20 4 15,5 0-12-15,-1-17 6 16,-7-2-13-16,4-16 6 16,-4 13-8-16,-6-14-4 15,6 9 1-15,8-14 13 16,-4 14-5-16,3-17 15 15,6 19 5-15,-4 4 3 0,-2 25-11 16,1 6 12 0,1 21-12-16,-2-3 12 0,-3 12-10 15,1-2 10-15,-2 3-10 16,-1 3 10-16,1 3-10 16,5 11 9-16,0-6-15 15,3 7-1-15,2 5-12 16,3 17 7-16,-3-1-8 15,1 20 14-15,-4 9 2 16,6 11 13-16,0-12-7 0,0 20 10 16,4-9-10-16,-1 3 10 15,-6-6-11-15,1 11 10 16,-1-20-10-16,-3 6 10 16,-4-12-10-16,1 2 11 15,-1-12-12-15,-1-6 12 16,0-9-10-16,4-4 10 15,-1-10-11-15,-1-9 4 16,1-7-11-16,-2-23 4 16,-3-23-17-16,0-19-4 15,2-14-19-15,5-41-5 16,-2-2-8-16,3-15 16 16,2 3 6-16,1-1 23 15,-3 41 6-15,7 24 14 0,-8 33-11 16,-1 23-4-1,-2 29-14-15,-6 22 10 0,-2 15-11 16,4 34 10-16,-3 9 6 16,-5 33 14-16,6 4-9 15,-3 18 11-15,2-20-9 16,3 9 12-16,4-24-11 16,4-1 9-16,5-28-11 15,-1 3 2-15,-2-24-16 0,3-2-2 16,-4-11-22-1,-4-1-222-15,0-5-94 0,-6 27-51 16</inkml:trace>
          <inkml:trace contextRef="#ctx0" brushRef="#br0" timeOffset="73107.5464">82 1233 789 0,'0'-5'282'0,"-1"12"27"16,-3 2-221-16,3 16-28 15,1 5-50-15,1 13 17 16,1-8-17-16,3 9 12 15,0-8-16-15,0-2 11 16,-4-10-15-16,3-11 15 16,-3-6-3-16,-1-20 16 15,-5-8-11-15,4-22 10 16,-4 4-16-16,-2-21 2 16,1 2-19-16,6 1 11 0,-3 18-11 15,-2 21 12-15,0 27-13 16,5 28 14-16,-5 7-11 15,3 14 13-15,4-13-11 16,6 3 13-16,-5-13-12 16,4-2 9-16,-2-20-14 15,0-2 11-15,-1-18-9 0,3-15 12 16,-2-16-10-16,1-15 11 16,2-4-10-16,-3 9 8 15,-5 9-13-15,0 1 5 16,-3 48-14-16,-5 32 7 15,1 4-31-15,-4 27-327 16,5 29 102-16</inkml:trace>
        </inkml:traceGroup>
        <inkml:traceGroup>
          <inkml:annotationXML>
            <emma:emma xmlns:emma="http://www.w3.org/2003/04/emma" version="1.0">
              <emma:interpretation id="{D1E25CC9-0DAF-4A6B-AB45-89351F6DDD0C}" emma:medium="tactile" emma:mode="ink">
                <msink:context xmlns:msink="http://schemas.microsoft.com/ink/2010/main" type="inkWord" rotatedBoundingBox="13688,5327 13682,5416 13657,5415 13662,5326"/>
              </emma:interpretation>
              <emma:one-of disjunction-type="recognition" id="oneOf1">
                <emma:interpretation id="interp1" emma:lang="" emma:confidence="1">
                  <emma:literal/>
                </emma:interpretation>
              </emma:one-of>
            </emma:emma>
          </inkml:annotationXML>
          <inkml:trace contextRef="#ctx0" brushRef="#br0" timeOffset="-29376.7731">27 2052 167 0,'5'31'40'0,"-2"-5"-40"0,9 8-30 16</inkml:trace>
        </inkml:traceGroup>
        <inkml:traceGroup>
          <inkml:annotationXML>
            <emma:emma xmlns:emma="http://www.w3.org/2003/04/emma" version="1.0">
              <emma:interpretation id="{2FBB233D-D5BD-4628-98F3-DA9FEFC91D87}" emma:medium="tactile" emma:mode="ink">
                <msink:context xmlns:msink="http://schemas.microsoft.com/ink/2010/main" type="inkWord" rotatedBoundingBox="13670,6012 13620,6851 13576,6848 13625,6009"/>
              </emma:interpretation>
              <emma:one-of disjunction-type="recognition" id="oneOf2">
                <emma:interpretation id="interp2" emma:lang="" emma:confidence="1">
                  <emma:literal/>
                </emma:interpretation>
              </emma:one-of>
            </emma:emma>
          </inkml:annotationXML>
          <inkml:trace contextRef="#ctx0" brushRef="#br0" timeOffset="-29120.4591">-34 3410 497 0,'-12'43'110'0,"4"0"48"15,5-14-156-15,3-5-13 16,1-14-146-16,3 6 40 16</inkml:trace>
          <inkml:trace contextRef="#ctx0" brushRef="#br0" timeOffset="-29263.077">34 2738 490 0,'-13'54'106'0,"8"-2"49"0,5-15-156 15,1 0-145-15,-2-19 45 16</inkml:trace>
        </inkml:traceGroup>
        <inkml:traceGroup>
          <inkml:annotationXML>
            <emma:emma xmlns:emma="http://www.w3.org/2003/04/emma" version="1.0">
              <emma:interpretation id="{9E5DD1FD-035D-495F-8B4B-0C58980C17C3}" emma:medium="tactile" emma:mode="ink">
                <msink:context xmlns:msink="http://schemas.microsoft.com/ink/2010/main" type="inkWord" rotatedBoundingBox="13579,7382 13569,7546 13548,7545 13557,7381"/>
              </emma:interpretation>
              <emma:one-of disjunction-type="recognition" id="oneOf3">
                <emma:interpretation id="interp3" emma:lang="" emma:confidence="1">
                  <emma:literal/>
                </emma:interpretation>
              </emma:one-of>
            </emma:emma>
          </inkml:annotationXML>
          <inkml:trace contextRef="#ctx0" brushRef="#br0" timeOffset="-28978.3095">-57 4109 451 0,'-10'40'190'0,"5"-1"0"16,2-11-110-16,-2-1-245 16,-3 1 45-16</inkml:trace>
        </inkml:traceGroup>
        <inkml:traceGroup>
          <inkml:annotationXML>
            <emma:emma xmlns:emma="http://www.w3.org/2003/04/emma" version="1.0">
              <emma:interpretation id="{DAACC505-A9AA-4131-ACDC-5D044B4F07DD}" emma:medium="tactile" emma:mode="ink">
                <msink:context xmlns:msink="http://schemas.microsoft.com/ink/2010/main" type="inkWord" rotatedBoundingBox="13496,8620 13478,8921 13446,8920 13463,8618"/>
              </emma:interpretation>
              <emma:one-of disjunction-type="recognition" id="oneOf4">
                <emma:interpretation id="interp4" emma:lang="" emma:confidence="1">
                  <emma:literal/>
                </emma:interpretation>
              </emma:one-of>
            </emma:emma>
          </inkml:annotationXML>
          <inkml:trace contextRef="#ctx0" brushRef="#br0" timeOffset="-28729.8575">-140 5346 593 0,'-5'63'165'0,"-3"-1"43"15,5-13-184-15,0-7 2 16,-4-11-128-16,-4-2-97 16,-2-5-6-16</inkml:trace>
        </inkml:traceGroup>
        <inkml:traceGroup>
          <inkml:annotationXML>
            <emma:emma xmlns:emma="http://www.w3.org/2003/04/emma" version="1.0">
              <emma:interpretation id="{B3E0BCD1-ECC1-4BB9-B5C7-3EF0F8B05746}" emma:medium="tactile" emma:mode="ink">
                <msink:context xmlns:msink="http://schemas.microsoft.com/ink/2010/main" type="inkWord" rotatedBoundingBox="13400,9551 13365,10145 13310,10142 13345,9547"/>
              </emma:interpretation>
              <emma:one-of disjunction-type="recognition" id="oneOf5">
                <emma:interpretation id="interp5" emma:lang="" emma:confidence="1">
                  <emma:literal/>
                </emma:interpretation>
              </emma:one-of>
            </emma:emma>
          </inkml:annotationXML>
          <inkml:trace contextRef="#ctx0" brushRef="#br0" timeOffset="-28357.2248">-236 6277 829 0,'-13'62'204'16,"-1"-12"63"-16,3 5-226 0,2-16-41 16,0-3-64-1,2-7-26-15,1 2 8 0,4-2-12 16,-3 8-16-16,4 4 39 16,2 14-60-16,1 5-54 15,-1 8-31-15</inkml:trace>
        </inkml:traceGroup>
        <inkml:traceGroup>
          <inkml:annotationXML>
            <emma:emma xmlns:emma="http://www.w3.org/2003/04/emma" version="1.0">
              <emma:interpretation id="{1C18E274-2B77-4F8C-B064-47404984DBF9}" emma:medium="tactile" emma:mode="ink">
                <msink:context xmlns:msink="http://schemas.microsoft.com/ink/2010/main" type="inkWord" rotatedBoundingBox="13255,10738 13193,11811 13120,11807 13182,10733"/>
              </emma:interpretation>
              <emma:one-of disjunction-type="recognition" id="oneOf6">
                <emma:interpretation id="interp6" emma:lang="" emma:confidence="1">
                  <emma:literal/>
                </emma:interpretation>
              </emma:one-of>
            </emma:emma>
          </inkml:annotationXML>
          <inkml:trace contextRef="#ctx0" brushRef="#br0" timeOffset="-28347.2525">-380 7464 401 0,'-11'49'152'0,"-1"1"11"15,4-11-118-15,-1 2-9 16,0 3-34-16,3 8 6 16,1-4-12-16,0 12 21 15,0 0 15-15,0 8 47 16,1-6 8-16,-1 3 18 15,2-8-5-15,-4 6-11 16,1-6-48-16,1-2-6 16,-2-5-19-1,1 0-5-15,1-17-22 0,-3-1-268 16,3 2 85-16</inkml:trace>
        </inkml:traceGroup>
        <inkml:traceGroup>
          <inkml:annotationXML>
            <emma:emma xmlns:emma="http://www.w3.org/2003/04/emma" version="1.0">
              <emma:interpretation id="{1F1B7AB9-331B-428A-8B15-4268C9004EF6}" emma:medium="tactile" emma:mode="ink">
                <msink:context xmlns:msink="http://schemas.microsoft.com/ink/2010/main" type="inkWord" rotatedBoundingBox="13036,13137 13012,13547 12985,13545 13009,13135"/>
              </emma:interpretation>
              <emma:one-of disjunction-type="recognition" id="oneOf7">
                <emma:interpretation id="interp7" emma:lang="" emma:confidence="1">
                  <emma:literal/>
                </emma:interpretation>
              </emma:one-of>
            </emma:emma>
          </inkml:annotationXML>
          <inkml:trace contextRef="#ctx0" brushRef="#br0" timeOffset="-27830.354">-599 9863 827 0,'-6'30'219'0,"4"5"62"15,-6-4-249-15,6 0-3 16,-1-7-31-16,0 1 12 15,-2-8-14-15,3-5 13 16,-4-6-10-16,7-1 13 16,-4-3-12-16,2-1 13 15,4 7-12-15,-2 10 10 16,1 2-13-16,3 9 13 16,-7-3-12-16,1 5 12 0,-1-9-13 15,0-5 10-15,-4-9-13 16,8 1 7-16,-4-7-26 15,4-4-266-15,1-9 83 16</inkml:trace>
        </inkml:traceGroup>
        <inkml:traceGroup>
          <inkml:annotationXML>
            <emma:emma xmlns:emma="http://www.w3.org/2003/04/emma" version="1.0">
              <emma:interpretation id="{45FB4B43-E49A-482F-AE9A-C4BE7B7E5164}" emma:medium="tactile" emma:mode="ink">
                <msink:context xmlns:msink="http://schemas.microsoft.com/ink/2010/main" type="inkWord" rotatedBoundingBox="13533,14086 13454,15427 12603,15377 12681,14036"/>
              </emma:interpretation>
              <emma:one-of disjunction-type="recognition" id="oneOf8">
                <emma:interpretation id="interp8" emma:lang="" emma:confidence="1">
                  <emma:literal/>
                </emma:interpretation>
              </emma:one-of>
            </emma:emma>
          </inkml:annotationXML>
          <inkml:trace contextRef="#ctx0" brushRef="#br0" timeOffset="-26601.9792">-865 11081 1002 0,'-6'-24'329'0,"1"8"79"16,-2 5-226-16,2 4-49 15,-1 4 9-15,1 9-53 16,3 12-16-16,2 8-52 16,5 18-2-16,3 6-26 15,14 15 12-15,0-3-8 16,7-2 13-16,4-10-12 0,-1-9 10 15,-7-17-9-15,1-13-13 16,-2-12-35-16,2-14-54 16,1-11-41-16,1-10 16 15,-5-4-336-15,6-7 115 16</inkml:trace>
          <inkml:trace contextRef="#ctx0" brushRef="#br0" timeOffset="-26550.1175">-458 11140 1090 0,'-13'34'290'0,"-8"29"102"16,-3 12-322-16,-9 22 15 16,-2 5-27-16,4 20 0 15,2-13-28-15,4-2 7 16,11-18-29-16,2-16 7 16,9-28-14-16,0-14-29 0,3-18-49 15,-3-15-348 1,9-15 64-16</inkml:trace>
          <inkml:trace contextRef="#ctx0" brushRef="#br0" timeOffset="-26095.7106">-116 10832 991 0,'10'-8'320'0,"-7"-1"74"15,-6 6-268-15,-2 8-41 16,-1 13-25-16,-4 8 26 16,-1 10-35-16,-7 14 7 15,2 7-22-15,-4 9-1 16,6-4-31-16,-1 3 7 15,5-13-13-15,4-12-12 16,6-19-67-16,5-22-368 16,-2-19 81-16</inkml:trace>
          <inkml:trace contextRef="#ctx0" brushRef="#br0" timeOffset="-13225.899">-943 11075 814 0,'-6'-8'288'16,"-2"0"43"-16,1 0-205 15,2 3-47-15,4-2-20 0,1 2-4 16,5 5-20-1,6 4-8-15,5 2-13 0,10 10-5 16,2 5-2-16,4 10 2 16,1 3 0-16,-1 15 1 15,-4-4 0-15,1 6-1 16,-8-7-2-16,-3-1-1 16,1-12-1-16,-4-3-2 15,-4-9 0-15,0-3-1 16,-1-8 4-16,-5-6 13 15,0-8 8-15,-5-11 11 16,6-4 3-16,-4-8 0 16,0 2-14-16,-1-3-7 15,4 1-10-15,2-2-5 16,4 4-2-16,4-7-2 16,2 1 0-16,4-7-2 15,-4 4 2-15,4-8-2 16,-3 5 1-16,-1 2 1 0,-4 8 1 15,0 6-2-15,-6 12 1 16,-2 3-2-16,-4 3 1 16,1 5-1-16,-4-2 0 15,2 7-1-15,-1-3 3 16,-4 11-3-16,0-2 2 16,-1 8 1-16,1 1 2 0,-2 3-1 15,1-10 1-15,-1 8 0 16,2-8 0-16,-1 3-2 15,1-2 0-15,-1 9-1 16,2-5 1-16,-2 8-4 16,-1-2 0-16,1 12 0 15,1-4 0-15,-3 9 0 16,1-4 3-16,-2 12-2 16,-1-9 3-16,-3 8-1 15,3-1 1-15,-1 11 0 16,3-5 2-16,-4 7-2 15,3-8 1-15,1-1 0 16,-1-12 2-16,0-7-1 16,2-3 1-16,1 4-2 15,-7-6 0-15,1 2-2 16,6-1 1-16,-7-5-1 0,6-4 1 16,4-1-1-16,-3-5 1 15,1-3-1-15,2-4 2 16,-1-1-3-16,3-3 2 15,2-1-3-15,-4-1 1 16,3 0-3-16,0 0 0 16,2-3 0-16,-2 3 1 15,5-2-2-15,-2-1 2 0,0-10-3 16,2 0 2 0,-2-16-4-16,-1-7 2 0,9-17-2 15,-1-4 1-15,6-22-2 16,2 4-3-16,8-4-8 15,-8 9-3-15,4-6-12 16,-7 16-1-16,9-9 0 16,-7 5 8-16,2-9-4 15,-1 11 10-15,-3 2 1 16,-7 10 6-16,-2 7 1 16,-4 16 8-16,-2 12-3 15,-4 15 3-15,0 16-4 16,-4 14 0-16,-2 15 0 15,2 1 7-15,-2 9 5 16,0-5 4-16,2 3 1 16,0-9 2-16,-2 5 1 0,5-13-5 15,-1 3-1-15,-1-9 0 16,1 4-2-16,1-4-1 16,-5 12-2-16,2 2 0 15,0 11-1-15,-5 3 0 16,0 12 1-16,5-9 2 15,-3 4 0-15,1-13 1 16,3-1 1-16,6-17-1 0,-1-4-5 16,4-15-17-16,4-18-343 15,-4-17 103-15</inkml:trace>
        </inkml:traceGroup>
      </inkml:traceGroup>
    </inkml:traceGroup>
  </inkml:traceGroup>
</inkml:ink>
</file>

<file path=ppt/ink/ink1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34:58.71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5AE8B47-0BF2-444B-909C-CB6D23191D5D}" emma:medium="tactile" emma:mode="ink">
          <msink:context xmlns:msink="http://schemas.microsoft.com/ink/2010/main" type="inkDrawing" rotatedBoundingBox="9326,3388 14093,2438 14118,2568 9352,3518" semanticType="callout" shapeName="Other">
            <msink:destinationLink direction="to" ref="{2AB25292-04FC-49D9-BADF-3E3B01436303}"/>
          </msink:context>
        </emma:interpretation>
      </emma:emma>
    </inkml:annotationXML>
    <inkml:trace contextRef="#ctx0" brushRef="#br0">4 948 1074 0,'-7'4'262'0,"-1"-2"78"16,10 0-305-16,9-9-31 15,7 7-3-15,13-16-14 16,-9 6 4-1,3 1 10-15,30-8-9 16,-2 8 14-16,7-1-10 16,-3 10 12-16,-10 11-10 15,-3-1 11-15,8-4-12 16,1 3 11-16,12-6-12 16,0-13 10-16,10-3-13 15,-1-3 9-15,6-8-10 16,-6-2 10-16,9 1-9 15,-2-1 13-15,12 4-10 0,-9 2 12 16,10 6-10-16,-16 4 9 16,11 5-11-16,-13 2 11 15,17-5-12-15,-7-2 11 16,24-5-12-16,-14-1 9 16,9-7-12-16,-14 4 10 15,10-9-9-15,-22 7 11 0,14-8-8 16,-8 8 12-16,6-2-9 15,-13 0 9-15,5 7-9 16,-13 13 10-16,9-10-10 16,-6 7 10-16,13 4-11 15,-3-5 10-15,14-12-11 16,-13 4 9-16,6-6-10 16,-12 0 11-16,6-11-12 15,-13 4 12-15,10 1-12 16,-8 1 12-16,8-7-12 15,-9 9 12-15,2 0-10 16,-14-2 11-16,-3 6-11 16,-13 15 11-16,3-3-9 15,-13 3 14-15,5 5-6 16,-2 2 13-16,2-7-10 16,-5 5 9-16,4 2-15 15,-4-1 6-15,5-2-12 16,-7-3 9-16,2 1-11 0,-8-18 11 15,0 19-9-15,-10-15 9 16,-3-1-10-16,-5 2 12 16,-6 17 6-16,-4-4 20 15,1 1-1-15,-3 17 12 16,-2-15-10-16,-1 16-7 0,-1-14-20 16,0-4 0-16,-2 2-19 15,-1 18 3-15,-2-16-37 16,-3-2-4-16,-13 26-357 15,-4-17 96-15</inkml:trace>
  </inkml:traceGroup>
</inkml:ink>
</file>

<file path=ppt/ink/ink18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2:40.20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04B548B-686D-40F5-BD99-40159ECBF39C}" emma:medium="tactile" emma:mode="ink">
          <msink:context xmlns:msink="http://schemas.microsoft.com/ink/2010/main" type="inkDrawing" rotatedBoundingBox="10635,11352 10667,10603 10669,10604 10637,11353" semanticType="callout" shapeName="Other">
            <msink:sourceLink direction="with" ref="{BFEBC3C5-AA6C-437B-BF0B-A7CD9EC4177B}"/>
            <msink:sourceLink direction="with" ref="{291FACFE-A3A3-49F4-B33E-71DB588F8C61}"/>
          </msink:context>
        </emma:interpretation>
      </emma:emma>
    </inkml:annotationXML>
    <inkml:trace contextRef="#ctx0" brushRef="#br0">-2967 7330 240 0,'-5'110'174'16,"0"-3"-2"-16,0 7-11 15,1-14-61-15,0 6-5 16,1-24-37-16,0-9-230 16,-2-16 49-16</inkml:trace>
  </inkml:traceGroup>
</inkml:ink>
</file>

<file path=ppt/ink/ink18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2:40.54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9F9E768-525E-4D29-A523-9EB80716E745}" emma:medium="tactile" emma:mode="ink">
          <msink:context xmlns:msink="http://schemas.microsoft.com/ink/2010/main" type="inkDrawing" rotatedBoundingBox="10508,13564 10588,12405 10635,12409 10554,13567" semanticType="callout" shapeName="Other">
            <msink:sourceLink direction="with" ref="{3A2E108F-497A-4CA6-9050-D84A5A158825}"/>
            <msink:sourceLink direction="with" ref="{307EE4F1-6A1E-4AE7-9EC7-DD6603885CDF}"/>
            <msink:sourceLink direction="with" ref="{646F4558-A137-4D48-88BA-4DCB906BC2AA}"/>
          </msink:context>
        </emma:interpretation>
      </emma:emma>
    </inkml:annotationXML>
    <inkml:trace contextRef="#ctx0" brushRef="#br0">-3001 9135 854 0,'-16'91'195'0,"0"6"78"0,9-12-260 15,2-1 2-15,0-19-19 16,2 0 13-16,0-17-14 15,-2-2 13-15,2-12-13 16,-2-7 14-16,0-12-10 16,2-5 22-16,-4-7-12 0,4 2 14 15,-2 1-14-15,4 9 10 16,-3 4-22-16,3 12 12 16,-1 10-14-16,4 20 18 15,-2 6-1-15,1 6 30 16,1-8-7-16,1-8 17 15,-1-25-18-15,-1-16-2 16,1-17-24-16,1-17 0 16,-8-15-51-16,4-27-290 15,-6-5 83-15</inkml:trace>
  </inkml:traceGroup>
</inkml:ink>
</file>

<file path=ppt/ink/ink182.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8:14:55.29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9178DB7-CD01-4959-8A1B-536AEDA050B7}" emma:medium="tactile" emma:mode="ink">
          <msink:context xmlns:msink="http://schemas.microsoft.com/ink/2010/main" type="inkDrawing" rotatedBoundingBox="21646,5435 21661,5435 21661,5450 21646,5450" shapeName="Other"/>
        </emma:interpretation>
      </emma:emma>
    </inkml:annotationXML>
    <inkml:trace contextRef="#ctx0" brushRef="#br0">0 0 0,'0'0'15,"0"0"1</inkml:trace>
  </inkml:traceGroup>
</inkml:ink>
</file>

<file path=ppt/ink/ink18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6:18.22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DC19326-889E-4255-93FE-F62B99579109}" emma:medium="tactile" emma:mode="ink">
          <msink:context xmlns:msink="http://schemas.microsoft.com/ink/2010/main" type="writingRegion" rotatedBoundingBox="14465,4251 11736,6563 10990,5682 13719,3370">
            <msink:destinationLink direction="with" ref="{A175AE41-0481-40EA-888B-675973D4696B}"/>
          </msink:context>
        </emma:interpretation>
      </emma:emma>
    </inkml:annotationXML>
    <inkml:traceGroup>
      <inkml:annotationXML>
        <emma:emma xmlns:emma="http://www.w3.org/2003/04/emma" version="1.0">
          <emma:interpretation id="{463D3BA3-F333-45F3-9251-2BE6DF9F83F5}" emma:medium="tactile" emma:mode="ink">
            <msink:context xmlns:msink="http://schemas.microsoft.com/ink/2010/main" type="paragraph" rotatedBoundingBox="14465,4251 11736,6563 10990,5682 13719,3370" alignmentLevel="1"/>
          </emma:interpretation>
        </emma:emma>
      </inkml:annotationXML>
      <inkml:traceGroup>
        <inkml:annotationXML>
          <emma:emma xmlns:emma="http://www.w3.org/2003/04/emma" version="1.0">
            <emma:interpretation id="{B4C1464E-D037-4882-8D23-610676E714D6}" emma:medium="tactile" emma:mode="ink">
              <msink:context xmlns:msink="http://schemas.microsoft.com/ink/2010/main" type="line" rotatedBoundingBox="14465,4251 11736,6563 10990,5682 13719,3370"/>
            </emma:interpretation>
          </emma:emma>
        </inkml:annotationXML>
        <inkml:traceGroup>
          <inkml:annotationXML>
            <emma:emma xmlns:emma="http://www.w3.org/2003/04/emma" version="1.0">
              <emma:interpretation id="{F8E763C4-CAAB-49CE-B5C4-17906AF9F88A}" emma:medium="tactile" emma:mode="ink">
                <msink:context xmlns:msink="http://schemas.microsoft.com/ink/2010/main" type="inkWord" rotatedBoundingBox="10990,5682 13719,3370 14465,4251 11736,6563"/>
              </emma:interpretation>
              <emma:one-of disjunction-type="recognition" id="oneOf0">
                <emma:interpretation id="interp0" emma:lang="" emma:confidence="1">
                  <emma:literal/>
                </emma:interpretation>
              </emma:one-of>
            </emma:emma>
          </inkml:annotationXML>
          <inkml:trace contextRef="#ctx0" brushRef="#br0">-1415 2140 959 0,'-3'3'236'0,"-5"5"79"16,1 5-271-16,6 11-20 0,-4 2 1 16,2 8-8-16,3 0 5 15,0 4-9 1,1-12 6-16,1 0-8 0,3-12 10 15,-5-7-9-15,5-6 10 16,-2-2-7-16,3-8 4 16,1-7-12-16,3-2 6 15,1-8-9-15,-8-3 5 16,-1-3-10-16,-1 4 8 0,1-3-9 16,-5 6 8-16,6 2-9 15,4 8 9-15,-7 5-8 16,4 10 9-16,-5 13-9 15,-1 10 9-15,1 11-8 16,-1 8 8-16,-3 10-10 16,5-5 9-16,0 2-8 15,-2-13 8-15,2-4-8 16,0-16 10-16,2-6-10 16,-2-7 11-16,2-11-8 15,1-10 9-15,7-9-10 16,-7-11 12-16,2-12-14 15,-4 5 10-15,3 3-11 16,-9 11 10-16,5 13-9 16,0 11 10-16,1 12-8 15,-9 7 8-15,8 22-10 0,-3 3 7 16,-2 21-8-16,0-2 8 16,7 10-9-16,-5-16 9 15,-1-4-6-15,6-15 9 16,-2-9-2-16,2-15 12 15,1-10-5-15,-3-12 9 16,3-17-12-16,2-16 3 0,2-13-11 16,-6-2 3-16,9 4-9 15,-7 19 10-15,-4 22-14 16,-4 24 8-16,-2 25-11 16,-3 16 10-16,2 20-11 15,0 1 15-15,2 13-9 16,2-8 11-16,3 0-35 15,-1-13-362-15,-4-33 113 16</inkml:trace>
          <inkml:trace contextRef="#ctx0" brushRef="#br0" timeOffset="8667.5805">-1343 1561 879 0,'-5'-7'278'0,"0"-1"52"15,5 6-228-15,-7 2-34 16,4-6-10-16,3 3-9 0,-5 3-4 16,4-2-15-16,2 2-6 15,-1 8-13-15,0 2 5 16,0 3 4-16,2 0 11 15,-5 5-6-15,-1-2 9 16,1 13-13-16,0 3-3 16,0 19-12-16,4 7 4 15,-2 25-10-15,2-2 8 0,1 15-7 16,1-9 9-16,-3 7-8 16,3-17 9-16,-3-3-8 15,0-22 7-15,-1-8-9 16,1-23 6-16,1-10-6 15,-2-12 13-15,4-14-7 16,-6-8 8-16,4-9-7 16,-5-1 7-16,4 1-14 15,-4 13 5-15,9 9-11 16,-6 11 6-16,7 14-8 16,-6 3 8-16,0-2-6 15,-2 2 12-15,1 0-6 16,-7-10 9-16,4-3-5 15,0-4 6-15,-13-7 2 16,-2-4 10-16,-2 0-4 16,0 1 13-16,-7 2-1 0,4 4 3 15,-2 3-9-15,-2 2 3 16,-9 4-13-16,0 1 3 16,-5-1-11-16,3-1 8 15,-5 0-8-15,3-7 8 16,-1 4-10-16,5-4 7 15,-7 4-10-15,8-1 6 16,-4 1-10-16,4 1 7 0,-4 2-7 16,9-2 7-16,-2 4-9 15,7 3 8-15,0 1-8 16,10-1 8-16,0 1-10 16,6-4 9-16,5-3-12 15,2-2 8-15,5-5-10 16,1 0 10-16,5-10-8 15,-3-2 14-15,3-6-37 16,-5 0-16-16,-1 3-94 16,-9 16-351-16,-12 25 59 15</inkml:trace>
          <inkml:trace contextRef="#ctx0" brushRef="#br0" timeOffset="15490.626">55 1288 567 0,'-20'2'301'0,"1"1"-25"0,-9 8-111 15,1 7-100-15,-6 5-19 16,1-2-38-16,-9-2 15 15,6 1-13-15,-4-6 18 16,5-5-9-16,-7-3 16 16,12-3-15-16,-8 1 12 15,6-3-19-15,-5-2 10 16,5-3-16-16,-9 3 10 16,4-4-14-16,-6 6 12 15,1 4-14-15,-7 7 13 16,1 1-11-16,-10 4 11 15,8-2-12-15,-3 1 14 16,15-1-13-16,3-1 14 0,11-7-9 16,0-7 15-1,4-8-12-15,-4-7 11 0,4 4-15 16,-2-4 9-16,0 6-17 16,4 4 11-16,1 0-13 15,2 2 13-15,4 3-12 16,2-2 12-16,0 0-13 15,3 4 11-15,2-2-13 0,1-3 12 16,-1 3-13-16,3-2 11 16,-2 4-11-16,2-4 11 15,0 7-11-15,-2-7 11 16,1 4-9-16,-1-5 11 16,-3 4-12-16,4-9 12 15,-4 10-12-15,0-4 12 16,0 4-13-16,0-7 12 15,4 7-12-15,-1-6 12 16,0 4-12-16,2 4 11 16,-1-1-12-16,-2-2 11 15,-1 3-10-15,1 1 11 16,-3-5-11-16,2 1 13 16,-2 6-13-16,1-2 11 15,3 3-13-15,-3-2 12 16,2 1-11-16,3 7 12 0,0-1-11 15,-3-1 12-15,3 4-11 16,-2 16 8-16,1 1-12 16,-6 20 10-16,6 2-12 15,1 15 12-15,0-8-7 16,4 4 11-16,3-12-10 16,-2 7 11-16,-2-18-10 15,-3-6 12-15,-2-11-12 16,-2-3 12-16,-1-15-12 0,1 3 11 15,1-3-11-15,0-3 11 16,0 1-12-16,3-2 12 16,0-3-12-16,-2 4 12 15,2 2-13-15,0-1 12 16,-1 4-11-16,1-5 11 16,-2 1-12-16,2-11 12 15,-2 4-12-15,2-3 11 16,0 3-11-16,2-6 12 15,-2 11-10-15,2-6 11 16,-1 2-11-16,-2-3 12 16,-1 1-13-16,0 7 8 15,1-3-11-15,-4-6 13 16,5 4-13-16,-3 0 14 16,-2-8-9-16,-2 7 11 0,-1 2-12 15,0-1 11-15,-2 2-12 16,1 3 12-16,-4-5-11 15,4 8 11-15,-5-2-11 16,1-1 12-16,-2 0-12 16,2 3 12-16,-3-6-12 15,-7-1 11-15,-4 6-11 16,-2-1 10-16,-2-2-11 16,-3 5 11-16,8 0-11 0,5-3 10 15,3-1-10-15,0-2 11 16,5-3-12-16,-2 3 12 15,-1-3-12-15,-3 0 12 16,1 2-11-16,-3-5 11 16,1-4-12-16,2 1 12 15,1-4-11-15,0 0 11 16,3 5-12-16,-2-3 13 16,3 3-12-16,-2 4 11 15,4 1-12-15,-2 0 11 16,3 1-10-16,-1 3 10 15,1-3-12-15,-3 4 14 16,5-2-13-16,0 4 11 16,0-4-11-16,4 4 12 15,-1-7-12-15,4 0 9 16,-2-2-13-16,6-6 12 0,-5-3-11 16,7 2 12-16,2 1-9 15,-3 2 8-15,1 7-10 16,0 4 9-16,0 5-11 15,-2 1 12-15,1 4-8 16,-4-4 12-16,3-3-11 16,-5-11 13-16,1 3-12 0,-1-3 10 15,4 0-10-15,-6 1 11 16,1 4-11-16,-2-5 10 16,-1-1-11-16,-2 6 11 15,-2 3-12-15,-1 3 11 16,2 3-11-16,-2 5 12 15,3-4-10-15,3-7 11 16,2 0-11-16,-4-4 11 16,4-4-11-16,-2 0 11 15,2-2-10-15,0-2 12 16,-4 4-11-16,-1-2 11 16,-3 2-12-16,6 1 10 15,-3 4-13-15,3-5 11 16,2 6-12-16,3-3 10 15,-4 0-11-15,4 0 12 16,0 3-12-16,4-3 12 16,-1 2-11-16,0-1 12 0,-1 1-12 15,-1-4 11-15,-2 4-10 16,2-4 11-16,-4-2-11 16,5 0 11-16,-4 3-17 15,5 1-7-15,4 5-21 16,3 1 12-16,-1 4-346 15,16 9 112-15</inkml:trace>
          <inkml:trace contextRef="#ctx0" brushRef="#br0" timeOffset="16318.6294">-2067 2245 659 0,'-3'2'282'0,"-2"12"2"16,-1 14-174-16,1 9-23 16,-2 0-58-16,2 6 14 15,1-11-15-15,0 2 6 16,-1-10-24-16,4-1 10 16,1-8-15-16,1-2 11 15,-1-7-12-15,4 1 11 16,-8-2-14-16,3 1 10 15,-1 1-15-15,7 4 11 16,2 0-12-16,1 5 10 16,-8 1-10-16,6-1 11 15,-6-3-13-15,2 0 13 16,-2-7-12-16,10-1 11 16,-9-5-11-16,-1 2 13 0,2-2-8 15,-2-5 15-15,-3 3-11 16,-2-3 14-16,-2 1-10 15,-3-1 13-15,2 3-13 16,-3 0 11-16,1 4-13 16,1 3 10-16,-1 1-16 15,-3 6 12-15,5-1-12 16,-5 1 20-16,-2-3-10 16,-3-1 14-16,0-4-13 0,-4-3 12 15,4-2-18-15,-3-1 9 16,5 0-15-16,-2 1 11 15,3-3-12-15,-1 3 11 16,3-1-13-16,5-1 12 16,1 1-13-16,7 4-18 15,2-5 41-15,9-4-387 16,-3-2 117-16</inkml:trace>
          <inkml:trace contextRef="#ctx0" brushRef="#br0" timeOffset="9300.2888">-2114 2488 866 0,'0'-8'289'0,"-6"3"61"16,-1 2-220-16,7 3-53 15,-5 7-23-15,5 4-19 16,5 12-25-16,3 6-7 0,0 11-11 16,-1 3 13-1,-1 4-5-15,-2-8 10 0,-4-4-5 16,-2-12 9-16,-1-7-10 15,1-13 6-15,-1 2-17 16,0-10-1-16,-4 0-36 16,6 2 66-16,-11-11-395 15,-2-4 129-15</inkml:trace>
          <inkml:trace contextRef="#ctx0" brushRef="#br0" timeOffset="13687.1842">116 135 1610 0,'-8'61'4'0,"-3"16"6"16,3-8-7-16,1 6 8 15,4 13-13-15,3 2 11 0,-2-12-12 16,6 8 12-16,1-6-13 16,-2 2 11-16,5-12-12 15,5 13 13-15,-3-15-13 16,3-10 12-16,0-14-11 16,-4 2 12-16,-1-22-12 15,1 5 18-15,-6-1-9 16,-2 6 11-16,-1-5-12 0,-1 2 11 15,-2-5-17-15,-1 0 10 16,4-17-13-16,-3-2 11 16,3 1-11-16,0-11 12 15,0-10-10-15,0 5 11 16,-2-10-11-16,-6-34 10 16,0-3-13-16,0-46 7 15,0-22-15-15,-5-28-4 16,2 7-16-16,3-22-29 15,-2 38-34-15,3 10 8 16,7 27 3-16,4 21 7 16,-3 35 13-16,2 4 6 15,-3 24-10-15,2 2 13 16,1 5 2-16,-1 0 32 16,-2 7 20-16,2-10 18 0,-2 1-10 15,0 2 0-15,-2 3-5 16,2 10 26-16,-2 12 0 15,1 23 44-15,2 11 7 16,7 28 18-16,1 4-19 16,-1 18 6-16,3-4-38 15,-4 17 13-15,-6-25-26 16,1 4 10-16,-2-20-18 16,0-16 8-16,0-30-25 0,1-10 8 15,1-22-14-15,-4-13 11 16,4-34-12-16,0-35 7 15,-9-22-19-15,-3-38 5 16,2-15-14-16,-3-8 12 16,-4 22-6-16,6 7 19 15,0 36-6-15,3 27 10 16,0 34-16-16,1 25 9 16,0 24-11-16,3 23 11 15,1 9-10-15,-1 38 15 16,7 1-9-16,-4 28 12 15,3-2-12-15,-1 4 11 16,0-17-11-16,-4-1 12 16,4-30-13-16,2-14 13 15,-4-16-13-15,-1-17-48 16,5-9-107-16,-3-2-152 0,-2-1-41 16</inkml:trace>
        </inkml:traceGroup>
      </inkml:traceGroup>
    </inkml:traceGroup>
  </inkml:traceGroup>
</inkml:ink>
</file>

<file path=ppt/ink/ink18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2:49.180"/>
    </inkml:context>
    <inkml:brush xml:id="br0">
      <inkml:brushProperty name="width" value="0.09333" units="cm"/>
      <inkml:brushProperty name="height" value="0.09333" units="cm"/>
      <inkml:brushProperty name="fitToCurve" value="1"/>
    </inkml:brush>
    <inkml:context xml:id="ctx1">
      <inkml:inkSource xml:id="inkSrc3">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08:08:14.549"/>
    </inkml:context>
  </inkml:definitions>
  <inkml:traceGroup>
    <inkml:annotationXML>
      <emma:emma xmlns:emma="http://www.w3.org/2003/04/emma" version="1.0">
        <emma:interpretation id="{FF36AE18-E475-49ED-9183-E7A1E025B50F}" emma:medium="tactile" emma:mode="ink">
          <msink:context xmlns:msink="http://schemas.microsoft.com/ink/2010/main" type="writingRegion" rotatedBoundingBox="9348,14313 11323,12741 12266,13925 10291,15497"/>
        </emma:interpretation>
      </emma:emma>
    </inkml:annotationXML>
    <inkml:traceGroup>
      <inkml:annotationXML>
        <emma:emma xmlns:emma="http://www.w3.org/2003/04/emma" version="1.0">
          <emma:interpretation id="{C28F3302-1DBF-4C0E-B241-12FC53A7D433}" emma:medium="tactile" emma:mode="ink">
            <msink:context xmlns:msink="http://schemas.microsoft.com/ink/2010/main" type="paragraph" rotatedBoundingBox="9348,14313 11323,12741 12266,13925 10291,15497" alignmentLevel="1"/>
          </emma:interpretation>
        </emma:emma>
      </inkml:annotationXML>
      <inkml:traceGroup>
        <inkml:annotationXML>
          <emma:emma xmlns:emma="http://www.w3.org/2003/04/emma" version="1.0">
            <emma:interpretation id="{973E3A7B-7407-4B17-ACF7-D424C266CE2D}" emma:medium="tactile" emma:mode="ink">
              <msink:context xmlns:msink="http://schemas.microsoft.com/ink/2010/main" type="line" rotatedBoundingBox="9348,14313 11323,12741 12266,13925 10291,15497"/>
            </emma:interpretation>
          </emma:emma>
        </inkml:annotationXML>
        <inkml:traceGroup>
          <inkml:annotationXML>
            <emma:emma xmlns:emma="http://www.w3.org/2003/04/emma" version="1.0">
              <emma:interpretation id="{646F4558-A137-4D48-88BA-4DCB906BC2AA}" emma:medium="tactile" emma:mode="ink">
                <msink:context xmlns:msink="http://schemas.microsoft.com/ink/2010/main" type="inkWord" rotatedBoundingBox="9348,14313 10566,13344 11509,14528 10291,15497">
                  <msink:destinationLink direction="with" ref="{39F9E768-525E-4D29-A523-9EB80716E745}"/>
                </msink:context>
              </emma:interpretation>
            </emma:emma>
          </inkml:annotationXML>
          <inkml:trace contextRef="#ctx0" brushRef="#br0">-3115 11163 961 0,'-14'19'357'0,"-2"28"38"15,-2 10-237-15,-5 29-75 16,-1 1-27-16,-9 33 4 16,3-11-16-16,5 14-6 0,7-14-11 15,10-4-5 1,7-32-13-16,7-9-6 0,-3-33-39 16,-3-23 25-16,2-18-433 15,3-24 116-15</inkml:trace>
          <inkml:trace contextRef="#ctx0" brushRef="#br0" timeOffset="-265.9463">-3638 11273 1217 0,'11'-2'300'0,"2"14"90"0,3 15-333 16,2 9-49 0,6 17 1-16,-1-1 3 0,5 12 3 15,-1-16-5-15,7 1-2 16,-1-15-3-16,6-13 0 15,-7-18 1-15,9-11-29 16,-9-24-28-16,2-17-165 16,-5-4-194-16,2-20-17 15</inkml:trace>
          <inkml:trace contextRef="#ctx0" brushRef="#br0" timeOffset="4586.2756">-2563 10739 901 0,'3'-14'389'0,"2"6"-4"15,-7 16-198-15,-2 14-111 16,-6 11-38-16,-10 20-5 16,-2 12-6-16,-12 21-12 15,3-3-8-15,-7 11-3 16,8-11 0-16,4-9-1 15,11-27 1-15,-8-17 1 16,14-27 4-16,2-29-23 16,4-23-19-16,8-30-26 15,9-9-15-15,1-16-33 16,3 9 20-16,0 7 21 16,-9 28 28-16,1 18 22 15,-3 21 30-15,-11 17 10 0,6 17 2 16,-4 15-1-16,1 9-8 15,-1 9 2-15,5 1-8 16,7 6 0-16,3-7-1 16,7-2-1-16,9-7-2 15,8-6 2-15,-1-12 0 16,3-3-3-16,-4-8 1 0,-2-3 1 16,-12-6-2-16,-5 2-2 15,-9-1 1-15,-7 2 8 16,-7 1 6-16,-9 4 1 15,-7-7 1-15,-13-4 0 16,-1-4-9-16,-10-8-11 16,-3-10-10-16,-12-5-4 15,9 2 1-15,-2 2 0 16,9 2 8-16,10 11 15 16,17 9 6-16,4 0 2 15,14 3-3-15,12 4-1 16,10 1-9-16,21-1-3 15,14 4-1-15,20 2 0 16,0-1-1-16,13 1 8 16,-9-2-46-16,-7 14-358 15,-25 3 113-15</inkml:trace>
          <inkml:trace contextRef="#ctx1" brushRef="#br0">-4285 11037 0,'0'0'31</inkml:trace>
        </inkml:traceGroup>
        <inkml:traceGroup>
          <inkml:annotationXML>
            <emma:emma xmlns:emma="http://www.w3.org/2003/04/emma" version="1.0">
              <emma:interpretation id="{460BDEAA-EC23-438C-A43F-0BF4706FBED4}" emma:medium="tactile" emma:mode="ink">
                <msink:context xmlns:msink="http://schemas.microsoft.com/ink/2010/main" type="inkWord" rotatedBoundingBox="11637,13599 11863,13419 12066,13674 11841,13854"/>
              </emma:interpretation>
            </emma:emma>
          </inkml:annotationXML>
          <inkml:trace contextRef="#ctx0" brushRef="#br0" timeOffset="207530.328">-1879 10280 1002 0,'-4'3'243'0,"2"17"86"15,0 1-297-15,1 13 0 16,1 5-22-16,3-3-2 16,0-10-2-16,4-5 9 15,1-15-15-15,1-12 15 16,3-14-1-16,1-15 0 0,1-8-13 16,1-13 11-16,-4 7-15 15,-1-1 11-15,-3 11-12 16,-4 8 11-16,-3 20-10 15,1 11 12-15,-2 11-9 16,1 15 12-16,-2 6-9 16,2 6 16-16,0-4-10 15,0 10 12-15,0-12-13 0,2-1 9 16,-1-10-16-16,3-10 10 16,-1-9-11-16,2-15 13 15,0-10-11-15,-2-14 11 16,0 0-12-16,0-6 8 15,-1 16-13-15,-2 7 12 16,0 17-12-16,0 11 12 16,-5 8-11-16,2 12 11 15,-2 4-10-15,-1 14 10 16,-1-1-11-16,5 1 12 16,2-12-13-16,5-2 12 15,3-16-24-15,1-6-363 16,-3-8 118-16</inkml:trace>
        </inkml:traceGroup>
      </inkml:traceGroup>
    </inkml:traceGroup>
  </inkml:traceGroup>
</inkml:ink>
</file>

<file path=ppt/ink/ink18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6:39.32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5DFA3C7-DAFA-4C8D-96D7-3D6248E0CD31}" emma:medium="tactile" emma:mode="ink">
          <msink:context xmlns:msink="http://schemas.microsoft.com/ink/2010/main" type="inkDrawing" rotatedBoundingBox="7532,13377 7808,9909 7884,9915 7607,13383" semanticType="scratchOut" shapeName="Other">
            <msink:sourceLink direction="with" ref="{36995ABF-2923-49E9-A89E-F0423FD8F8DC}"/>
            <msink:sourceLink direction="with" ref="{1A910D63-A1E1-467F-9CC7-C059C8E3653E}"/>
          </msink:context>
        </emma:interpretation>
      </emma:emma>
    </inkml:annotationXML>
    <inkml:trace contextRef="#ctx0" brushRef="#br0">300-8 743 0,'-5'-2'285'0,"0"4"23"0,1 4-197 16,-3 7-36-16,4 5-37 16,0 18-6-16,-4 8-10 15,4 16-1-15,1 5-7 16,-3 14-1-16,4 4-4 15,-1 30-1-15,2 4-2 16,-3 34 0-16,0-5-2 16,-2 11-1-1,1-27-1-15,0 1 9 0,-3-24 2 0,-1 23 1 16,0-13 1-16,-2 16 1 16,-1-10-9-16,-1 17-2 15,3-32-2-15,-6 21-1 16,2-13 0-16,-1 21-1 15,1-21 1-15,0 11-1 16,3-27 1-16,-1 1-1 16,2-30 2-16,3 2 0 15,4-21 1-15,1 0 0 16,-3-18 0-16,-2-1 11 16,1-14 7-16,-1-1 5 15,-1-10-1-15,1 2 2 16,2 0-12-16,-2-2-8 15,-1 0-5-15,1 0-2 16,1-5 1-16,3-1-3 16,1-2 3-16,6 0 0 0,-5 0 1 15,3 0-1-15,-5 0 1 16,2 1-2-16,-3 1 0 16,5 4-3-16,-1 1-20 15,3-1 164-15,7-4-537 16,0-15 215-16</inkml:trace>
  </inkml:traceGroup>
</inkml:ink>
</file>

<file path=ppt/ink/ink18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7:52.45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1849A86-42E7-4346-AC81-78DBAFE5519C}" emma:medium="tactile" emma:mode="ink">
          <msink:context xmlns:msink="http://schemas.microsoft.com/ink/2010/main" type="writingRegion" rotatedBoundingBox="7462,7796 9605,7737 9613,8037 7471,8097"/>
        </emma:interpretation>
      </emma:emma>
    </inkml:annotationXML>
    <inkml:traceGroup>
      <inkml:annotationXML>
        <emma:emma xmlns:emma="http://www.w3.org/2003/04/emma" version="1.0">
          <emma:interpretation id="{86EF121A-2F96-4E71-97D6-9DA8B6B6A169}" emma:medium="tactile" emma:mode="ink">
            <msink:context xmlns:msink="http://schemas.microsoft.com/ink/2010/main" type="paragraph" rotatedBoundingBox="7462,7796 9605,7737 9613,8037 7471,8097" alignmentLevel="1"/>
          </emma:interpretation>
        </emma:emma>
      </inkml:annotationXML>
      <inkml:traceGroup>
        <inkml:annotationXML>
          <emma:emma xmlns:emma="http://www.w3.org/2003/04/emma" version="1.0">
            <emma:interpretation id="{417C0D43-A4E5-40E1-A6AE-ED7E4D39BC34}" emma:medium="tactile" emma:mode="ink">
              <msink:context xmlns:msink="http://schemas.microsoft.com/ink/2010/main" type="line" rotatedBoundingBox="7462,7796 9605,7737 9613,8037 7471,8097"/>
            </emma:interpretation>
          </emma:emma>
        </inkml:annotationXML>
        <inkml:traceGroup>
          <inkml:annotationXML>
            <emma:emma xmlns:emma="http://www.w3.org/2003/04/emma" version="1.0">
              <emma:interpretation id="{75E5E75E-D7E4-4E96-89B5-5BE749D293E5}" emma:medium="tactile" emma:mode="ink">
                <msink:context xmlns:msink="http://schemas.microsoft.com/ink/2010/main" type="inkWord" rotatedBoundingBox="7462,7796 9605,7737 9613,8037 7471,8097"/>
              </emma:interpretation>
              <emma:one-of disjunction-type="recognition" id="oneOf0">
                <emma:interpretation id="interp0" emma:lang="" emma:confidence="1">
                  <emma:literal/>
                </emma:interpretation>
              </emma:one-of>
            </emma:emma>
          </inkml:annotationXML>
          <inkml:trace contextRef="#ctx0" brushRef="#br0">318-6598 910 0,'-12'7'279'16,"1"-3"73"-16,3 0-256 15,0-6-5-15,3 0-29 16,2-1 8-16,1 0-29 15,4 0 6-15,1-1-29 16,2 4 3-16,3 0-22 0,-2 4 9 16,6 1-14-16,1-2 11 15,-2-2-8-15,2 1 10 16,0-4-11-16,2-2 11 16,-6-3-11-16,3-1 13 15,-3 0-12-15,4 1 11 16,-3 3-9-16,6 0 12 15,-1 3-13-15,4-1 13 16,-2-1-12-16,2 0 12 16,1 1-15-16,4-1 12 15,-5-4-11-15,2-3 11 16,1-1-12-16,0-5 11 16,-7 3-10-16,8-2 9 15,-4 7-11-15,2 2 11 16,-5 4-12-16,2 0 12 0,-5 2-12 15,2 2 14-15,-2 0-12 16,1-1 12-16,3-2-12 16,-3 2 10-16,2 1-11 15,2 0 10-15,0 2-11 16,6 0 12-16,-4 1-12 16,3-4 12-16,-1-1-12 15,3-3 13-15,-4 1-13 0,8-1 13 16,-5 1-13-16,5 2 13 15,-4 2-12-15,4 1 12 16,-8 2-13-16,7 3 12 16,-4 0-12-16,2 2 10 15,-3-2-9-15,-2-3 12 16,-7-2-11-16,2 1 10 16,-4-1-10-16,2-3 9 15,1 1-10-15,4-4 10 16,-1 2-10-16,3-6 11 15,2 2-11-15,3 2 11 16,-3 1-12-16,1 2 12 16,-4 2-12-16,-1 3 12 15,-4-2-11-15,-1 0 11 16,1-1-12-16,-1-4 13 16,-1-1-11-16,4-5 11 15,-1 0-11-15,-2-2 12 16,1 0-13-16,0 1 11 0,-1 4-11 15,2 2 10-15,-3 1-12 16,4 2 11-16,-6 3-11 16,4-4 12-16,-6 4-11 15,6 3 13-15,-4-1-12 0,2 0 13 16,-1 2-13 0,1-6 12-16,-4 1-13 0,1-4 11 15,-2-1-11-15,2 1 12 16,-5-3-13-16,3 1 13 15,-3 2-12-15,-2-3 10 16,3 0-12-16,3 4 11 16,-6 1-11-16,0 3 9 15,2 3-10-15,-3 2 12 16,-1-3-10-16,2-1 11 16,2-3-10-16,-5-2 11 15,0-3-11-15,-3 3 7 16,3 4-13-16,0 2 9 15,0 3-13-15,2 5 12 16,-4 0-7-16,4 1 14 16,-2-4-8-16,3-2 11 15,-3-4-14-15,3-3 10 16,0-4-13-16,2-2 10 0,-3-1-9 16,4-3 13-16,-2 1-8 15,-3 0 11-15,4 5-10 16,-3 0 9-16,-6 1-12 15,9 4 11-15,-8-2-11 16,1 0 11-16,4 1-10 16,0-2 12-16,-2 1-11 15,-2-5 12-15,4 0-12 0,-9-2 12 16,-1-2-11 0,-3-3 12-16,1 4-13 0,-11 2 13 15,0 3-12-15,-8 1 10 16,-1 4-11-16,-7 1 11 15,0 0-12-15,-2 5 9 16,0 2-13-16,-8 4 7 16,6 1-12-16,-4 0 9 15,4-6-12-15,-7-2 11 16,9-2-8-16,-3 1 13 16,8-1-10-16,-4 5 14 15,12 1-8-15,-6 4 11 16,4-2-12-16,-7 3 13 15,1-6-11-15,0 1 11 16,3-1-11-16,-2-5 11 16,9-5-11-16,-7 3 11 0,4-6-10 15,-7-4 13-15,1 2-12 16,-4-1 12-16,1-2-13 16,-3 1 12-16,5 1-12 15,-2-1 11-15,6 4-12 16,-3 0 13-16,7 1-12 15,-3 2 13-15,1-3-11 16,1-2 16-16,3 0-11 16,-7-1 11-16,6-2-10 15,-4-2 10-15,2 2-16 0,-1-2 10 16,5 4-12-16,-3 1 11 16,5 1-12-16,-3 1 14 15,1 5-11-15,1 1 11 16,5 0-12-16,0 1 11 15,7 2-13-15,2-4 11 16,4-1-13-16,3 1 11 16,1 0-11-16,1-1 8 15,4 2-10-15,0-1 10 16,5 1-10-16,3-1 11 16,1-1-10-16,6 1 11 15,1-2-11-15,5-2 12 16,3 1-12-16,10-4 11 0,-3 2-10 15,8-7 8 1,3-1-12-16,5-4 7 0,-9 0-17 16,12-2 5-16,-3 4-14 15,8 3 9-15,-3 7-16 16,10 6 15-16,-9 7-3 16,7 1 15-16,-10 0-7 15,7-3 19-15,-9-3-12 16,4-6 3-16,-10-9-14 0,10 0 7 15,-10-1-11-15,3-4 7 16,-1 6-9 0,4 5-8-16,-12 3-11 0,7 4 9 15,-7 3-3-15,6 1 15 16,-6-4 10-16,2 0 14 16,-7-6-8-16,-2-2 11 15,-8 0-10-15,3-1 12 16,-8 3-9-16,2-1 12 15,-5 1-12-15,-2 0 13 16,-8 5 0-16,2-1-1 16,-2 2-11-16,0-1 11 15,0 0-13-15,-1-2-2 16,-4-4 0-16,2 3 16 16,-3-2-11-16,1 1 15 15,0-1-12-15,-1 4-90 0,-6 3-201 16,1 4 27-16</inkml:trace>
          <inkml:trace contextRef="#ctx0" brushRef="#br0" timeOffset="-59777.5918">182-6660 694 0,'-17'2'294'16,"3"-2"30"-16,2-2-189 16,3-1-20-16,0-3-58 15,5-4 4-15,0-1-38 16,4 1 4-16,0-1-17 0,8 2 6 16,-1 5-19-16,4 7 11 15,4 0-12-15,8 5 11 16,-4 2-10-16,10-2 10 15,-3-2-11-15,7-1 10 16,-6-3-10-16,6-2 10 16,-11-3-11-16,4-1 13 15,-9-2-13-15,-1 1 11 16,-3 0-10-16,-3 5 10 16,-6 2-12-16,0 8 17 15,-6 3-11-15,-8 11 13 16,-1 4-11-16,-7 6 14 15,-1-4-16-15,-9 1 16 16,2-10-9-16,-5 2 19 0,0-8-7 16,-3-4 18-1,5-6-13-15,-3-5 9 0,4-10-18 16,2-3 6-16,5-3-18 16,5-2 8-16,0 0-12 15,4 5 9-15,6 0-12 16,4 7 8-16,4 3-11 15,6-1 9-15,2 6-10 0,6-2 11 16,0 0-10-16,8 0 13 16,7 2-12-16,11-6 11 15,-1-1-11-15,9-4 10 16,-6-6-11-16,1-3 12 16,-4-3-12-16,-5-2 13 15,-10 4-11-15,-2 4 12 16,-11 6-12-16,-7 9 11 15,-2 5-11-15,-11 9 14 16,-4 4-12-16,-9 3 10 16,-4 0-8-16,-13 2 11 15,-1-4-13-15,-7 2 12 16,3-3-11-16,-5-2 11 16,3-6-12-16,-1-5 11 15,6-5-12-15,-2-10 11 16,9-1-12-16,4-4 11 0,5-1-10 15,7-2 10-15,8 5-11 16,5-1 9-16,3 4-11 16,8 0 11-16,8 2-12 15,7 0 11-15,4 5-9 16,9-2 10-16,1 5-12 16,2 2 14-16,0-1-13 0,-1-2 12 15,-8-4-11-15,0-10 12 16,-8 0-13-16,-4-2 12 15,-3-1-11-15,-5 0 13 16,-4 10-11-16,-6-2 13 16,-3 7-12-16,-9 5 11 15,-4 1-13-15,-7 11 12 16,-4 6-12-16,-10 7 13 16,1 7-13-16,-6 2 13 15,3-3-12-15,0-7 12 16,5-12-11-16,1-11 10 15,9-4-10-15,-2-14 10 16,10-3-12-16,5-6 9 16,6-4-11-16,5-2 10 15,8 5-10-15,2 3 9 16,4 9-8-16,9 9 9 0,1 8-12 16,7 7-8-16,1 2-31 15,4 0 2-15,0 0-367 16,-4-7 100-16</inkml:trace>
          <inkml:trace contextRef="#ctx0" brushRef="#br0" timeOffset="5064.3394">1984-6575 367 0,'-2'0'226'0,"0"0"-20"15,2 1-61-15,-3 1-73 16,-2 0-19-16,4-2-40 16,2-2 12-16,7-4-12 15,-4-7 20-15,2-5-10 16,-1-7 17-16,0 3-20 0,-5-3 7 16,-2 9-20-16,7 5 16 15,-8 8-9-15,-2 9 15 16,2 5-14-16,4 6 11 15,-4-1-19-15,5 2 6 16,1-7-15-16,0 2 12 16,0-5-11-16,-3-3 17 15,0-5-6-15,2-3 20 16,-5-5-10-16,-4-7 15 16,7 2-18-16,0-3 7 15,-1 0-20-15,-1 3 10 16,4 5-14-16,-4 9 14 15,2 6-11-15,0 9 11 16,5 5-13-16,-2 5 11 16,-1-3-16-16,4-1 12 0,-6-9-13 15,0-5 16-15,0-6-7 16,3-8 17-16,-6-9-12 16,6-11 12-16,2-8-14 15,5 0 6-15,-3 5-14 16,1 6 9-16,-3 10-13 15,-4 18 13-15,-6 6-13 16,9 14 12-16,-3 2-10 16,-4 7 12-16,5-1-14 15,-1-7 13-15,-2-7-13 0,-1-8 12 16,4-12-13-16,-4-12 11 16,0-5-13-16,1-11 8 15,1-5-17-15,0 3 8 16,-2 7-14-16,2 6-20 15,2 14-14-15,-2 17-22 16,0 8-44-16,1 7-50 16,1 3-24-16,1-4-87 15,-3-9-10-15</inkml:trace>
        </inkml:traceGroup>
      </inkml:traceGroup>
    </inkml:traceGroup>
  </inkml:traceGroup>
</inkml:ink>
</file>

<file path=ppt/ink/ink18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6:45.94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F1BFD9E-FD66-4342-A39F-82B2B0005E78}" emma:medium="tactile" emma:mode="ink">
          <msink:context xmlns:msink="http://schemas.microsoft.com/ink/2010/main" type="inkDrawing" rotatedBoundingBox="7489,13933 7759,9748 7891,9757 7621,13941" semanticType="scratchOut" shapeName="Other">
            <msink:sourceLink direction="with" ref="{1A910D63-A1E1-467F-9CC7-C059C8E3653E}"/>
            <msink:sourceLink direction="with" ref="{36995ABF-2923-49E9-A89E-F0423FD8F8DC}"/>
          </msink:context>
        </emma:interpretation>
      </emma:emma>
    </inkml:annotationXML>
    <inkml:trace contextRef="#ctx0" brushRef="#br0">274-4778 233 0,'2'10'64'16,"1"-7"14"-16,-2 2-52 0,-2-4 44 15,1 1 31-15,-2-5 18 16,1 1 21-16,-3-4 9 15,1 1-42-15,-2-2-22 16,2 1-9-16,0 1-4 16,-1 2-6-16,3 1-14 15,1 4-1-15,-2-2-17 16,2 1-6-16,2 3-17 16,-2 0 5-16,0 5-11 15,1 4 8-15,3 3-13 16,-4 5 10-16,5 6-11 15,-2 3 9-15,0 9-12 16,0-1 12-16,2 14-12 16,0-1 12-16,0 2-10 0,-3-11 11 15,1-1-10 1,-3-10 11-16,0-7-12 0,0 0 12 16,1 2-12-16,1 0 11 15,-2-1-12-15,2 2 11 16,-1 4-12-16,-1 1 11 15,4 7-12-15,-3 0 12 16,1 10-12-16,-1-5 12 0,1 3-12 16,-2-2 12-16,2 4-11 15,-1-10 10-15,-1-4-11 16,0-7 12-16,0 1-12 16,-3-4 11-16,-2 7-10 15,4 7 10-15,-3 3-10 16,-2-5 9-16,3 6-11 15,-2-11 12-15,0 4-11 16,2-2 10-16,-2 3-10 16,3-6 11-16,0 8-11 15,2-8 11-15,0 6-11 16,0-5 10-16,-1-1-10 16,-2-3 11-16,-1 12-12 15,1-6 12-15,-3 12-11 0,4 6 11 16,-1 3-12-1,1-7 12-15,-3 11-11 0,4-7 9 16,-4 5-9-16,0-4 11 16,-2 2-12-16,3-6 13 15,-3 1-11-15,-1-11 9 16,0 3-10-16,1-1 10 16,-2 3-11-16,4-7 12 15,-3 8-11-15,3-4 11 16,0 3-12-16,3-2 12 0,2 15-12 15,4-1 12-15,-3 12-13 16,-1-7 13-16,0 2-11 16,-5-13 11-16,-1 0-11 15,1-16 11-15,-6 2-10 16,1-7 10-16,0 4-11 16,0-9 11-16,1 10-11 15,2-1 11-15,2 2-11 16,2-2 11-16,1 4-11 15,1-5 10-15,2 4-11 16,-1-7 11-16,-1 5-10 16,4-3 10-16,-3 5-11 15,5-5 12-15,-2 1-10 16,0-9 9-16,-4 0-7 16,2-9 13-16,-4 1-10 15,2-6 12-15,-1 6-11 0,-3-5 9 16,-1 4-14-16,2 1 10 15,-2 6-11-15,4-3 9 16,1 8-10-16,-3-3 11 16,0-1-11-16,2-4 11 15,-6-5-6-15,6-6 15 16,-1-3-9-16,-2-4 10 0,-1-1-8 16,2 1 5-16,1-2-13 15,5 2 9-15,3 2-11 16,-1-2 9-16,-4 1-11 15,-3 1 11-15,3 1-11 16,-1 2 10-16,2 2-11 16,4 1 11-16,-2 1-11 15,1 1 10-15,-3 2-9 16,-2-3 9-16,1 1-9 16,-2-3 10-16,-5 1-9 15,7-2 9-15,-1 4-12 16,1-4 11-16,1 7-10 15,4 0 9-15,-3-3-11 16,0-3 15-16,-1-1-14 16,1-8 6-16,-2-4-9 15,1-4 12-15,3-3 0 16,-1-3-4-16,2 0-93 0,1 8-262 16,7-4 41-16</inkml:trace>
  </inkml:traceGroup>
</inkml:ink>
</file>

<file path=ppt/ink/ink18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2:39.74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3F40E9E-766E-4107-97FD-113E03221ACF}" emma:medium="tactile" emma:mode="ink">
          <msink:context xmlns:msink="http://schemas.microsoft.com/ink/2010/main" type="writingRegion" rotatedBoundingBox="10721,6184 11204,6184 11204,9498 10721,9498"/>
        </emma:interpretation>
      </emma:emma>
    </inkml:annotationXML>
    <inkml:traceGroup>
      <inkml:annotationXML>
        <emma:emma xmlns:emma="http://www.w3.org/2003/04/emma" version="1.0">
          <emma:interpretation id="{18FBE3E3-947B-47C3-8937-D3B9AE221D5D}" emma:medium="tactile" emma:mode="ink">
            <msink:context xmlns:msink="http://schemas.microsoft.com/ink/2010/main" type="paragraph" rotatedBoundingBox="10721,6184 11204,6184 11204,9498 10721,9498" alignmentLevel="1"/>
          </emma:interpretation>
        </emma:emma>
      </inkml:annotationXML>
      <inkml:traceGroup>
        <inkml:annotationXML>
          <emma:emma xmlns:emma="http://www.w3.org/2003/04/emma" version="1.0">
            <emma:interpretation id="{D7F987A6-966B-45DB-BCEC-D43C45C856D6}" emma:medium="tactile" emma:mode="ink">
              <msink:context xmlns:msink="http://schemas.microsoft.com/ink/2010/main" type="line" rotatedBoundingBox="10721,6184 11204,6184 11204,9498 10721,9498"/>
            </emma:interpretation>
          </emma:emma>
        </inkml:annotationXML>
        <inkml:traceGroup>
          <inkml:annotationXML>
            <emma:emma xmlns:emma="http://www.w3.org/2003/04/emma" version="1.0">
              <emma:interpretation id="{B11BE7AB-8953-4D40-A583-BF3AE69AE161}" emma:medium="tactile" emma:mode="ink">
                <msink:context xmlns:msink="http://schemas.microsoft.com/ink/2010/main" type="inkWord" rotatedBoundingBox="11157,6184 11204,6184 11204,6787 11157,6787"/>
              </emma:interpretation>
            </emma:emma>
          </inkml:annotationXML>
          <inkml:trace contextRef="#ctx0" brushRef="#br0">-2456 2912 831 0,'-8'-2'287'16,"3"12"34"-16,3 8-231 16,-1 14-21-16,2 2-47 15,-3 21 10-15,6-6-17 16,1 13 6-16,4-4-19 15,2 13 9-15,4-4-14 0,-5 7-333 16,-3-1 111-16</inkml:trace>
        </inkml:traceGroup>
        <inkml:traceGroup>
          <inkml:annotationXML>
            <emma:emma xmlns:emma="http://www.w3.org/2003/04/emma" version="1.0">
              <emma:interpretation id="{291FACFE-A3A3-49F4-B33E-71DB588F8C61}" emma:medium="tactile" emma:mode="ink">
                <msink:context xmlns:msink="http://schemas.microsoft.com/ink/2010/main" type="inkWord" rotatedBoundingBox="10721,7843 10922,7843 10922,9498 10721,9498">
                  <msink:destinationLink direction="with" ref="{204B548B-686D-40F5-BD99-40159ECBF39C}"/>
                </msink:context>
              </emma:interpretation>
              <emma:one-of disjunction-type="recognition" id="oneOf0">
                <emma:interpretation id="interp0" emma:lang="" emma:confidence="1">
                  <emma:literal/>
                </emma:interpretation>
              </emma:one-of>
            </emma:emma>
          </inkml:annotationXML>
          <inkml:trace contextRef="#ctx0" brushRef="#br0" timeOffset="324.9723">-2842 5431 252 0,'-13'66'64'0,"5"-4"17"15,-3 12-42-15,4-7 14 16,-3 17 41-16,4-6-8 16,-4 16 12-16,5-8-45 15,2 8-190-15,3-6 19 16</inkml:trace>
          <inkml:trace contextRef="#ctx0" brushRef="#br0" timeOffset="315.0131">-2714 4569 520 0,'-31'85'207'16,"15"-4"-1"-16,-2 11-99 16,5-12-155-16,-1-1-156 15,12-19 34-15</inkml:trace>
        </inkml:traceGroup>
      </inkml:traceGroup>
    </inkml:traceGroup>
  </inkml:traceGroup>
</inkml:ink>
</file>

<file path=ppt/ink/ink18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6:40.47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F4B1B2E-BA79-44AE-B0D4-309F9BD73791}" emma:medium="tactile" emma:mode="ink">
          <msink:context xmlns:msink="http://schemas.microsoft.com/ink/2010/main" type="writingRegion" rotatedBoundingBox="7121,15234 7334,7921 8184,7946 7971,15259"/>
        </emma:interpretation>
      </emma:emma>
    </inkml:annotationXML>
    <inkml:traceGroup>
      <inkml:annotationXML>
        <emma:emma xmlns:emma="http://www.w3.org/2003/04/emma" version="1.0">
          <emma:interpretation id="{4B47BDA9-C5DB-4BCB-8B61-EEB574DA2F92}" emma:medium="tactile" emma:mode="ink">
            <msink:context xmlns:msink="http://schemas.microsoft.com/ink/2010/main" type="paragraph" rotatedBoundingBox="7121,15234 7334,7921 8184,7946 7971,15259" alignmentLevel="1"/>
          </emma:interpretation>
        </emma:emma>
      </inkml:annotationXML>
      <inkml:traceGroup>
        <inkml:annotationXML>
          <emma:emma xmlns:emma="http://www.w3.org/2003/04/emma" version="1.0">
            <emma:interpretation id="{75AD9F4A-8B78-42DE-ABA5-CDF68883FF5B}" emma:medium="tactile" emma:mode="ink">
              <msink:context xmlns:msink="http://schemas.microsoft.com/ink/2010/main" type="line" rotatedBoundingBox="7121,15234 7334,7921 8184,7946 7971,15259"/>
            </emma:interpretation>
          </emma:emma>
        </inkml:annotationXML>
        <inkml:traceGroup>
          <inkml:annotationXML>
            <emma:emma xmlns:emma="http://www.w3.org/2003/04/emma" version="1.0">
              <emma:interpretation id="{F73BBEE9-6BBB-4A49-9693-4DB281D25519}" emma:medium="tactile" emma:mode="ink">
                <msink:context xmlns:msink="http://schemas.microsoft.com/ink/2010/main" type="inkWord" rotatedBoundingBox="7121,15234 7155,14068 8005,14093 7971,15259"/>
              </emma:interpretation>
              <emma:one-of disjunction-type="recognition" id="oneOf0">
                <emma:interpretation id="interp0" emma:lang="" emma:confidence="1">
                  <emma:literal/>
                </emma:interpretation>
              </emma:one-of>
            </emma:emma>
          </inkml:annotationXML>
          <inkml:trace contextRef="#ctx0" brushRef="#br0">66 0 641 0,'-9'81'336'15,"-4"-4"-14"-15,1 17-120 16,-1-5-108-16,5 3-20 0,2-19-47 16,1-1 1-16,5-22-24 15,3-11 6-15,-3-18-14 16,3-8 2-16,5-15-22 15,-3-7-178-15,-1-4-149 16,7 0-22-16</inkml:trace>
          <inkml:trace contextRef="#ctx0" brushRef="#br0" timeOffset="-407.1304">-318-42 1171 0,'-18'3'299'15,"3"7"95"-15,7 6-351 0,2 13 6 16,3 6-36-1,6 12 8-15,7 6-17 0,6 5 7 16,5-12-14-16,7-7 11 16,-6-16-12-16,4-9 12 15,-2-14-11-15,4-8 16 16,-4-10-17-16,12-24-40 16,-3-16 1-16,-3-15-358 15,0-5 70-15</inkml:trace>
          <inkml:trace contextRef="#ctx0" brushRef="#br0" timeOffset="33.9098">295-386 955 0,'-5'16'229'0,"-6"20"95"16,3 5-286-16,0 25 1 16,3 2-19-16,1 13 6 15,6-11-23-15,1-7 9 16,2-25-15-16,2-14 10 15,1-22-5-15,2-30 11 16,4-21-22-16,9-32-104 0,3-8-147 16,3-18-74-1,0 10-137-15</inkml:trace>
          <inkml:trace contextRef="#ctx0" brushRef="#br0" timeOffset="159.578">486-452 659 0,'-4'61'314'0,"-3"4"-5"16,-1 16-128-16,1-8-102 15,4 8-16-15,5-16-39 16,1-10 3-16,2-25-26 0,6-27-327 16,-6-27 105-16</inkml:trace>
        </inkml:traceGroup>
        <inkml:traceGroup>
          <inkml:annotationXML>
            <emma:emma xmlns:emma="http://www.w3.org/2003/04/emma" version="1.0">
              <emma:interpretation id="{1A910D63-A1E1-467F-9CC7-C059C8E3653E}" emma:medium="tactile" emma:mode="ink">
                <msink:context xmlns:msink="http://schemas.microsoft.com/ink/2010/main" type="inkWord" rotatedBoundingBox="7714,13430 7721,13193 7748,13194 7741,13431">
                  <msink:destinationLink direction="with" ref="{75DFA3C7-DAFA-4C8D-96D7-3D6248E0CD31}"/>
                  <msink:destinationLink direction="with" ref="{3F1BFD9E-FD66-4342-A39F-82B2B0005E78}"/>
                </msink:context>
              </emma:interpretation>
              <emma:one-of disjunction-type="recognition" id="oneOf1">
                <emma:interpretation id="interp1" emma:lang="" emma:confidence="1">
                  <emma:literal/>
                </emma:interpretation>
              </emma:one-of>
            </emma:emma>
          </inkml:annotationXML>
          <inkml:trace contextRef="#ctx0" brushRef="#br0" timeOffset="8925.1092">209-1146 446 0,'-2'4'270'0,"2"8"-40"15,4-6-71-15,1 1-137 16,-4-4-29-16,6-8 7 15,-4-6-14-15,-1-12 10 16,1-8-2-16,2-17 2 16,-7-6-219-16,2-11 74 15</inkml:trace>
        </inkml:traceGroup>
        <inkml:traceGroup>
          <inkml:annotationXML>
            <emma:emma xmlns:emma="http://www.w3.org/2003/04/emma" version="1.0">
              <emma:interpretation id="{36995ABF-2923-49E9-A89E-F0423FD8F8DC}" emma:medium="tactile" emma:mode="ink">
                <msink:context xmlns:msink="http://schemas.microsoft.com/ink/2010/main" type="inkWord" rotatedBoundingBox="7695,10208 7762,7933 7885,7937 7819,10212">
                  <msink:destinationLink direction="with" ref="{75DFA3C7-DAFA-4C8D-96D7-3D6248E0CD31}"/>
                  <msink:destinationLink direction="with" ref="{3F1BFD9E-FD66-4342-A39F-82B2B0005E78}"/>
                </msink:context>
              </emma:interpretation>
              <emma:one-of disjunction-type="recognition" id="oneOf2">
                <emma:interpretation id="interp2" emma:lang="" emma:confidence="1">
                  <emma:literal/>
                </emma:interpretation>
              </emma:one-of>
            </emma:emma>
          </inkml:annotationXML>
          <inkml:trace contextRef="#ctx0" brushRef="#br0" timeOffset="8334.5461">258-4673 255 0,'-5'26'125'15,"-2"0"17"-15,6-8-56 16,-2-3-13-16,1-9-18 16,2-1 8-16,2-5-19 15,-1-5 4-15,-1-5-9 0,2-3-1 16,-1-3-13-16,1-8-2 15,0 0-13-15,1-6 2 16,0 1 0-16,2-3-2 16,1 4-2-16,-1 2 2 15,0 10-2-15,-2 5 0 16,1 4 0-16,-4 10 18 16,0 4 3-16,0 8 2 15,-4-1-1-15,1 10 0 16,0-1-19-16,0 5-2 15,-4-2 0-15,1 8 5 16,-1-5-1-16,1 7 4 16,1-4-2-16,2-3 0 15,-1-11-5-15,3-2 1 16,-1-11 3-16,2-5 7 16,0-6-2-16,2-7 0 0,-2-10-2 15,1-9-4-15,1-7-6 16,3 0 2-16,-2-2 0 15,2 2-1-15,0 7-2 16,0 3-1-16,0 8-1 16,-1 4 1-16,-2 9-1 15,1 8 1-15,-1 8 3 16,0 9 2-16,-1 5 0 0,2 11 0 16,-3 2-1-16,-1 11-4 15,-1-1-2-15,-1 9-1 16,0-4 0-16,-1-1 1 15,0-9 1-15,-3-12 1 16,5-7-1-16,1-3 0 16,-1-13-1-16,4-1 0 15,-1 3 0-15,-2-9-1 16,1 2-1-16,1-5-12 16,-1-1-70-16,5-17-245 15,0-3 47-15</inkml:trace>
          <inkml:trace contextRef="#ctx0" brushRef="#br0" timeOffset="7578.7238">282-4460 336 0,'-6'-5'100'0,"-1"-3"14"15,2-7-93-15,0-6-12 16,2-2-8-16,0-2 5 16,1-1 5-16,1 1 7 15,-1 9-1-15,2 0 1 16,0 6-2-16,2 4-1 16,-1 4-7-16,-1 0 7 15,-1 4 5-15,-1 1 9 16,0-1 6-16,-1-5 11 15,0 1-3-15,1 2 16 16,1 0 6-16,-1 8 7 16,2 7-9-16,3 11 2 15,-3 9-23-15,4 12-13 0,-3 0-15 16,2 4 5 0,-3-16 1-16,2-7 3 0,-2-18 2 15,2-9-2-15,-4-22 0 16,0-19-5-16,1-11-4 15,-1-17-4-15,1-2 2 16,-1 1-6-16,4 20-2 16,-2 10-2-16,1 23-1 15,2 13 3-15,1 14 1 16,-1 10 2-16,0 7 1 0,2 4 3 16,-5-3-4-16,2 5-2 15,-1-8-2-15,-1 0 0 16,-1-9-1-16,1-1 1 15,0-7-1-15,-2-7 2 16,0-8-4-16,2-9 1 16,2-9 0-16,0-10 3 15,-2 0-2-15,0-2 4 16,1 8-1-16,-2 7-2 16,2 11 0-16,1 2-1 15,-1 8-1-15,1 2-1 16,0 3-1-16,-2 3 3 15,0 3 0-15,0 7 1 16,0 3 1-16,-4 5 2 16,3 5-4-16,-4 8 0 15,2-3 0-15,-2 3-1 0,3-7 0 16,1-6 1-16,-3-10 0 16,3-11 2-16,2-7-1 15,-2-9-1-15,2 1 0 16,-1-11 0-16,2 3-1 15,-2-8-1-15,-2 2 1 16,1-7 1-16,2 4-2 16,-1-7 0-16,2 3 1 0,-2-3 1 15,0 3-1-15,2 2 1 16,-1 8-1-16,-1 6-1 16,2 9 0-16,-1 10 1 15,-2 9 1-15,1 5 0 16,1 7 3-16,-1 7 0 15,0-1-2-15,0 0 0 16,-1-5-2-16,-1-12 0 16,-1-9-3-16,-2-11-2 15,-1-9-4-15,1-6 6 16,-2-5 1-16,1 2 1 16,1 1 4-16,2 3 3 15,1 9-5-15,2 6 1 16,2 5-2-16,1 7 0 15,0 4-1-15,2 0 2 16,0 1-1-16,1-2 2 0,-4-6 0 16,0-2-1-16,-2-2-1 15,0-2-3-15,-4-1-1 16,3-5 2-16,-2 0 2 16,1 0 0-16,0 3 3 15,2 3-3-15,2 9-1 16,1 4 1-16,0 1-1 0,1 2-6 15,-3-1-5-15,1-8-102 16,-5-5-58-16,4-8-163 16,1-2-62-16</inkml:trace>
          <inkml:trace contextRef="#ctx0" brushRef="#br0" timeOffset="10990.8388">272-4760 436 0,'-1'13'188'15,"1"3"21"-15,0 12-60 16,0 1-43-16,0 11 23 15,1-4-25-15,-2 8 8 16,1-5-49-16,-2-5 0 16,0-13-38-16,2-2 2 15,0-11-28-15,0-12 12 16,-1-8-13-16,-2-9 12 0,-1-3-10 16,-1-5 13-16,1 6-13 15,0 2 11-15,3 14-13 16,-1 4 9-16,1 6-9 15,1 9 10-15,0 4-11 16,1 3 11-16,-1-1-10 16,0 5 10-16,2-9-11 15,-2-2 12-15,-2-6-7 16,2-1 14-16,-3-6-12 0,1-8 14 16,-1-4-13-16,3-8 8 15,-3 4-14-15,3-5 11 16,0 8-14-16,0-1 11 15,0 10-12-15,0-3 11 16,1 3-11-16,-1 1 12 16,2-1-12-16,-2-3 12 15,2-1-12-15,-1-2 11 16,-1 5-12 0,-1-4 12-16,2 2-11 0,-2-2 11 15,1 0-11-15,1-4 11 16,1 1-11-16,0-8 7 15,1-2-10-15,0-13 12 16,2-4-11-16,-2-14 13 16,4 4-9-16,-4-10 11 0,-2 6-12 15,-1-10 11-15,0 2-13 16,0-13 12-16,2 14-11 16,3-12 11-16,0 16-11 15,0-2 12 1,-4 9-12-16,3-2 11 0,-3 7-12 15,1 3 11-15,-4 9-10 16,2-4 10-16,-5 1-11 0,-3-6 13 16,0-3-12-16,0-7 11 15,0 6-12-15,1-2 12 16,4 7-11-16,3-4 10 16,0 4-11-16,3-7 12 15,1 9-11-15,0 0 10 16,0 13-10-16,-1 0 11 15,-3 13-11-15,2 0 11 16,-4 1-10-16,0 1 11 16,1 6-11-16,-1-1 11 15,2 1-11-15,-2 3 10 16,2-4-10-16,4 3 10 16,-3 1-11-16,-1-3 9 15,4 3-10-15,-4 6 11 16,3-4-11-16,-2-4 11 15,1 3-10-15,0 1 11 0,-2-7-12 16,0-2 12-16,0-3-10 16,1-7 10-16,1-7-11 15,0 3 11-15,1 2-12 16,-2 3 12-16,-1 13-9 16,0-1 12-16,0 7-11 15,0 3 12-15,0-3-12 16,0 4 13-16,-1 5-11 0,-1-2 11 15,1 5-11-15,-3 2 10 16,1-4-13-16,3 7 11 16,-2-5-14-16,1 8 12 15,1-3-13-15,0 9 12 16,0-1-13-16,0 16 14 16,-2 2-12-16,4 15 12 15,-1-3-11-15,3 17 11 16,1 0-13-16,4 17 13 15,-2-11-12-15,1 17 11 16,-2-10-11-16,-2 6 13 16,2-14-12-16,-3 10 11 15,4-15-10-15,-4 6 10 16,-1-9-12-16,-2 9 12 16,0-2-12-16,-4 13 12 15,0-10-11-15,-1 12 11 16,0-14-10-16,-3 10 10 15,0-25-10-15,1-3 11 0,-1-11-12 16,2-10 12-16,2-18-12 16,3-8 11-16,-1-4-12 15,4-10 10-15,1 2-12 16,-1-15 11-16,-1 6-11 16,1-31 13-16,-4-3-11 15,2-30 13-15,-1 4-11 16,-1-26 12-16,4 11-13 15,-4-12 12-15,2 10-11 0,-2-10 11 16,-1 13-12-16,1-7 10 16,2 11-10-16,-1-11 11 15,1 6-13-15,1-3 10 16,-1 7-12-16,-4-13 11 16,-1 10-14-16,1-7 14 15,3 3-11-15,-1-5 13 16,7 17-10-16,2-1 13 15,-1 22-12-15,2 6 11 16,-1 14-11-16,-1 4 10 16,-1 11-10-16,-3 0 9 15,-2 7-11-15,0 6 9 16,-2 4-12-16,-1 2 11 16,1 9-11-16,1 1 13 15,-4-8-8-15,3 2 12 0,0 0-12 16,-1-6 12-16,2-3-14 15,1 6 13-15,-2-2-12 16,0-2 12-16,2 6-11 16,-3-3 12-16,3 2-13 15,-2 1 12-15,-1-3-12 16,2 4 11-16,2 0-10 0,-2 0 12 16,1-3-15-16,0 2 14 15,0-5-13-15,0-2 11 16,0 1-12-16,1 0 13 15,-1-1-12-15,0-3 12 16,2 1-12-16,-2-3 14 16,-2-1-12-16,2-8 9 15,0-1-11-15,-1-10 0 16,1 1-1-16,-4-11 6 16,3 11-13-16,-1-1 1 15,0 10-6-15,2 7-21 16,4 8-27-16,-4 1-275 15,1 4 74-15</inkml:trace>
        </inkml:traceGroup>
      </inkml:traceGroup>
    </inkml:traceGroup>
  </inkml:traceGroup>
</inkml:ink>
</file>

<file path=ppt/ink/ink1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35:01.85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08D7819-E91E-4B11-95B2-B01BF32370D4}" emma:medium="tactile" emma:mode="ink">
          <msink:context xmlns:msink="http://schemas.microsoft.com/ink/2010/main" type="inkDrawing" rotatedBoundingBox="9606,3198 13971,2430 14001,2606 9637,3373" semanticType="underline" shapeName="Other">
            <msink:sourceLink direction="with" ref="{8CA0DE9E-8210-4E50-B1B4-CB8A1B64EABC}"/>
            <msink:sourceLink direction="with" ref="{83E205A6-2C05-45A6-93E2-44FF5DE9A93E}"/>
            <msink:destinationLink direction="with" ref="{855B4B93-9C21-434B-BB8D-E7AFAEEBE5CB}"/>
          </msink:context>
        </emma:interpretation>
      </emma:emma>
    </inkml:annotationXML>
    <inkml:trace contextRef="#ctx0" brushRef="#br0">0 735 1033 0,'5'-7'234'0,"9"6"92"16,3 1-305-16,10 4-6 15,1 5-7-15,14 2-1 16,5-3-3-16,11-3-9 15,-4-5-5-15,14-10-7 16,-6-4-1-16,1-11 1 16,-5 2 9-16,6-7 5 15,-13 9 5-15,8-2 3 16,-1 8 2-16,5 6-2 0,-1-1 1 16,14 0-2-16,1 2-2 15,0-11-2-15,1-4 0 16,10-2-1-16,-12-2 2 15,7-1-2-15,1 10 2 16,9-9-1-16,-9 9 1 16,7-11 0-16,-38 13 3 15,2 1 1-15,61-19 4 16,-17 16 1-16,6-8 2 16,-9 15 0-16,-27 3-2 15,-7 1-3-15,6-2-1 16,-9 4 0-16,9-5-2 15,-5-1-2-15,10 4 0 16,-5-8-1-16,12 1-1 16,-11 4 1-16,7-1 0 15,-12-2 0-15,-1 1 1 16,-13-1-1-16,9 2 1 16,-12 1 2-16,8-4 5 15,-5 2 5-15,5 4 4 16,-9-1 3-16,-1 4 2 15,-8 5-6-15,4 6-1 16,-9 1-4-16,9 2-2 16,-4-4-4-16,10 3 0 0,-6-9-3 15,8-1 0-15,-7 1-1 16,8-1-2-16,-9-3 0 16,9 3 0-16,-8 2 0 15,2-3 0-15,-10 2 1 16,-3-1-2-16,-7 0 2 15,-3 1-1-15,-8-1 1 16,0 2 3-16,-5 0 4 0,-1 0 5 16,-4-2 5-16,-2-1 4 15,1 2-3-15,0 1-2 16,-1-4-8-16,-4 1-2 16,0 2-8-16,-5-4-39 15,-7 1-20-15,-9 1-337 16,-4-2 66-16</inkml:trace>
  </inkml:traceGroup>
</inkml:ink>
</file>

<file path=ppt/ink/ink19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7:59.89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DE3A55C-86F5-4294-A614-700F037E5E15}" emma:medium="tactile" emma:mode="ink">
          <msink:context xmlns:msink="http://schemas.microsoft.com/ink/2010/main" type="writingRegion" rotatedBoundingBox="9047,7575 10541,6076 11023,6556 9529,8054"/>
        </emma:interpretation>
      </emma:emma>
    </inkml:annotationXML>
    <inkml:traceGroup>
      <inkml:annotationXML>
        <emma:emma xmlns:emma="http://www.w3.org/2003/04/emma" version="1.0">
          <emma:interpretation id="{07570185-2F09-4F86-9B71-5A170AA450F5}" emma:medium="tactile" emma:mode="ink">
            <msink:context xmlns:msink="http://schemas.microsoft.com/ink/2010/main" type="paragraph" rotatedBoundingBox="9047,7575 10541,6076 11023,6556 9529,8054" alignmentLevel="1"/>
          </emma:interpretation>
        </emma:emma>
      </inkml:annotationXML>
      <inkml:traceGroup>
        <inkml:annotationXML>
          <emma:emma xmlns:emma="http://www.w3.org/2003/04/emma" version="1.0">
            <emma:interpretation id="{DE960C49-28A0-4CF1-AAC6-C1D8D8A27EA2}" emma:medium="tactile" emma:mode="ink">
              <msink:context xmlns:msink="http://schemas.microsoft.com/ink/2010/main" type="line" rotatedBoundingBox="9047,7575 10541,6076 11023,6556 9529,8054"/>
            </emma:interpretation>
          </emma:emma>
        </inkml:annotationXML>
        <inkml:traceGroup>
          <inkml:annotationXML>
            <emma:emma xmlns:emma="http://www.w3.org/2003/04/emma" version="1.0">
              <emma:interpretation id="{8699706D-5B88-47E8-995D-5B1E02327D78}" emma:medium="tactile" emma:mode="ink">
                <msink:context xmlns:msink="http://schemas.microsoft.com/ink/2010/main" type="inkWord" rotatedBoundingBox="9047,7575 9615,7006 10096,7485 9529,8054"/>
              </emma:interpretation>
              <emma:one-of disjunction-type="recognition" id="oneOf0">
                <emma:interpretation id="interp0" emma:lang="" emma:confidence="1">
                  <emma:literal/>
                </emma:interpretation>
              </emma:one-of>
            </emma:emma>
          </inkml:annotationXML>
          <inkml:trace contextRef="#ctx0" brushRef="#br0">127 426 487 0,'-10'10'231'0,"3"12"-10"16,-2 7-90-16,2 2-98 15,-1 5-2 1,6-5-24-16,2-4 8 0,-1-4-13 16,-2-10 12-16,4-8-14 15,-2-16 12-15,-3-7-30 16,4-12-11-16,-3-5-16 16,-2-4 13-16,-3 11-12 15,0 6 46-15,2 12 22 0,-1 16 31 16,4 14-9-16,1 22 17 15,-1 2-28-15,-4 16 4 16,1-5-26-16,-2 3 11 16,1-19-17-16,7-1 11 15,0-21-13-15,4-13 13 16,2-19-11-16,2-29 11 16,-1-16-20-16,9-22-15 15,-5-6-50-15,-3-16-26 16,2 15-12-16,-5 3 19 15,-5 21 14-15,0 15 59 16,-2 22 38-16,-6 17 37 16,2 12-6-16,-2 14 18 15,-2 3-20-15,5 16 0 0,-3-3-36 16,3 1 6-16,0-6-19 16,5-5 8-16,0-13-16 15,2-6 4-15,1-8-13 16,2-11 11-16,1-5-14 15,1-12 1-15,-2-2-4 16,-2 0 14-16,-1 7-7 16,-7 10 14-16,2 14 2 15,1 10 19-15,-3 9-12 16,-1 15 12-16,1 5-7 0,5 12 12 16,-2-1-20-16,2 7 13 15,0-10-15-15,7 4 13 16,-9-17-17-16,8 7 13 15,3-12-14-15,0 5 11 16,-4-5-7-16,10 15-291 16,-9-5 100-16</inkml:trace>
          <inkml:trace contextRef="#ctx0" brushRef="#br0" timeOffset="-606.4582">36 909 310 0,'-3'-1'336'15,"-1"9"-87"-15,4 8 7 0,-5 2-171 16,9 8-21 0,-4-2-40-16,-7-5 9 0,6-6-16 15,2-4 10-15,2-8-14 16,-1-4 26-16,3-8-13 16,-3-9 12-16,-2-4-14 15,-5-9 8-15,3 1-25 16,0-5 11-16,2 4-16 15,2-4 6-15,8 4-17 16,-2-10 14-16,0 0-12 0,-5-12 12 16,4 2-7-16,-2-15 16 15,-2 9-15-15,5-4 9 16,2 16-12-16,-5 0 12 16,-2 19-13-16,-2 9 8 15,-4 12-13-15,-2 6 13 16,2 7-13-16,-2 7 14 15,0-1-10-15,-1 5 15 16,6 3-12 0,-7-2 12-16,1-2-11 0,4 7 12 15,2-4-13-15,-5 4 10 16,5 1-14-16,0 4 13 16,-3-4-13-16,0 7 14 15,3-4-12-15,-5 4 11 0,0-2-12 16,-1 9 7-16,2-6-11 15,-5 9 14-15,9-9-10 16,-5 1 15-16,5-9-9 16,-2-3 12-16,1-6-14 15,1-2 11-15,1-7-12 16,-2-6 13-16,-3-8-10 16,4-15 11-16,0-6-14 15,5-24 17-15,2-12-14 0,6-21 10 16,-4-5-11-16,0-10 14 15,-1 14-15-15,-2 11 11 16,-4 27-13-16,1 16 9 16,-3 19-14-16,-5 14 11 15,3 6-12-15,1 11 13 16,-2 2-8-16,-1 9 14 16,1 1-11-16,0 3 12 15,-2-6-12-15,3 2 10 16,2-6-12-16,2 1 11 15,0-3-12-15,4 7 12 16,-6-6-12-16,3 4 11 16,-1 1-12-16,-4 9 10 15,-1-1-11-15,2 13 9 16,-9-1-10-16,0 6 12 16,5-9-11-16,-6 3 14 0,6-10-11 15,2-7 12 1,6-10-13-16,-6-9 10 0,1-17-12 15,4-14 7-15,-2-14-7 16,-2-29 13-16,7-4-9 16,3-23 13-16,-3 2-7 15,1-8 7-15,1 19-13 16,-2 0 11-16,-7 25-13 0,5 12 11 16,-6 18-13-16,0 9 10 15,3 12-11-15,-2 5 13 16,4-1-11-16,0 3 14 15,-6-2-9-15,-2-1 10 16,6-2-13-16,-3 3 11 16,3-1-12-16,1-1 10 15,2 1-10-15,1 0 11 16,-6-1-12-16,5 7 12 16,1 2-14-16,-4 11 6 15,-4 3-10-15,9 14 13 16,-5 2-12-16,-1 9 15 15,-4-4-7-15,11 9 11 16,-6-5-11-16,2 2 11 16,3-5-11-16,0-4 10 15,-5-6-11-15,1-9 11 0,-2-9-12 16,-1-7 12-16,2-4-12 16,0-7 11-16,-5-2-14 15,7-4 13-15,-1-2-12 16,-1-8 12-16,0-2-12 15,2-8 12-15,-2-2-12 0,2-12 9 16,-1 4-8-16,-2-16 12 16,1 0-11-16,-2-11 14 15,-1 8-8-15,3-7 7 16,-2 18-11-16,2 5 10 16,5 18-13-16,-5 7 11 15,0 10-13-15,2 3 10 16,-1 1-13-16,-6 3 15 15,5-1-12-15,2-1 14 16,-2 1-9-16,-2 3 13 16,6-2-14-16,-8-6 10 15,-1 0-11-15,2-1 10 16,-3-2-11-16,2-2 12 16,4 4-12-16,2 4 11 15,-5 2-12-15,4 5 9 16,-2 4-13-16,-6 5 14 15,6 4-10-15,2 4 13 16,-1-5-8-16,0 2 11 0,2-1-12 16,3-2 10-16,-2-2-12 15,-1 7 12-15,-1-4-12 16,3 2 11-16,-4 2-11 16,-4-7 11-16,6-6-12 15,3-4 10-15,-5-9-12 16,3-16 9-16,7-7-11 0,-1-23 13 15,-2-4-10-15,8-17 13 16,-2 5-9-16,-7 2 12 16,-3 19-14-16,2 13 6 15,-3 21-16-15,-5 25 12 16,-2 16-11-16,0 29 11 16,2 8-4-16,-9 23 14 15,9-12-10-15,3 20 10 16,-3-21-12-16,6 1 14 15,5-20-13-15,0-6 9 16,2-27-21-16,5-16-95 16,-7-25-53-16,3-22-80 15,-5-13-66-15,-1-9-12 16,-5 8 5-16</inkml:trace>
        </inkml:traceGroup>
        <inkml:traceGroup>
          <inkml:annotationXML>
            <emma:emma xmlns:emma="http://www.w3.org/2003/04/emma" version="1.0">
              <emma:interpretation id="{23D29C85-4E22-4611-8E58-4D6D9B23EAD9}" emma:medium="tactile" emma:mode="ink">
                <msink:context xmlns:msink="http://schemas.microsoft.com/ink/2010/main" type="inkWord" rotatedBoundingBox="9608,7124 10597,6132 10891,6425 9902,7417"/>
              </emma:interpretation>
              <emma:one-of disjunction-type="recognition" id="oneOf1">
                <emma:interpretation id="interp1" emma:lang="" emma:confidence="0">
                  <emma:literal>m</emma:literal>
                </emma:interpretation>
                <emma:interpretation id="interp2" emma:lang="" emma:confidence="0">
                  <emma:literal>M</emma:literal>
                </emma:interpretation>
                <emma:interpretation id="interp3" emma:lang="" emma:confidence="0">
                  <emma:literal>w</emma:literal>
                </emma:interpretation>
                <emma:interpretation id="interp4" emma:lang="" emma:confidence="0">
                  <emma:literal>W</emma:literal>
                </emma:interpretation>
                <emma:interpretation id="interp5" emma:lang="" emma:confidence="0">
                  <emma:literal>n</emma:literal>
                </emma:interpretation>
              </emma:one-of>
            </emma:emma>
          </inkml:annotationXML>
          <inkml:trace contextRef="#ctx0" brushRef="#br0" timeOffset="5770.4639">174 122 540 0,'-21'7'437'0,"9"-2"-87"16,6-2-28-16,1-3-206 15,0-2-28-15,3-4-2 16,1-4-4-16,1-3-16 16,0 4-15-16,5 0-20 15,-1 5-10-15,6 4-18 0,3 1 0 16,5 7-11-16,0 2 11 16,5 3-8-16,1-2 12 15,5 1-11-15,-1-7 11 16,7-7-12-16,-1-6 11 15,0-5-11-15,-3-3 12 16,3-2-11-16,-9 3 12 0,2 4-12 16,-6 4 10-16,0 6-12 15,-3 7 9-15,2 6-9 16,-2-1 11-16,-4 4-9 16,-2-6 11-16,-4-1-8 15,-3-4 9-15,-5-3-9 16,-2-2 12-16,2-1-10 15,-2 0 11-15,-1 1-9 16,0-2 8-16,-2-1-9 16,2 1 9-16,-2 1-8 15,5-1 8-15,3 2-11 16,-1 1 7-16,3 1-13 16,1 1 9-16,-1 1-10 15,-2 0 11-15,4-3-10 0,-4 2 10 16,3-7-7-16,-4-3 10 15,0-10-7-15,-1-3 9 16,-2-15-8-16,-4-6 7 16,3-7-10-16,7 4 8 15,-7-7-9-15,4 13 9 16,-2 7-9-16,3 6 9 16,-8 3-11-16,5 9 9 15,5 2-10-15,5 6 6 0,-8 4-12 16,1 2 10-16,5 0-10 15,-6 2 12-15,-4-2-6 16,2-4 12-16,2 3-6 16,-9 1 9-16,10-3-8 15,-6-1 7-15,0 1-8 16,3-2 7-16,3 2-10 16,-9 0 6-16,7 4-11 15,4 1 9-15,-3 3-11 16,-2 0 11-16,6 1-8 15,1-1 12-15,-6 0-9 16,6-3 9-16,1 1-10 16,0-5 9-16,0-4-9 15,5 2 10-15,0-4-10 16,3 0 10-16,-1-2-9 16,-4 6 9-16,4-6-9 0,-2 7 9 15,0-2-10 1,3 2 10-16,0-4-11 0,0 4 11 15,2-4-11-15,2 2 11 16,1-3-12-16,0 2 12 16,0-1-10-16,-5 2 10 15,2 1-10-15,-5-1 11 16,-2 3-11-16,-1-1 10 16,0 1-11-16,-4 1 12 0,1 2-12 15,1 1 12-15,0 0-13 16,-1 1 14-1,1 3-14-15,0-1 12 0,1 0-10 16,0 1 10-16,0-1-10 16,1 0 11-16,-2-3-11 15,-5-1 11-15,4-2-10 16,-5-1 11-16,1-1-11 16,-3 3 12-16,3-2-13 15,-3 2 11-15,3 2-11 16,-4 0 9-16,4 1-11 15,-3-3 12-15,1 0-12 16,1-2 13-16,0 2-11 16,-2-1 12-16,1-4-13 15,3 3 14-15,-4-8-13 16,4-4 13-16,3-6-13 0,1 1 12 16,2-5-12-16,0 4 11 15,1 1-12-15,-1 4 12 16,-1 4-11-16,-1-1 9 15,4 3-9-15,-4-1 10 16,-2 0-10-16,1 0 11 16,-1 2-10-16,-4 2 9 0,1 3-12 15,-3-1 11 1,2 6-14-16,-2 0 11 0,1 2-22 16,3 3-21-16,4-4 241 15,3-1-651 1,-12-12 268-16</inkml:trace>
        </inkml:traceGroup>
      </inkml:traceGroup>
    </inkml:traceGroup>
  </inkml:traceGroup>
</inkml:ink>
</file>

<file path=ppt/ink/ink19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8:10.62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83B0E46-5DCC-4BA2-8097-7242922612E0}" emma:medium="tactile" emma:mode="ink">
          <msink:context xmlns:msink="http://schemas.microsoft.com/ink/2010/main" type="writingRegion" rotatedBoundingBox="14176,7166 19253,4774 20719,7887 15643,10279"/>
        </emma:interpretation>
      </emma:emma>
    </inkml:annotationXML>
    <inkml:traceGroup>
      <inkml:annotationXML>
        <emma:emma xmlns:emma="http://www.w3.org/2003/04/emma" version="1.0">
          <emma:interpretation id="{1B29C175-0576-43AC-9EE1-801527705F34}" emma:medium="tactile" emma:mode="ink">
            <msink:context xmlns:msink="http://schemas.microsoft.com/ink/2010/main" type="paragraph" rotatedBoundingBox="14176,7166 19253,4774 19975,6306 14898,8699" alignmentLevel="1"/>
          </emma:interpretation>
        </emma:emma>
      </inkml:annotationXML>
      <inkml:traceGroup>
        <inkml:annotationXML>
          <emma:emma xmlns:emma="http://www.w3.org/2003/04/emma" version="1.0">
            <emma:interpretation id="{F29A47BE-9F9A-4D9E-AF3A-D838461EF3A4}" emma:medium="tactile" emma:mode="ink">
              <msink:context xmlns:msink="http://schemas.microsoft.com/ink/2010/main" type="line" rotatedBoundingBox="14176,7166 19253,4774 19975,6306 14898,8699"/>
            </emma:interpretation>
          </emma:emma>
        </inkml:annotationXML>
        <inkml:traceGroup>
          <inkml:annotationXML>
            <emma:emma xmlns:emma="http://www.w3.org/2003/04/emma" version="1.0">
              <emma:interpretation id="{FCB2ED94-D185-45E9-AF64-381CBC35D01C}" emma:medium="tactile" emma:mode="ink">
                <msink:context xmlns:msink="http://schemas.microsoft.com/ink/2010/main" type="inkWord" rotatedBoundingBox="14357,7551 15562,6983 15991,7894 14787,8461"/>
              </emma:interpretation>
              <emma:one-of disjunction-type="recognition" id="oneOf0">
                <emma:interpretation id="interp0" emma:lang="" emma:confidence="1">
                  <emma:literal/>
                </emma:interpretation>
              </emma:one-of>
            </emma:emma>
          </inkml:annotationXML>
          <inkml:trace contextRef="#ctx0" brushRef="#br0">617 37 1070 0,'-16'-14'262'0,"-2"-1"103"16,7 9-319-16,1 4 9 15,5 5-28-15,-3 9 8 16,3 9-26-16,-3 14 8 16,-2 11-19-16,-3 22 11 15,-4 2-10-15,-13 19 10 16,-5 5-12-16,-14 15 14 0,-1-12-11 15,-10 20 13 1,5-18-11-16,-1-4 17 0,13-23-12 16,2-1 9-16,14-22-12 15,2-2 10-15,11-13-17 16,6-2 9-16,6-11-14 16,17-11 13-16,14-7-12 15,23-7 13-15,9-11-9 16,24-11 15-16,-1-2-23 0,13-15-30 15,-11-4 207-15,2-22-562 16,-22 11 218-16</inkml:trace>
          <inkml:trace contextRef="#ctx0" brushRef="#br0" timeOffset="-508.0594">228 920 1864 0,'-6'5'-3'0,"116"-20"7"0,-55 2-11 16,2-5 5-16,-10-1-1 16,71-22 11-1,-35-4-8-15,9-9 12 0,-15 2-5 16,-1-4-5-16,-21 4-30 15,3 0-347 1,-19 10 100-16</inkml:trace>
        </inkml:traceGroup>
        <inkml:traceGroup>
          <inkml:annotationXML>
            <emma:emma xmlns:emma="http://www.w3.org/2003/04/emma" version="1.0">
              <emma:interpretation id="{EBE95BC3-ED2A-461F-8DC4-924EE21EF869}" emma:medium="tactile" emma:mode="ink">
                <msink:context xmlns:msink="http://schemas.microsoft.com/ink/2010/main" type="inkWord" rotatedBoundingBox="15953,6329 19253,4774 19975,6306 16675,7861"/>
              </emma:interpretation>
              <emma:one-of disjunction-type="recognition" id="oneOf1">
                <emma:interpretation id="interp1" emma:lang="" emma:confidence="0">
                  <emma:literal>stabiles</emma:literal>
                </emma:interpretation>
                <emma:interpretation id="interp2" emma:lang="" emma:confidence="0">
                  <emma:literal>Stabiles</emma:literal>
                </emma:interpretation>
                <emma:interpretation id="interp3" emma:lang="" emma:confidence="0">
                  <emma:literal>staubiges</emma:literal>
                </emma:interpretation>
                <emma:interpretation id="interp4" emma:lang="" emma:confidence="0">
                  <emma:literal>Staubikes</emma:literal>
                </emma:interpretation>
                <emma:interpretation id="interp5" emma:lang="" emma:confidence="0">
                  <emma:literal>Stabilles</emma:literal>
                </emma:interpretation>
              </emma:one-of>
            </emma:emma>
          </inkml:annotationXML>
          <inkml:trace contextRef="#ctx0" brushRef="#br0" timeOffset="718.0364">2084-18 834 0,'-9'-44'360'0,"-10"-7"43"15,3 20-189-15,-7 10-60 16,-1 14-35-1,-12 14-29-15,-3 15-36 0,-6 19-30 16,-1 1-4-16,-2 15-16 16,15-4 6-16,7 1-1 15,10-17-5-15,13-3-16 16,12-18 10-16,6-7-16 16,3-9-2-16,13-10 2 15,-4-5 15-15,7-4-10 16,-1-1 16-1,2 4-10-15,-4 8 11 0,3 11-17 16,-6 13 9-16,0 18-16 16,-6 7 14-16,-2 16-10 0,-9 0 16 15,-4 12-7-15,-12-5 16 16,-8 5-13-16,-5-7 13 16,-10 3-12-16,-1-17 12 15,0-9-10-15,6-21 12 16,4-27-50-16,12-26-31 15,10-41-367-15,9-34 68 16</inkml:trace>
          <inkml:trace contextRef="#ctx0" brushRef="#br0" timeOffset="1266.6133">2186-740 1128 0,'-5'83'233'16,"-2"13"112"-16,9 9-342 15,6-9 6-15,10 3-4 16,11-23 9-16,10-3-8 16,6-14 11-16,9-8-12 15,-9-17 5-15,-2-3-10 16,-13-13 9-16,-7-3-10 16,-16-6 11-16,-7 0-9 15,-12-8 11-15,-12-4-17 16,-7-5 2-16,-9-8-24 15,-3-9 8-15,-10-10-8 16,7 1 22-16,1-2 13 0,14 8 29 16,8 7 0-16,17 10 7 15,14 3-17-15,12 5-6 16,9-7-18-16,8 2 1 16,18-2-1-16,2-3-19 15,9-11-366-15,-7 3 121 16</inkml:trace>
          <inkml:trace contextRef="#ctx0" brushRef="#br0" timeOffset="1372.3794">2677-258 1089 0,'-14'65'249'0,"-3"-2"97"16,6-3-300-1,5-5-36-15,6-19 11 0,9-15-10 16,9-24 10-16,10-26-8 15,6-18 9-15,6-25-8 16,1-12 9-16,-2-13-15 16,-8 16 4-16,-9 11-14 15,-10 28 1-15,-6 29-7 16,-1 34 10-16,-3 32-9 16,1 19 11-16,3 20-2 15,2 2 6-15,2 4-10 0,5-19 7 16,-1-21-12-16,11-28 2 15,1-35-30-15,0-33 26 16,8-44-370-16,3-25 111 16</inkml:trace>
          <inkml:trace contextRef="#ctx0" brushRef="#br0" timeOffset="1857.2028">3117-968 1018 0,'-23'73'267'16,"4"22"91"-16,1 1-279 0,10 14-19 15,4-19-1-15,16-6-18 16,4-27-7-16,13-21-18 16,4-29 0-16,15-32 1 15,1-23-2-15,13-23-10 16,-6-3 11-16,3 8-16 16,-16 28-6-16,-4 21-4 15,-19 29 12-15,-6 26-10 16,-10 14 13-16,-4 12 4 15,-5 2 18 1,-2 1 2-16,-7-18 14 0,-6 0 20 16,-2-11 12-16,-12-5-8 15,-2-9-2-15,-6-3-14 16,4-15-20-16,1-12-35 0,9-5-24 16,9-6-64-16,13-2-11 15,7 8-53-15,7 6-36 16,12 7-266-16,-1 3 87 15</inkml:trace>
          <inkml:trace contextRef="#ctx0" brushRef="#br0" timeOffset="1894.1041">3649-728 1002 0,'1'-15'353'0,"-1"17"30"15,0 19-254-15,0 18-81 16,-1 8-27-16,1 19-11 15,-2 2 4-15,7 1-12 16,1-9 8-16,7-12-61 16,2-20 70-16,11-28-416 15,-7-23 108-15</inkml:trace>
          <inkml:trace contextRef="#ctx0" brushRef="#br0" timeOffset="3070.6145">3503-1847 1363 0,'-12'6'346'15,"-7"-6"103"-15,8 7-390 16,6 6-37-16,-3 13 350 0,-1-2-817 16,-5 16 403-16</inkml:trace>
          <inkml:trace contextRef="#ctx0" brushRef="#br0" timeOffset="2456.6409">3860-1559 1201 0,'-9'-29'304'0,"8"18"91"16,2 12-345-16,4 16-29 15,3 20-19-15,4 12 7 16,6 37-7-16,1 6 8 0,10 26-10 16,0-7 10-16,7 9-12 15,-5-21 11-15,0-5-12 16,-8-29 13-16,-4-4-11 16,-9-22 11-16,-1-6-15 15,-4-14-18-15,-3-4-52 16,-4-12 6-16,2-14-340 15,0-7 75-15</inkml:trace>
          <inkml:trace contextRef="#ctx0" brushRef="#br0" timeOffset="2546.4016">4158-1010 1079 0,'8'6'268'16,"-1"4"89"-16,12 3-304 15,1-2-38-15,7 4 3 0,1-7 13 16,9-8-8-16,-5-15 10 16,7-9 1-16,-11-9-4 15,0-12 5-15,-17 0 9 16,-11 2 4-16,-11 8 11 16,-9 6 4-16,-8 17-7 15,-2 24-18-15,4 18-5 0,-2 27-22 16,9 6-6-16,9 15-11 15,3-10 11-15,3 2-9 16,12-16 6-16,8-4-9 16,0-18 8-16,12-11-7 15,6-21 0-15,5-24-82 16,0-15-19-16,1-21-358 16,-3-13 34-16</inkml:trace>
          <inkml:trace contextRef="#ctx0" brushRef="#br0" timeOffset="3054.6564">4615-1379 1100 0,'-8'-4'362'16,"-3"8"53"-16,-2 13-302 15,3 9-61-15,-1 6-37 16,3 2-4-16,0 10-13 16,1-4 12-16,4 4-12 15,5-3 10-15,4-4-12 0,5-11 8 16,9-8-14-16,7-17 10 15,17-20-12-15,7-13 7 16,17-12-16 0,-3-2 13-16,1 4-10 0,-16 15 9 15,-4 17-12-15,-22 20 14 16,-6 16-8-16,-15 12 24 16,-6 16 15-16,-10 0 32 0,-3 2 24 15,-10-10 22-15,-3 1-2 16,-6-13-9-16,-5-3-22 15,-7-9-21-15,-7 1-43 16,-1-16-81-16,-10-6-437 16,4-6 100-16</inkml:trace>
        </inkml:traceGroup>
      </inkml:traceGroup>
    </inkml:traceGroup>
    <inkml:traceGroup>
      <inkml:annotationXML>
        <emma:emma xmlns:emma="http://www.w3.org/2003/04/emma" version="1.0">
          <emma:interpretation id="{6EC370BC-37E1-40D4-A4C4-F4DE8CF28951}" emma:medium="tactile" emma:mode="ink">
            <msink:context xmlns:msink="http://schemas.microsoft.com/ink/2010/main" type="paragraph" rotatedBoundingBox="17406,8299 18823,7638 19262,8577 17845,9239" alignmentLevel="2"/>
          </emma:interpretation>
        </emma:emma>
      </inkml:annotationXML>
      <inkml:traceGroup>
        <inkml:annotationXML>
          <emma:emma xmlns:emma="http://www.w3.org/2003/04/emma" version="1.0">
            <emma:interpretation id="{4AA40E7D-4481-4EAB-8C11-406F8A81CB10}" emma:medium="tactile" emma:mode="ink">
              <msink:context xmlns:msink="http://schemas.microsoft.com/ink/2010/main" type="line" rotatedBoundingBox="17406,8299 18823,7638 19262,8577 17845,9239"/>
            </emma:interpretation>
          </emma:emma>
        </inkml:annotationXML>
        <inkml:traceGroup>
          <inkml:annotationXML>
            <emma:emma xmlns:emma="http://www.w3.org/2003/04/emma" version="1.0">
              <emma:interpretation id="{AB9DC584-B3CF-4A7D-B56C-DE738B733089}" emma:medium="tactile" emma:mode="ink">
                <msink:context xmlns:msink="http://schemas.microsoft.com/ink/2010/main" type="inkWord" rotatedBoundingBox="17406,8299 18823,7638 19262,8577 17845,9239">
                  <msink:destinationLink direction="with" ref="{2C9D1C29-4ACB-4FD2-ADA8-8AE0A4C92CD2}"/>
                </msink:context>
              </emma:interpretation>
              <emma:one-of disjunction-type="recognition" id="oneOf2">
                <emma:interpretation id="interp6" emma:lang="" emma:confidence="0">
                  <emma:literal>GG</emma:literal>
                </emma:interpretation>
                <emma:interpretation id="interp7" emma:lang="" emma:confidence="0">
                  <emma:literal>G G</emma:literal>
                </emma:interpretation>
                <emma:interpretation id="interp8" emma:lang="" emma:confidence="0">
                  <emma:literal>G a</emma:literal>
                </emma:interpretation>
                <emma:interpretation id="interp9" emma:lang="" emma:confidence="0">
                  <emma:literal>G)</emma:literal>
                </emma:interpretation>
                <emma:interpretation id="interp10" emma:lang="" emma:confidence="0">
                  <emma:literal>GG)</emma:literal>
                </emma:interpretation>
              </emma:one-of>
            </emma:emma>
          </inkml:annotationXML>
          <inkml:trace contextRef="#ctx0" brushRef="#br0" timeOffset="3813.7854">3282 1204 1035 0,'-8'-98'332'0,"-13"28"72"16,-10 22-263-16,-5 28-59 15,-11 25-24-15,2 24-9 16,-5 31-29-16,9 17-10 16,6 23-7-16,12-4 4 15,7 22-10-15,9-19 10 16,14 8-9-16,-1-19 10 15,12-5-11-15,8-28 10 16,14-7-12-16,1-22 10 0,17-21-9 16,-1-18 11-16,3-16-6 15,-13-11 12-15,-6-6-10 16,-17 10 11-16,-9 7 16 16,-15 15 22-16,-15 1 0 15,-9 9 9-15,-15 1-7 16,-3 5-16-16,-7 1-24 15,5 7 0-15,10 4-13 16,13 1 8-16,11 0-16 16,15-2 6-16,11-4-11 15,10-14 10-15,12-8-9 16,7-9 14-16,15-22-7 16,-3-8 11-16,1-10-9 15,-11 6 11-15,-9 2-8 16,-21 22 7-16,-7 17-20 0,-7 20 9 15,-4 29-11 1,1 18 10-16,1 14-8 0,1 4 20 16,3 10-10-16,3-19 10 15,5-10-11-15,0-21 7 16,5-22-74-16,-2-32-45 16,7-50-383-16,-1-24 46 15</inkml:trace>
          <inkml:trace contextRef="#ctx0" brushRef="#br0" timeOffset="4305.6995">3840 655 1188 0,'-24'68'259'16,"-2"17"119"-16,-2 22-338 16,7-10 6-16,10 12 6 15,9-22 8-15,22-7-18 16,12-20-5-16,17-7-23 15,4-23-5-15,12-13-13 16,-6-13 13-16,9-16-11 16,-8-9 12-16,-8-11-10 15,-17-5 16-15,-7-4 12 16,-20 5 19-16,-13-1 4 16,-3 8 11-16,-16 11-5 15,-6 13-13-15,-12 15-20 0,0 13-3 16,-5 11-14-16,10 1 3 15,6 1-12-15,15-13 9 16,8-7-14-16,11-13 12 16,13-17-13-16,7-12 11 15,12-20-8-15,11-11 11 16,1-12-10-16,-2 5 12 16,-4 6-12-16,-14 19 9 0,-9 16-15 15,-8 27 8-15,-2 22-9 16,-3 17 9-16,3 30-7 15,-1 5 15 1,1 13-6-16,-3-12 9 0,4-7-8 16,3-28 7-16,4-14-6 15,2-25-3-15,4-29 319 16,6-17-816-16,-13-12 370 16</inkml:trace>
        </inkml:traceGroup>
      </inkml:traceGroup>
    </inkml:traceGroup>
  </inkml:traceGroup>
</inkml:ink>
</file>

<file path=ppt/ink/ink19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6:13.59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175AE41-0481-40EA-888B-675973D4696B}" emma:medium="tactile" emma:mode="ink">
          <msink:context xmlns:msink="http://schemas.microsoft.com/ink/2010/main" type="inkDrawing" rotatedBoundingBox="12226,4774 13831,4610 13838,4684 12234,4848" semanticType="strikethrough" shapeName="Other">
            <msink:sourceLink direction="with" ref="{4DC19326-889E-4255-93FE-F62B99579109}"/>
          </msink:context>
        </emma:interpretation>
      </emma:emma>
    </inkml:annotationXML>
    <inkml:trace contextRef="#ctx0" brushRef="#br0">202 1405 621 0,'0'1'247'15,"-1"1"31"-15,-1 1-167 0,-1-6-9 16,0-2-32 0,-1 0-1-16,1-1-17 0,0-2 11 15,1 4-6-15,-1 4 6 16,1-1-13-16,-1 4-3 16,-2 0-14-16,-1 1-7 15,1-1-13-15,-2 0 5 16,1-1 0-16,-4-4 2 15,2-1 1-15,-5-2 2 16,0 2-5-16,-5-2-2 16,1 0-3-16,0 5 2 15,-1-2-1-15,-4 4 2 16,4 0-3-16,-3 4-2 16,0 1-3-16,-12-3-3 15,9 3-2-15,-12 1 0 16,4-5 0-16,-5-1 0 15,11 0 1-15,-5-4-2 0,10-3 1 16,-2 0 1-16,2 4 1 16,1-3-3-16,-1 1 0 15,2 8-4-15,-2 1-1 16,0 3-1-16,0 0 1 16,-4 9 3-16,3-11 2 15,-1 4 1-15,0-8 1 0,-4 0-1 16,1-6-1-16,-2 3 0 15,0-3 2-15,1 1-2 16,-2 2 2-16,-4 7-2 16,4-2 0-16,-5-4-1 15,0 12 1-15,-2-3-2 16,7-5 2-16,-3 3 0 16,4 3 1-16,4-6-1 15,3 0 1-15,0 2 0 16,1-4 2-16,-1-2 1 15,2-2 0-15,-4-1 1 16,2-4 0-16,0 4 0 16,1-1-1-16,-2 0 1 15,4-1-2-15,-3 11 3 16,3-12 2-16,-3 7-4 16,4 2 2-16,0 1 0 15,5 0-4-15,1 2-2 0,3-6 3 16,0 4 0-16,0-11-3 15,4 1-2-15,-2 2 1 16,3 1-1-16,1-5 0 16,0 9 1-16,-6-5 1 15,5 0-2-15,-5 3-4 16,5-2-8-16,-1 7-17 16,6 0 383-16,3 13-816 0,3-12 385 15</inkml:trace>
  </inkml:traceGroup>
</inkml:ink>
</file>

<file path=ppt/ink/ink19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8:15.25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C9D1C29-4ACB-4FD2-ADA8-8AE0A4C92CD2}" emma:medium="tactile" emma:mode="ink">
          <msink:context xmlns:msink="http://schemas.microsoft.com/ink/2010/main" type="inkDrawing" rotatedBoundingBox="17612,10107 19820,8625 19895,8738 17687,10220" semanticType="callout" shapeName="Other">
            <msink:sourceLink direction="with" ref="{AB9DC584-B3CF-4A7D-B56C-DE738B733089}"/>
          </msink:context>
        </emma:interpretation>
      </emma:emma>
    </inkml:annotationXML>
    <inkml:trace contextRef="#ctx0" brushRef="#br0">0 1459 1202 0,'11'29'282'0,"5"-19"114"15,17-13-335-15,12-5-13 0,26-18-7 16,10-19 4-16,43-30-19 16,14-5-5-16,46-38-18 15,11-5 6 1,42-38-26-16,-16-3-14 15,32-29-35-15,-38 13 8 16,7-1-372-16,-53 40 114 0</inkml:trace>
  </inkml:traceGroup>
</inkml:ink>
</file>

<file path=ppt/ink/ink194.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8:16:38.57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699AE7E-6DC2-42AF-B12B-E2F50CE923D7}" emma:medium="tactile" emma:mode="ink">
          <msink:context xmlns:msink="http://schemas.microsoft.com/ink/2010/main" type="inkDrawing" rotatedBoundingBox="15365,13427 15380,13427 15380,13442 15365,13442" shapeName="Other"/>
        </emma:interpretation>
      </emma:emma>
    </inkml:annotationXML>
    <inkml:trace contextRef="#ctx0" brushRef="#br0">0 0 0,'0'0'0,"0"0"16</inkml:trace>
  </inkml:traceGroup>
</inkml:ink>
</file>

<file path=ppt/ink/ink19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06:58.54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11C1BCD-CDDB-4BBE-8463-9D13E072904C}" emma:medium="tactile" emma:mode="ink">
          <msink:context xmlns:msink="http://schemas.microsoft.com/ink/2010/main" type="inkDrawing" rotatedBoundingBox="21836,14027 22903,13386 23416,14239 22349,14881" hotPoints="23040,14234 22493,14781 21945,14234 22493,13687" semanticType="enclosure" shapeName="Circle"/>
        </emma:interpretation>
      </emma:emma>
    </inkml:annotationXML>
    <inkml:trace contextRef="#ctx0" brushRef="#br0">1132 117 385 0,'-5'-5'172'0,"-3"0"8"16,3 3-106-16,-2 2-15 15,1 2-32-15,-2-2-7 16,4 0-6-16,-2-6 13 16,0-1 3-16,-6-7 9 15,4 1 8-15,-7-2 20 16,2 2-8-16,-9 0 6 15,2 5-3-15,-9 3-4 16,0 3-21-16,-7 6-2 16,7 4-10-16,-7-2-4 15,7 2-8-15,-2-1-4 0,2-1-3 16,-2-2 0-16,2-1-3 16,-3 3-1-16,1-1 1 15,-5 2-2-15,0 1 0 16,-2 0 1-16,0-2 2 15,-1 2 2-15,4-1 1 16,-3 1 1-16,4 2-2 16,-1 0-2-16,2 1-2 15,-3 3-2-15,6 1-1 0,-1 5 0 16,8 1 1-16,-3 5-1 16,8 0 2-16,1 4 0 15,0 3-1-15,1 9 0 16,5-5-1-16,-2 10 1 15,5-9 0-15,3-1 0 16,2-8 0-16,4 5 0 16,4-13-1-16,6 10-1 15,2-2 0-15,7 5 0 16,1-3 0-16,10 13 1 16,-2-8 1-16,10 4 0 15,0-6 0-15,16 2 0 16,-6-12 0-16,12 1-1 15,-2-14 0-15,9-5 0 16,-8-7-1-16,11-6 0 0,-9-6 1 16,7-4 0-16,-9-5-1 15,9-5 4-15,-8-6 0 16,1-7 1-16,-13-2 2 16,-2-7-1-16,-12 4-1 15,-2-6-1-15,-22 6 2 31,-6 22 1-31,1 2 0 16,4-78-1-16,-8 2 0 0,-17-10 1 16,-14 3-1-16,-18 41-2 15,2 11-10-15,-30 19-315 16,-3 22 100-16</inkml:trace>
    <inkml:trace contextRef="#ctx0" brushRef="#br0" timeOffset="61307.2325">846 63 318 0,'-8'-1'230'0,"-2"-4"-37"16,4-5-54-16,-4-1-70 16,5-4-31-16,2-1-16 15,-3-4 7-15,1 3 28 16,0 2 21-16,-5 5 6 16,2 5 8-16,-3 10-10 15,-2 3-25-15,-2 7-21 0,2-4-7 16,-2 6-15-16,4-8 3 15,-2 1-13-15,5-3 6 16,-3-1-6-16,1-3 12 16,-3-1-7-16,2-2 12 15,-4-3-10-15,2 4 5 16,-2 1-12-16,-2 6 4 16,-3 3-13-16,6 4 11 15,1 1-8-15,-2-4 10 0,2-3-8 16,2-2 11-16,1-6-11 15,-3-2 10-15,6-3-9 16,-1 0 12-16,5 0-8 16,-3 0 12-16,-3 2-7 15,-5 4 8-15,3 4-12 16,-6 0 8-16,-1 9-14 16,5-2 8-16,1 3-11 15,2 0 10-15,-2-1-11 16,6-4 11-16,-4-1-12 15,7-3 12-15,-5-1-11 16,1 1 11-16,-4-2-11 16,1 3 11-16,-4 6-16 15,-1 6 7-15,-1 12-9 16,1 2 12-16,-4 12-10 16,6-7 16-16,-2-1-7 0,7-8 9 15,-2-4-11-15,4-15 10 16,1-1-10-16,2-5 9 15,-2-4-9-15,2 4 9 16,1 5-10-16,-1-1 9 16,3 6-12-16,0 11 11 15,3 0-11-15,0-3 11 16,4 6-12-16,-1-5 11 0,1-4-13 16,1-4 10-16,0 0-10 15,2-3 10-15,3-3-10 16,0 0 12-16,3-2-10 15,0-2 12-15,2 1-9 16,-3-1 10-16,1 2-11 16,-2 0 12-16,6 4-12 15,-2-4 11-15,0 3-10 16,3-1 10-16,3 0-11 16,-5-4 10-16,2-3-11 15,7-3 9-15,-4-1-10 16,7-4 9-16,5 0-8 15,-2 5 11-15,2 2-9 16,-7 4 10-16,0 4-8 16,-6 1 9-16,-1 1-12 15,-5-3 11-15,4-4-11 16,-5-5 9-16,2-5-10 0,0-4 10 16,4-4-10-16,-1-5 12 15,5-2-11-15,-3 4 12 16,3-3-11-16,-2 6 11 15,1 3-13-15,-4 3 13 16,5 1-13-16,-7 4 12 16,-1-3-11-16,5-1 12 0,-2-5-12 15,-2-1 10-15,2-9-12 16,-4-6 10 0,-3-11-12-16,-11-1 4 31,-1 20 11-31,1-1 6 0,-1-57-8 15,-2 10 6-15,-2 5-8 16,-4 14 9-16,3 43-9 16,3 0 9-16,-4-3-11 15,-2 0 8-15,-1-8-7 16,-7-2 10-16,-1-7-9 16,-4 1 12-16,2-3-9 15,-2 4 10-15,-2 2-9 16,-7 5 9-16,1 1-7 15,-4 5 8-15,2 4-12 16,1 2 8-16,1 6-13 16,2 3 7-16,-1 8-58 0,4 5 429 15,-1 11-774-15,-5-1 354 16</inkml:trace>
  </inkml:traceGroup>
</inkml:ink>
</file>

<file path=ppt/ink/ink196.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8:16:16.01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A187624-B921-4D49-864E-48E617BC1565}" emma:medium="tactile" emma:mode="ink">
          <msink:context xmlns:msink="http://schemas.microsoft.com/ink/2010/main" type="inkDrawing" rotatedBoundingBox="19643,15584 19658,15584 19658,15599 19643,15599" shapeName="Other"/>
        </emma:interpretation>
      </emma:emma>
    </inkml:annotationXML>
    <inkml:trace contextRef="#ctx0" brushRef="#br0">-2343 1939 0</inkml:trace>
  </inkml:traceGroup>
</inkml:ink>
</file>

<file path=ppt/ink/ink197.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8:12:48.66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7CE68CA-13B7-4142-B290-EF54CA62BDC3}" emma:medium="tactile" emma:mode="ink">
          <msink:context xmlns:msink="http://schemas.microsoft.com/ink/2010/main" type="inkDrawing" rotatedBoundingBox="18240,17582 18260,17116 18274,17117 18254,17583" semanticType="callout" shapeName="Other">
            <msink:sourceLink direction="with" ref="{B0228AB3-47AD-4CEF-8F71-5C17126D5675}"/>
          </msink:context>
        </emma:interpretation>
      </emma:emma>
    </inkml:annotationXML>
    <inkml:trace contextRef="#ctx0" brushRef="#br0">-3742 3938 0,'0'0'0,"0"0"0,0 0 32,12-69-32,-8 0 15,-4-24 1,4 12-16,0 24 16,0 17-1,-4 15-15,0 9 16,0 8-1,0 4-15,-4 0 32,0 4-17,0 0 17</inkml:trace>
  </inkml:traceGroup>
</inkml:ink>
</file>

<file path=ppt/ink/ink198.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8:12:04.42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22DF2FD-BA89-4C30-8A06-A87EC3616D8B}" emma:medium="tactile" emma:mode="ink">
          <msink:context xmlns:msink="http://schemas.microsoft.com/ink/2010/main" type="inkDrawing" rotatedBoundingBox="22826,18232 22841,18232 22841,18247 22826,18247" shapeName="Other"/>
        </emma:interpretation>
      </emma:emma>
    </inkml:annotationXML>
    <inkml:trace contextRef="#ctx0" brushRef="#br0">840 4587 0</inkml:trace>
  </inkml:traceGroup>
</inkml:ink>
</file>

<file path=ppt/ink/ink19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8:59.35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CFCEF96-EE73-403A-BD6F-7D16F2B75FD2}" emma:medium="tactile" emma:mode="ink">
          <msink:context xmlns:msink="http://schemas.microsoft.com/ink/2010/main" type="inkDrawing" rotatedBoundingBox="26244,1782 32828,2002 32817,2320 26233,2100" semanticType="underline" shapeName="Other">
            <msink:sourceLink direction="with" ref="{ECA2657D-AFC8-480D-A0C0-CB8DC0E3DE2E}"/>
          </msink:context>
        </emma:interpretation>
      </emma:emma>
    </inkml:annotationXML>
    <inkml:trace contextRef="#ctx0" brushRef="#br0">132 38 1247 0,'-11'-3'321'0,"3"4"96"0,5-1-364 16,-2-1-18-16,3 2-23 0,7 6-6 16,8-2-6-16,5 6-1 15,5 2 0-15,11 1 0 16,0-1 0-16,0 7 0 15,3-1 1 1,2 1 0-16,-7 3 1 0,11-2-1 16,-6-10 0-16,0 0 1 15,2 6 0-15,6-11-1 16,-4 2 2 0,8 3-1-16,-1-4 1 0,11-9-1 15,-6 4 0 1,2 1 0-1,57 2 0-15,12 2 0 16,2-1 0-16,7-3 0 16,-45-3-1-16,6 0 0 0,-7-5 0 15,12 5-1-15,-11 10 2 16,12-11-1-16,-2-6 0 16,6-3 3-16,-17-1 0 15,15-2 3-15,-17 11-1 16,7 1 1-16,-12 9-2 15,17 0-1-15,-14-6-1 16,9-1 0-16,-6 2-1 16,7 4-1-16,-16-7 0 15,9 2 0-15,-11-4 1 0,8-5 0 16,-14 1-1-16,9-7 1 16,-11-2 0-16,4 4-1 15,-11 5 0-15,3-7 0 16,-7 11 1-16,5-1-1 15,-9-2 1-15,5-2-1 16,-5 7 1-16,1-1-1 16,-11 4 1-16,7 0-1 15,-12 0 1-15,1-4 0 16,-14 2 0-16,-3-5-1 16,-8 8 1-16,-5-4 2 15,-9-1-2-15,-1-1 19 16,-4 1 6-16,-1-6 4 15,-4 2-1-15,-2 2 1 0,1-2-18 16,-1-1-7-16,-6-4-6 16,-4 2-2-16,2 0-3 15,-6-2-4-15,-4 3-3 16,-5 4-1-16,5 0 3 16,-9 0 3-16,2 0 5 15,-4-1 3-15,2-1 4 16,-7 2-2-16,6 0-1 15,-6-2 0-15,6 0-1 16,-7 0 0-16,-4 0-2 0,-11-4 2 16,1 4-1-16,-17 0 2 15,6 2-2-15,-13 1 1 16,9 1 0-16,-5 2 1 16,9-1-3-16,-15 0 0 15,12-1 1-15,-18-1-5 16,5-5-4-16,-19 4-6 15,14 0 0-15,-14 0-4 16,10 1 6-16,-18 2 4 16,12 3 9-16,-19 1 3 15,19-1 3-15,-10 0 0 16,19-3-1-16,-14 0-1 16,16-3-2-16,-12 3 1 15,8-7 0-15,-6-2-1 16,22 2-1-16,-16 1-1 0,14 1 2 15,-6 3-1-15,10 5 0 16,-4-1 1-16,21 0 0 16,1-1-1-16,17 2 1 15,-2 1-1-15,17-3-1 16,2-1-1-16,15 2 0 16,-1-4-6-16,10 1-7 15,3 1-19-15,8 3-6 0,10-1-2 16,5 4 5-16,12 4 8 15,6-7 19-15,11 2 8 16,-7 0 4-16,15 1-2 16,-5-3 1-16,15 9 1 15,-7-6-1-15,17 6 0 16,-7-4 1-16,21 5-1 16,-10-4-1-16,23 6 1 15,-1-8-1-15,11-3 0 16,-10 3 0-16,16 1 0 15,-18 7 0-15,15 7 0 16,-6-1 0-16,4-3 1 16,-7-3-1-16,9-2 1 15,-15-5-1-15,13 3 0 16,-7 2 0-16,10-8 0 0,-7-5 1 16,14 5-2-16,-16-3 1 15,15-7 0-15,-12 5-1 16,10 3 1-16,-17-5 1 15,12 2-1-15,-16 9 0 16,10-8 1-16,-12 1-1 16,8-1 0-16,-11-1 1 15,10-3-1-15,-10 16 0 0,11-5 1 16,-13-5-1-16,17 1 0 16,-14 1 0-16,7-14 0 15,-14 9 0-15,9-3-1 16,-14 2 0-16,6-3 2 15,-13 1-1-15,6-5 1 16,-10 8-1-16,9 0 1 16,-17 3-2-16,4-3 1 15,-8 7 0-15,7 1 1 16,-16-8-2-16,12 5 2 16,-9-4-1-16,4-4-1 15,-9-8 1-15,-2 9 1 16,-18-4-2-16,8 6 1 15,-10 1 0-15,-1 4 0 16,-7-10 1-16,2 10-1 16,-13-3 0-16,-1-2 1 0,-11 1-1 15,1 4 4-15,-5-5 3 16,-4-3 0-16,-3-2-1 16,-6 2 2-16,-2-4-4 15,-6-4-3-15,-2 0-4 16,-8-6-4-16,3 6-3 15,-14 0 0-15,-1 4 0 16,-14 7 5-16,-3 3 3 0,-15-6 2 16,8 0-1-16,-11 0-2 15,7-9-3-15,-7 1-3 16,6 3 2-16,-14 5 1 16,5-7 5-16,-15 2-1 15,5 1 4-15,-14-10-1 16,18 0 2-16,-14 6-1 15,13 6 3-15,-13 2-1 16,10 3 0-16,-15 1-1 16,14-4-1-16,-7 2-5 15,11-3-1-15,-15 3-7 16,12-1-7-16,-14-3-6 16,4-6 3-16,-8-2 2 15,16 3 8-15,-14-6 7 16,11 9 7-16,-13 1 2 15,8 3 0-15,-8-4-1 16,15 4 1-16,-12-2-2 16,15 2-1-16,-11 1-2 0,7 4 0 15,-10-2-2-15,15 0-1 16,-6-2-4-16,12-3-5 16,-14 1-2-16,10-5 0 15,-16 3 2-15,4-2 5 16,-3-4 5-16,9 4 6 0,-13 7 5 15,15-1 4-15,-12 4 5 16,10 4 1-16,-8 6-2 16,24-6-5-16,-10 4-4 15,18-5-4-15,-12 1-3 16,17 1 0-16,-13-2-1 16,15-2 0-16,-9 7 0 15,12-4-1-15,-9 2-5 16,14-1-3-16,-8 1-3 15,12-2 1-15,2 4 0 16,8-4 5-16,-4 1 4 16,12-5 4-16,-1 1 8 15,6-2 6-15,8-1 7 16,10 2-1-16,8 3-5 16,10 1-20-16,16 11-14 15,8-4-16-15,22 1-18 0,9-1-5 16,26-5 2-16,5-8 2 15,30-8-305-15,1-8 111 16</inkml:trace>
  </inkml:traceGroup>
</inkml:ink>
</file>

<file path=ppt/ink/ink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3:04.63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51FC372-55FB-412E-9C2E-15F0F1C78826}" emma:medium="tactile" emma:mode="ink">
          <msink:context xmlns:msink="http://schemas.microsoft.com/ink/2010/main" type="inkDrawing" rotatedBoundingBox="24218,5190 29630,5185 29631,5358 24219,5362" semanticType="underline" shapeName="Other">
            <msink:sourceLink direction="with" ref="{47A19FA7-6437-4CCC-9C9F-23D4A5B5C0D4}"/>
          </msink:context>
        </emma:interpretation>
      </emma:emma>
    </inkml:annotationXML>
    <inkml:trace contextRef="#ctx0" brushRef="#br0">17 85 1056 0,'-8'2'291'0,"-4"-4"87"15,9 4-292-15,8 0-33 16,1-1-11-16,6-1-16 15,7 0-17-15,10 0 0 16,4-3 8-16,7 0-9 16,2 1 6-16,4-1-2 15,-7 0-6-15,3 1-8 16,-1-1 7-16,4 1-10 0,-1 2 10 16,9 2-11-16,-2 3 11 15,7 4-12-15,-1 4 12 16,11 5-11-16,-5 0 12 15,4-2-10-15,-3-3 10 16,9-8-9-16,-9-3 8 16,12-9-9-16,-1-1 9 15,7 0-9-15,-7 0 10 0,12-2-10 16,-12 7 9-16,18-2-9 16,-14-3 9-16,18 0-10 15,-6 0 10-15,23-2-10 16,-14-1 10-16,17-1-10 15,-13-1 11-15,8-1-11 16,-15 1 10-16,20 3-10 16,-13 2 10-16,6 5-9 15,-8-1 10-15,5 3-12 16,-18-1 12-16,9 5-12 16,-11 1 9-16,7 5-7 15,-12-1 10-15,8 1-11 16,-12-5 11-16,11 3-11 15,-17-7 9-15,12-2-8 16,-9 4 8-16,4 3-9 0,-9 0 10 16,6 6-9-16,-14 4 9 15,4 1-11-15,-11-5 12 16,7 1-12-16,-4-8 11 16,6 0-9-16,-6-6 9 15,4 0-9-15,-10-2 11 16,3 0-12-16,-3 3 11 15,-2 1-10-15,-5 3 8 16,1 2-8-16,-7 1 8 0,0-3-10 16,-5 1 10-16,1-6-8 15,-4-3 10-15,3-3-11 16,-5 0 11-16,1 0-9 16,-9-2 9-16,1 4-11 15,-4 4 11-15,-1 2-12 16,-9 2 10-16,5 3-10 15,-9-1 11-15,3 0-13 16,-2 1-19-16,-4-9-380 16,-5-1 114-16</inkml:trace>
  </inkml:traceGroup>
</inkml:ink>
</file>

<file path=ppt/ink/ink2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35:06.34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DC917D5-580B-471E-ACE6-09A808E0AC60}" emma:medium="tactile" emma:mode="ink">
          <msink:context xmlns:msink="http://schemas.microsoft.com/ink/2010/main" type="inkDrawing" rotatedBoundingBox="478,3668 5600,2931 5630,3139 508,3876" semanticType="callout" shapeName="Other">
            <msink:sourceLink direction="with" ref="{20CCA681-453C-45A5-996B-78CA97D2A4C9}"/>
            <msink:sourceLink direction="with" ref="{01D430D2-DC03-48EF-B954-529E98C50817}"/>
          </msink:context>
        </emma:interpretation>
      </emma:emma>
    </inkml:annotationXML>
    <inkml:trace contextRef="#ctx0" brushRef="#br0">-2 833 1037 0,'-4'2'225'0,"3"-1"92"15,4-1-309-15,2-5-12 16,3 1-3-16,0-9 1 0,3-8 4 15,-1 4 4-15,0 4 3 16,-4 0 2-16,3 5 3 16,-5 5 6-16,0-2 1 15,2 0 4-15,-1 2-1 16,5 0 0-16,-1 0-3 16,8-2 1-16,-4 0-5 0,9-7-1 15,1 0-4-15,8-6-3 16,0-2-3-16,8-1-1 15,-5 3-1-15,5 5 0 16,-7 2 1-16,9 4-1 16,-7 4 1-16,9 2 0 15,-4-1-2-15,7 7 1 16,-4-2 0-16,8 4 0 16,-8-11 0 15,-20 3 2-31,0-1-1 0,69-9-1 15,-7-4 1-15,7 1-1 16,-6-6 2-16,-37 12 0 16,-6 8 1-16,10 2 0 15,-6 1 1-15,6 10-2 16,-7 1 1-16,7-2-2 16,-10-1 0-16,7 0 1 0,-7-9-2 15,7-4-1-15,-7 1 2 16,6-2 0-16,-5-6-1 15,2 11 0-15,-9-5 1 16,6 3-1-16,-5-3 1 16,4 4-1-16,1-9 1 15,5 5-1-15,-6-5 1 16,2-2-2-16,-4 0 2 16,2 1-1-16,-7-3 2 0,8 6-2 15,-6 2 1-15,3 0-2 16,-7 0 3-16,5 8-3 15,-4-6 2-15,9-3 1 16,-5 4 0-16,9-3-2 16,-7-1 3-16,4-1-3 15,-7 1 0-15,5-6 1 16,-6-1 1-16,-4 1 7 16,0 0 4-16,0-1 2 15,-7 11 0-15,-1-6-2 16,3 7-6-16,0 2-4 15,1-4-1-15,7-6-1 16,0 3 0-16,4-1 0 16,-4-7 0-16,6 1 0 0,-4 3 0 15,3-6-1-15,-3 0 1 16,3 4-1-16,-7 0 0 16,7 3 1-16,-5 4-1 15,3 3 1-15,-4-1 0 16,-1 2 1-16,1-1-1 15,4-3-1-15,-1-1 1 16,11-3-2-16,1 0 1 16,7-6 0-16,-1 1 0 15,4-7 0-15,-7 6 1 16,10-6-1-16,-7-1 0 0,-1 2 1 16,-9 2 0-16,-2 4-2 15,-6 2 0-15,-4 9 1 16,1 4 0-16,4 0-1 15,0-2 0-15,2 0 2 16,-1-2 0-16,5-6-2 16,0 0 2-16,4-4 0 15,-5-1 0-15,3-3-1 16,-6 10 1-16,-1 1-1 16,-9 5 0-16,3 5-1 15,-6 6 1-15,2-4 1 16,-7-3 0-16,3 0 0 15,-6-3 0-15,3-6 0 0,0-1-1 16,-5 1 1-16,1 0-1 16,-3 2 1-16,-6 3 0 15,-5-2 1-15,6 2 0 16,-1-3 0-16,0 0 2 16,0 1-1-16,-2-1 0 15,3 0 0-15,-6 1 0 16,-3-1 5-16,0 0 4 0,1 6 10 15,1-5 6-15,-4 1 12 16,2 4 2-16,0-3 10 16,2-2-4-16,-5 4-1 15,0-2-13-15,-1-2-6 16,-1 2-14-16,-4-1-16 16,-1 1-35-16,0-2-77 15,4 7-350-15,-17-10 63 16</inkml:trace>
  </inkml:traceGroup>
</inkml:ink>
</file>

<file path=ppt/ink/ink20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3:09.36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EECCB21-B60C-4B23-9F5B-980119B9C295}" emma:medium="tactile" emma:mode="ink">
          <msink:context xmlns:msink="http://schemas.microsoft.com/ink/2010/main" type="inkDrawing" rotatedBoundingBox="27586,7387 29424,8904 29276,9082 27438,7566" semanticType="strikethrough" shapeName="Other">
            <msink:sourceLink direction="with" ref="{02028216-5F86-4A07-83FE-8279B8FEF4E7}"/>
          </msink:context>
        </emma:interpretation>
      </emma:emma>
    </inkml:annotationXML>
    <inkml:trace contextRef="#ctx0" brushRef="#br0">588-878 867 0,'-21'-5'285'0,"8"5"38"15,15 3-221-15,11 10-76 16,16 20-4-16,10 11-32 16,24 24 11-16,4 11-8 15,22 30 11-15,4-4-8 16,23 17 10-16,-2-8-10 16,29 12 10-16,-12-17-9 0,18 4 9 15,-16-20-10-15,15-7 11 16,-20-17-10-16,10-13 14 15,-28-19 2-15,4 7-335 16,-38-20 119-16</inkml:trace>
  </inkml:traceGroup>
</inkml:ink>
</file>

<file path=ppt/ink/ink20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2:16.47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B06F3E0-07C5-492B-BF30-D97878C72D84}" emma:medium="tactile" emma:mode="ink">
          <msink:context xmlns:msink="http://schemas.microsoft.com/ink/2010/main" type="writingRegion" rotatedBoundingBox="26927,4345 26886,6602 23719,6544 23761,4286"/>
        </emma:interpretation>
      </emma:emma>
    </inkml:annotationXML>
    <inkml:traceGroup>
      <inkml:annotationXML>
        <emma:emma xmlns:emma="http://www.w3.org/2003/04/emma" version="1.0">
          <emma:interpretation id="{4A1D1E83-1074-440F-877B-1F1DE72E4CC2}" emma:medium="tactile" emma:mode="ink">
            <msink:context xmlns:msink="http://schemas.microsoft.com/ink/2010/main" type="paragraph" rotatedBoundingBox="26923,4593 26886,6602 26150,6589 26187,4579" alignmentLevel="1"/>
          </emma:interpretation>
        </emma:emma>
      </inkml:annotationXML>
      <inkml:traceGroup>
        <inkml:annotationXML>
          <emma:emma xmlns:emma="http://www.w3.org/2003/04/emma" version="1.0">
            <emma:interpretation id="{C373A691-DD7B-47B8-9B64-70274074E0E2}" emma:medium="tactile" emma:mode="ink">
              <msink:context xmlns:msink="http://schemas.microsoft.com/ink/2010/main" type="line" rotatedBoundingBox="26923,4593 26886,6602 26150,6589 26187,4579"/>
            </emma:interpretation>
          </emma:emma>
        </inkml:annotationXML>
        <inkml:traceGroup>
          <inkml:annotationXML>
            <emma:emma xmlns:emma="http://www.w3.org/2003/04/emma" version="1.0">
              <emma:interpretation id="{122F52AF-754D-486F-93BA-646EF5BA8144}" emma:medium="tactile" emma:mode="ink">
                <msink:context xmlns:msink="http://schemas.microsoft.com/ink/2010/main" type="inkWord" rotatedBoundingBox="26923,4593 26886,6602 26150,6589 26187,4579"/>
              </emma:interpretation>
              <emma:one-of disjunction-type="recognition" id="oneOf0">
                <emma:interpretation id="interp0" emma:lang="" emma:confidence="0">
                  <emma:literal>O</emma:literal>
                </emma:interpretation>
                <emma:interpretation id="interp1" emma:lang="" emma:confidence="0">
                  <emma:literal>o</emma:literal>
                </emma:interpretation>
                <emma:interpretation id="interp2" emma:lang="" emma:confidence="0">
                  <emma:literal>°</emma:literal>
                </emma:interpretation>
                <emma:interpretation id="interp3" emma:lang="" emma:confidence="0">
                  <emma:literal>0</emma:literal>
                </emma:interpretation>
                <emma:interpretation id="interp4" emma:lang="" emma:confidence="0">
                  <emma:literal>1</emma:literal>
                </emma:interpretation>
              </emma:one-of>
            </emma:emma>
          </inkml:annotationXML>
          <inkml:trace contextRef="#ctx0" brushRef="#br0">2795 290 1276 0,'-19'7'51'0,"11"-10"-10"15,-5 1 35 1,3 4-12-16,-10 1-15 0,-1 0-26 15,0 8-3-15,0 6-13 16,-3 5 4-16,-2 4-10 16,5 4 8-16,0 7-12 15,1 15 7-15,2 24-9 16,4 8 9-16,-4 23-8 16,3 2 10-16,1 3-6 15,2-24 11-15,1 9-9 0,3-14 8 16,-2 4-8-16,7-12 7 15,3 16-10-15,0-17 8 16,10 6-9-16,6-7 10 16,2 0-11-16,0-13 10 15,3 3-10-15,-3-11 10 16,-2 0-9-16,-2-10 10 16,4 3-10-16,-2-11 11 0,9-1-13 15,-4-7 11-15,3-4-12 16,4-4 11-16,-1-1-10 15,-7-6 12-15,1-3-10 16,-7 0 10-16,-1-3-12 16,-3-5 10-16,5-2-11 15,1-1 11-15,0-3-10 16,2-6 11-16,5-6-10 16,-7 1 11-16,5-11-11 15,0-4 11-15,3-12-10 16,-4-5 10-16,3-14-8 15,-4-4 10-15,2-22-10 16,-3-2 9-16,3-21-12 16,-3 1 10-16,1-14-11 15,-1 14 11-15,-3-15-11 16,-5 19 10-16,-6-13-10 0,-4 11 10 16,-4-1-9-16,-9 27 10 15,0 2-8-15,-2 32 12 16,-8 9-3-16,2 17 12 15,-5 2-4-15,0 5 9 16,-6-7-12-16,6 7 4 16,-3-2-13-16,4-3 3 15,-5 3-11-15,4 3 10 16,-4 1-13-16,0-1 11 0,-17 14-17 16,4 4 4-16,-13 18-32 15,-1 10-3-15,-2 40-335 16,12 18 92-16</inkml:trace>
        </inkml:traceGroup>
      </inkml:traceGroup>
    </inkml:traceGroup>
    <inkml:traceGroup>
      <inkml:annotationXML>
        <emma:emma xmlns:emma="http://www.w3.org/2003/04/emma" version="1.0">
          <emma:interpretation id="{D4D6DB5E-C3C8-491D-A164-4BCDF959CCBB}" emma:medium="tactile" emma:mode="ink">
            <msink:context xmlns:msink="http://schemas.microsoft.com/ink/2010/main" type="paragraph" rotatedBoundingBox="23710,6259 23780,4281 24562,4309 24492,6286" alignmentLevel="2"/>
          </emma:interpretation>
        </emma:emma>
      </inkml:annotationXML>
      <inkml:traceGroup>
        <inkml:annotationXML>
          <emma:emma xmlns:emma="http://www.w3.org/2003/04/emma" version="1.0">
            <emma:interpretation id="{8ACFA6E6-BCF8-4EE3-835D-077B08F39809}" emma:medium="tactile" emma:mode="ink">
              <msink:context xmlns:msink="http://schemas.microsoft.com/ink/2010/main" type="line" rotatedBoundingBox="23710,6259 23780,4281 24562,4309 24492,6286"/>
            </emma:interpretation>
          </emma:emma>
        </inkml:annotationXML>
        <inkml:traceGroup>
          <inkml:annotationXML>
            <emma:emma xmlns:emma="http://www.w3.org/2003/04/emma" version="1.0">
              <emma:interpretation id="{C663A6D6-8F58-4BEA-82C3-CEEEA7CCDC1B}" emma:medium="tactile" emma:mode="ink">
                <msink:context xmlns:msink="http://schemas.microsoft.com/ink/2010/main" type="inkWord" rotatedBoundingBox="23710,6259 23780,4281 24562,4309 24492,6286"/>
              </emma:interpretation>
              <emma:one-of disjunction-type="recognition" id="oneOf1">
                <emma:interpretation id="interp5" emma:lang="" emma:confidence="0">
                  <emma:literal>0</emma:literal>
                </emma:interpretation>
                <emma:interpretation id="interp6" emma:lang="" emma:confidence="0">
                  <emma:literal>O</emma:literal>
                </emma:interpretation>
                <emma:interpretation id="interp7" emma:lang="" emma:confidence="0">
                  <emma:literal>o</emma:literal>
                </emma:interpretation>
                <emma:interpretation id="interp8" emma:lang="" emma:confidence="0">
                  <emma:literal>1</emma:literal>
                </emma:interpretation>
                <emma:interpretation id="interp9" emma:lang="" emma:confidence="0">
                  <emma:literal>°</emma:literal>
                </emma:interpretation>
              </emma:one-of>
            </emma:emma>
          </inkml:annotationXML>
          <inkml:trace contextRef="#ctx0" brushRef="#br0" timeOffset="-141332.5591">370 251 415 0,'-6'-3'252'0,"-4"-31"17"0,2 2-99 16,-2-2-4 0,1 1-52-16,-3 1-30 0,1 32-42 15,-2 0-16-15,-2 35-16 16,-1 0-5-16,-3 2-3 15,-1 8-1-15,-1 2 1 16,0-19 2-16,1-1 1 16,4 4 0-16,0-5-1 15,5-1 1-15,-6-8-3 0,6 14-2 16,-2 3-2 0,2 13-2-16,-1 10-2 0,8 13 1 15,-5-2 3-15,3 7 1 16,-2-7 3-16,1 3 1 15,-1-9-1-15,3-1-1 16,0-12 0-16,7 11 1 16,1-7 0-16,5 7 1 15,2-1 0-15,2 12-2 16,-3-9-2-16,6 1 3 16,-4-8-2-16,7-1 2 15,-8-15 1-15,4 0 3 16,-4-12-3-16,5-2 2 15,-9-6-2-15,12 0 0 16,-7-4 0-16,2 5 0 16,-3-3-2-16,5 0-2 15,-2-4 0-15,5 4-1 0,-2-5-1 16,2 2 1-16,-1-6 1 16,5-1-2-16,-1-5 4 15,3-11 2-15,4-3-1 16,2-14 2-16,0 0 3 15,2-12-2-15,-3 1-1 16,4-7 1-16,-6 7 1 0,1-9 0 16,-6 6-1-16,4-2 3 15,-9 1 0-15,4-11 4 16,0-1 1-16,2-22 6 16,-9 2-1-16,4-19 3 15,-8 4-2-15,-1-4-3 16,-2 9-6-16,-2-11-1 15,1 18-5-15,-4-10 0 16,-5 6-1-16,-10 10 1 16,-4 12-2-16,-4-2 1 15,2 18 1-15,-5 1-1 16,2 7 1-16,-3 3 0 16,-5 10 0-16,-2-27 3 15,-1 6 0-15,-2-5-3 16,2-1 1-16,-1-7 0 0,2 38-4 15,-5-1-2-15,4 13 0 16,-7 13-12-16,1 18-22 16,-8 35-341-16,4 9 98 15</inkml:trace>
        </inkml:traceGroup>
      </inkml:traceGroup>
    </inkml:traceGroup>
  </inkml:traceGroup>
</inkml:ink>
</file>

<file path=ppt/ink/ink20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19:59.65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BFEDF85-A144-4B1A-BDEB-F1DFACFEAC6F}" emma:medium="tactile" emma:mode="ink">
          <msink:context xmlns:msink="http://schemas.microsoft.com/ink/2010/main" type="inkDrawing" rotatedBoundingBox="12949,7483 17975,7445 17976,7593 12951,7630" shapeName="Other"/>
        </emma:interpretation>
      </emma:emma>
    </inkml:annotationXML>
    <inkml:trace contextRef="#ctx0" brushRef="#br0">26 162 1040 0,'-14'4'270'0,"2"-3"77"16,12-1-277 0,0 2-67-16,3-5 0 15,6-2-2-15,7-5-1 16,10-1 3-16,-7-1 3 15,1 1-1-15,1 1 0 16,-3 2 3-16,1-2 1 16,0 7-1-16,3 3 1 15,-1 5 0-15,1-3-1 16,1 4-2-16,5-3 0 16,-1-1-1-16,7-4-2 15,0 2 0-15,4-3-1 16,1-2 0-16,1-3-2 15,2 5 2-15,0-2-1 16,-6-2 0-16,6 4 0 16,-1-2-1-16,3-1 1 0,3 4-1 15,8-3 1-15,-7-3-2 16,9 3 2-16,-10-3 0 16,8-3-1-16,-6 8 0 15,6 1 1-15,-6 4-1 16,3-4 0-16,-2 2 0 15,2 5 1-15,-7 0-1 16,11-4 0-16,-5 6 1 0,5-4-1 16,-4-3 0-16,8 0 1 15,-12 0 0-15,9-1-1 16,-8 1 1-16,4 4-1 16,-7-4 0-16,4 5-1 15,-3 2 1-15,6 1 1 16,-6-6-1-16,10 7 0 15,-5-2 1-15,6-2-1 16,-2-2-1-16,10-3 1 16,-4-3 0-16,11-1 0 15,-8-4 0-15,9 2-1 16,-12-1 2-16,9-1-2 16,-7 2 2-16,5 1-1 15,-4-3 0-15,15 4-1 16,-11 1 2-16,9-5-2 0,-13 2 1 15,8 1 1-15,-15 1-2 16,7 1 2-16,-8 8-1 16,10-5 0-16,-12 2 0 15,5-1 0-15,-7 4 1 16,7-2-1-16,-6 6 0 16,-1-1 1-16,-7-2-1 15,1-4 0-15,-7-1 0 16,1 1 0-16,-1 1 0 0,4 2 1 15,-3 2-1-15,-1-1 0 16,-2-1 0-16,4 0 0 16,-3-4 0-16,3 3 1 15,-2-6-1-15,1 7 1 16,-5-5 0-16,3 0-1 16,-7 3-1-16,-3-4 1 15,-3-1 2-15,-5-5-2 16,-3 4 1-16,8 0-1 15,-5 3 0-15,5-8 0 16,5 6 0-16,-2 2-1 16,-8-3 2-16,4 3-1 15,-8 2 0-15,0-1 1 16,-4 1 0-16,0-5-1 16,-2 3 0-16,-3 0 2 15,-1 3 2-15,-3-5 6 0,-2 4 4 16,-2-2 14-16,0 3 4 15,0-6 8-15,-2 6-3 16,2-1-1-16,0 4-13 16,-3-3-7-16,0 2-26 15,1-1-65-15,-4 13-346 16,-4 6 76-16</inkml:trace>
  </inkml:traceGroup>
</inkml:ink>
</file>

<file path=ppt/ink/ink20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2:00.47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B1FEA8B-50B1-4132-9F26-2A3B8A362140}" emma:medium="tactile" emma:mode="ink">
          <msink:context xmlns:msink="http://schemas.microsoft.com/ink/2010/main" type="inkDrawing" rotatedBoundingBox="12791,7525 18032,7334 18038,7500 12797,7691" shapeName="Other"/>
        </emma:interpretation>
      </emma:emma>
    </inkml:annotationXML>
    <inkml:trace contextRef="#ctx0" brushRef="#br0">0 282 1556 0,'2'0'14'0,"-2"1"16"0,0 1 0 0,1 0 12 0,-1-2-11 0,-1 0 8 16,-1 0-21-16,2-2 7 0,0 5-20 0,7-3 9 15,-1 0-11-15,4 0 10 16,-4-1-12-16,6-4 11 16,-1 1-9-16,-1 3 12 15,-4-2 1 1,2 1-14-16,13 2 8 15,-8 2-14-15,4-4 10 0,-1 2-11 16,-3-2 11-16,-5 2-10 16,6-1 9-16,-7-3-9 15,4 6 12-15,-1-2-10 16,1 0 12-16,-1-2-11 16,3 1 13-16,-3 1-11 15,3-2 5-15,0 1-4 16,1-1 10-16,1 4-12 15,4-4 10-15,-2 0-6 0,1-1 3 16,3-2-10-16,1-1 8 16,1-1-9-16,3-2 9 15,-2-1-10-15,2 0 9 16,-3 0-8-16,1-1 9 16,-4 3-10-16,4 1 11 15,-1 3-11-15,3-1 10 16,-10 0-4-1,0 2-7-15,18-4 11 16,-3 1-10-16,-2-1 11 16,-1 2-11-16,-14 2 12 15,1 0-12-15,1-5 12 16,4 3-13-16,1 2 11 16,5-1-10-16,-2 1 10 15,-1 8-10-15,3-7 10 0,-2 1-10 16,2 4 10-16,0 0-10 15,3-8 10-15,-6 7-10 16,6 0 10-16,-5-4-10 16,7 0 10-16,-5 6-10 15,3-3 10-15,-6-1-10 16,3 2 11-16,-5-2-12 16,2 1 12-16,-5-2-11 15,3-1 10-15,0 1-10 0,2 5 10 16,-6 1-10-16,8-3 10 15,-3 3-10-15,3-2 10 16,-4-3-11-16,3-3 11 16,-1 0-11-16,4-2 12 15,-1 5-11-15,2-2 10 16,4 2-10-16,2 0 10 16,-3 0-6-1,5-5 7-15,-4 0-12 0,6-1 12 16,-9 3-11-16,5-4 6 15,-6 5-7-15,6 1 11 16,-5 4-10-16,5 0 11 16,-2 4-11-16,2-9 10 15,-1 4-10-15,1-7 10 0,-3 2-10 16,6-2 10-16,-3 3-11 16,5-1 12-16,-2 5-12 15,5-1 11-15,-4 1-10 16,6 1 10-16,-6 2-10 15,6-7 10-15,-5-4-10 16,7 7 10-16,-4-2-11 16,5-4 12-16,-10 7-11 15,2 2 11-15,-7-7-11 16,3 3 11-16,-6 2-12 0,10-1 11 16,-2-4-11-16,7 2 9 15,-4-4-12-15,7-3 11 16,-6-4-11-16,4 1 11 15,-6-2-9-15,3 3 11 16,-8 2-10-16,1 0 12 16,-8 3-11-16,4 5 10 15,-7 0-11-15,2 2 12 16,-3 3-12-16,5-4 12 16,-7 1-12-16,6-1 11 15,-4 1-10-15,6-2 9 16,-3 0-10-16,6-3 11 15,-7 0-10-15,4-1 9 16,-6-1-9-16,3 2 9 16,-4-2-9-16,1 2 9 0,-3 3-8 15,4 0 9-15,-1 2-9 16,1 1 10-16,0 3-11 16,5-2 10-16,-4 1-9 15,4-2 8-15,-1-3-9 16,1 1 10-16,-3-4-11 15,1 0 11-15,-6 1-10 16,4-1 11-16,-4-2-12 0,-2 4 12 16,2 1-10-16,5 1 10 15,-5 1-12-15,2 4 12 16,5 1-12-16,1 1 11 16,-5-5-11-16,7 7 11 15,-3-5-11-15,-1 1 11 16,-3-6-10-16,2 4 10 15,-3-4-9-15,3 1 10 16,-5-1-12-16,3 3 12 16,-2 2-11-16,3 0 10 15,-3 2-10-15,5-3 11 16,-3 0-11-16,6-9 10 16,-8 2-10-16,8 1 10 15,-8-1-10-15,3-1 10 16,-4 8-10-16,6-3 10 15,-6-1-10-15,9 4 10 0,-5-1-10 16,3-3 10-16,-7 3-10 16,2-5 11-16,-7 6-11 15,2-3 11-15,-3 4-10 16,1 3 10-16,-3-3-9 16,1-3 9-16,3-5-10 15,-3 3 11-15,1-2-12 0,-4 2 10 16,-1 2-10-16,-2 2 10 15,-3-2-10-15,-2-5 20 16,-1 4-2-16,-2-2 30 16,0-1 2-16,-4 1 26 15,4 2-15-15,-3 1 9 16,-2-5-30-16,2 3 0 16,0 1-29-16,1-4 4 15,-3 1-30-15,4 2-36 16,-3-5-47-16,-10 9-362 15,-9 2 66-15</inkml:trace>
  </inkml:traceGroup>
</inkml:ink>
</file>

<file path=ppt/ink/ink20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2:22.73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6E62CB7-ADC1-419C-8ED9-B745E5FDDD0C}" emma:medium="tactile" emma:mode="ink">
          <msink:context xmlns:msink="http://schemas.microsoft.com/ink/2010/main" type="inkDrawing" rotatedBoundingBox="392,16848 19978,16850 19977,17054 391,17053" shapeName="Other"/>
        </emma:interpretation>
      </emma:emma>
    </inkml:annotationXML>
    <inkml:trace contextRef="#ctx0" brushRef="#br0">53 3 433 0,'-12'7'274'15,"3"-1"-18"-15,-6-1-65 16,5 0-100-16,4 1-23 16,-1 1-27-16,1-5-19 15,4 1-7-15,-1 2-11 16,1-2 6-16,2-1-4 16,0 7 10-16,4-4 0 15,-1 2 13-15,2-1-6 16,-1 4 7-16,3-9-10 15,1 3 0-15,3-1-11 0,-1-5 3 16,3-1-9 0,2 3 9-16,1 0-8 0,-1 0 9 15,6 3-8-15,8 2 11 47,-15-2-9-47,1 1-4 0,42 5 1 16,8 0-7-16,3 2 7 15,2 0-7-15,-35-7 7 0,9 2-7 16,-7 2 7-16,7-1-8 16,-3-3 9-16,2 1-9 15,0-3 9-15,5-4-4 16,-4-1 11-16,6-2-4 16,-7 2 9-16,7 0-8 15,-8-1 5-15,8-4-12 16,-4 2 5-16,9-4-10 15,-5-4 8-15,10 4-10 16,-8 2 11-16,10 0-10 16,-9 1 10-16,6 2-10 15,-9 0 10-15,7 1-10 16,-10-1 9-16,8 1-9 16,-8 4 9-16,8-11-10 15,-1 5 11-15,6-4-11 0,-5 2 10 16,8-7-9-16,-3 12 9 15,5-5-10-15,-8 3 10 16,3 0-10-16,-7 5 10 16,4-5-9-16,-8 4 9 15,6-3-9-15,-7 6 8 16,8-4-8-16,-6 2 9 16,7 2-9-16,-6 3 10 0,9-5-9 15,-8 5 9-15,10-4-8 16,-10-1 8-16,1 0-9 15,-4-1 9-15,5 2-8 16,-2 3 8-16,3-1-9 16,-2-3 9-16,7 1-10 15,-8 4 10-15,8-3-9 16,-3 6 8-16,3 0-9 16,-10-3 10-16,9-10-10 15,-9 5 8-15,5-2-8 16,-5-2 10-16,7 2-10 15,-5 4 9-15,5-4-9 16,-7-3 9-16,8 8-9 16,-7-7 9-16,7-1-10 15,-11 5 11-15,2-2-10 16,-10-1 9-16,6 4-6 16,-8 1 11-16,10-4-7 0,-6 6 10 15,9 1-8-15,-4-5 6 16,6-2-12-16,-5 0 8 15,9 2-10-15,-5-6 9 16,7 3-10-16,-9 3 11 16,-2 3-11-16,-7-5 9 15,4 5-9-15,-10 2 9 0,10-1-10 16,-2-1 10-16,7 5-9 16,-5-3 9-1,6-5-10-15,-6 6 11 0,8 1-10 16,-5-6 8-16,8 1-8 15,-7 1 10-15,6-1-11 16,-5-2 9-16,3 0-8 16,-5 5 9-16,6-4-10 15,-6-2 10-15,8-3-9 16,-1 6 8-16,4 1-9 16,-3 2 9-16,9 2-9 15,-13-4 11-15,10-1-11 16,-13-4 0-16,4 0 1 15,-7-1 9-15,11 1-11 16,-13 2 12-16,13 2 0 16,-6-2-1-16,3 5-10 0,-7-2 10 15,12 4-11-15,-8-4 11 16,12 5-10-16,-10-8 10 16,5 2-10-16,-7-9 11 15,5 4-11-15,-9-4 9 16,7 6-9-16,-6-1 10 15,3 5-11-15,-4 2 11 16,6 2-9-16,-5-1 9 16,10 1-9-16,-4 1 9 15,5-11-9-15,-4 3 9 0,-4 0-9 16,-6-4 9-16,3 3-10 16,-6 4 10-16,4 0-11 15,1-1 11-15,4 4-10 16,-3-6 9-16,6 2-8 15,-4 0 9-15,11 1-9 16,-11-2 10-16,6 3-10 16,-7 1 8-16,6-5-8 15,-10 3 8-15,9-3-9 16,-7-2 9-16,9-1-9 16,-5 3 9-16,7-7-9 15,-7 6 10-15,10 1-9 16,-9 1 9-16,9 3-9 0,-10 1 9 15,5-4-10 1,-10-2 9-16,12-4-9 0,-10-3 9 16,12 1-9-16,-8 1 9 15,9 1-9-15,-6 0 10 16,6 2-9-16,-8-4 9 16,8 4-8-16,-5 0 8 15,2-1-9-15,-4 8 8 0,7-8-9 16,-8 4 9-16,3-8-9 15,-3 2 8-15,7-10-8 16,-11 9 10-16,8-4-10 16,-5 6 11-16,8 5-10 15,-7-3 9-15,6 4-9 16,-11 4 10-16,3-8-9 16,-7 4 7-16,9 3-8 15,-7-8 8-15,5 1-9 16,-1 5 9-16,4-5-8 15,-7 3 8-15,7 0-8 16,-4-2 9-16,5 5-9 16,-9 0 8-16,7-1-7 15,-10 1 8-15,0 2-10 16,-1-2 10-16,4 6-8 16,-8-5 7-16,10 1-8 0,-1 0 9 15,1 0-10 1,-5-5 9-16,8 5-8 0,-4-5 9 15,4 5-10-15,-1 0 10 16,4 1-9-16,-9 2 9 16,6 5-10-16,-4-3 10 15,1-2-9-15,-3 2 9 16,7-4-10-16,-3-1 8 16,3 0-8-16,0-2 9 15,4 2-9-15,-3-3 9 0,9-1-8 16,-9 1 9-16,7 3-9 15,-4-2 9-15,-2 0-8 16,-7-1 8-16,11 1-10 16,-7-1 10-16,3-2-10 15,1 0 8-15,9 1-7 16,-9-1 8-16,12 0-9 16,-6-1 10-16,7-2-9 15,-11-1 9-15,9 1-9 16,-13-3 8-16,5-1-9 15,-8-1 9-15,6 2-8 16,-7 2 8-16,11 4-6 16,-7 0 10-16,11 5-9 15,-3-5 9-15,3-3-8 16,-11 1 8-16,10-1-11 16,-9-2 10-16,6 2-12 15,-6-2 11-15,12 2-10 0,-10 0 12 16,10 1-9-16,-10-1 10 15,13 1-8-15,-6-4 7 16,8 1-10-16,-13-2 9 16,9 2-11-16,-8 2 10 15,6-2-11-15,-6 2 11 0,9 1-12 16,-12-4 12-16,8 3-11 16,-5-4 11-16,9 7-12 15,-9-1 12-15,10 4-11 16,-9-8 11-16,4 7-12 15,-11-6 11-15,6 4-10 16,-9-6 9-16,8 6-9 16,-7-7 10-16,5 6-9 15,-3 1 9-15,5 5-10 16,-5-2 10-16,-2 3-10 16,-8-6 10-16,5-3-9 15,-6 1 9-15,1 1-10 16,-1-1 11-16,4 7-11 15,-6-3 10-15,6-9-10 16,-4 12 10-16,6-2-10 16,-5-1 9-16,7 1-8 15,-9 5 9-15,4-9-10 16,-5 6 9-16,-3-5-8 0,-7 0 10 16,0 3-11-16,-1-6 10 15,4 1-9-15,2 5 8 16,7-4-9-16,-4-4 9 15,2 8-9-15,-7-6 10 16,6 1-10-16,-6 2 9 0,5-2-8 16,-1-1 9-16,5 5-9 15,-4-9 9-15,7 12-9 16,-5-2 9-16,4 2-11 16,-7-8 11-16,1 0-11 15,-11-5 12-15,7 1-11 16,-6-4 10-16,7 9-10 15,-1 1 11-15,7 1-11 16,-5 1 10-16,5 2-10 16,-3 2 10-16,4-1-9 15,-2-1 8-15,8-5-8 16,-5 2 8-16,10-3-10 16,-2-2 10-16,-1-3-9 15,-4 3 9-15,4 0-8 16,-12-1 9-16,5 3-10 15,1 3 11-15,0-2-10 0,0 8 9 16,2-1-10-16,-4-2 11 16,4-3-11-16,-3 5 10 15,5-13-10-15,-5 10 10 16,7-2-10-16,-5 1 10 16,3 3-9-16,-5 4 8 15,2-8-9-15,-2 1 11 16,3-2-11-16,1-2 10 15,2-2-10-15,-2 6 10 0,4-2-10 16,-6 2 11-16,6-6-11 16,-8 7 10-16,7-5-10 15,-8 9 10-15,2 1-10 16,-5-1 10-16,-1-1-9 16,-9 2 9-16,12-11-10 15,-7-2 10-15,6-2-24 16,-1 5-12-16,1-9-233 15,-11-2-114-15,0-14-58 16</inkml:trace>
  </inkml:traceGroup>
</inkml:ink>
</file>

<file path=ppt/ink/ink20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2:45.59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CBCF874-6310-497E-89FA-BA9DB61D7B24}" emma:medium="tactile" emma:mode="ink">
          <msink:context xmlns:msink="http://schemas.microsoft.com/ink/2010/main" type="inkDrawing" rotatedBoundingBox="305,17526 18475,17828 18472,18020 302,17718" shapeName="Other"/>
        </emma:interpretation>
      </emma:emma>
    </inkml:annotationXML>
    <inkml:trace contextRef="#ctx0" brushRef="#br0">29 76 478 0,'-4'6'384'0,"-6"-7"-88"16,2 6-15-16,0-2-252 16,4-2-10-16,1-1-1 15,3 2-11 1,2-2 6-16,1-2-11 0,0 2 3 16,2-1-9-16,0 1 9 0,1-5-8 15,1 2 9-15,1 1-9 16,0-1 8-16,2 3-7 15,1 6 6-15,4-4-8 16,-2 0 9-16,1-1-9 16,-1-2 8-16,4-1-7 15,-4 0 7-15,4-4-7 16,0 4 9-16,5 1-7 16,-5-8 10-16,7 5-7 15,-6 2 11 1,0 0-4-16,19 1-10 15,-1-1 7-15,9 2-9 16,-5 3 9-16,-5 2-10 16,-3-8 9-16,2-4-10 15,0 9 9-15,3-7-8 16,-6 2 8-16,10 1-8 16,-2 4 8-16,3-4-8 0,-2-1 9 15,9-3-9-15,-5 7 8 16,3 3-7-16,-5-8 8 15,4-1-9-15,-4 2 9 16,8-5-9-16,-3-2 8 16,11 5-10-16,-1 2 11 15,6 2-11-15,-7 1 11 0,10 1-10 16,-9-2 10-16,6 1-10 16,-8 1 11-16,8-1-10 15,-12-1 8-15,9 5-8 16,-10 0 8-16,12-1-8 15,-6 3 8-15,11-2-8 16,-9-3 8-16,10 1-7 16,-8 3 8-16,5 3-10 15,-9 2 11-15,7-2-7 16,-10 0 10-16,11 0-3 16,-8-2 9-16,14 3-8 15,-7-3 7-15,15 7-12 16,-8-5 5-16,6 2-9 15,-4 1 7-15,10 2-9 16,-12-1 9-16,14-1-9 0,-3 2 8 16,15-3-9-16,-10-1 9 15,11-4-9-15,-11-2 11 16,15-1-11-16,-18-2 9 16,14-3-8-16,-9 3 8 15,10 3-9-15,-12-1 11 16,5 1-10-16,-10 2 8 15,15-2-7-15,-13-3 6 16,17-2-7-16,-1-1 8 0,15-5-9 16,-22 2 10-16,17-3-8 15,-18 3 7-15,6 1-7 16,-11 3 8-16,16-1-10 16,-9 3 10-16,2 2-9 15,-10 1 9-15,9-3-10 16,-11 2 9-16,12-1-8 15,-4-1 9-15,19-3-10 16,-12 3 9-16,10-6-7 16,-12-1 7-16,13 2-9 15,-15-3 9-15,18 2-8 16,-13 1 8-16,6 3-8 16,-11 1 9-16,10 1-9 15,-13-2 8-15,13 4-8 16,-5-4 9-16,9 2-10 0,-10-3 9 15,9-1-8-15,-17 0 9 16,13 0-10-16,-13 3 10 16,16-1-10-16,-12 0 3 15,11-1-3-15,-15 2 9 16,15-3-7-16,-17 3 6 16,14-1 0-16,-7 2 2 15,9 3-10-15,-11-1 10 16,12-2-9-16,-14 2 9 0,8-1-10 15,-3-4 9-15,9 5-9 16,-14-2 10-16,8 1-9 16,-8 6 9-16,6-1-9 15,-13-1 8-15,18 5-8 16,-9-7 9-16,9 2-10 16,-9 0 10-16,12 0-9 15,-14 0 8-15,14 1-8 16,-7-3 7-16,13 0-8 15,-15-1 9-15,13 1-8 16,-15 1 7-16,10-1-6 16,-12 2 7-16,17 1-8 15,-12-1 9-15,9 2-9 16,-14-1 8-16,13-3-7 16,-17 1 4-16,16 0-5 15,-7 0 7-15,18 2-6 16,-21 1 8-16,20 2-6 0,-17-2 4 15,14 3-6-15,-14-7 7 16,21 3-10-16,-14-6 11 16,16 2-10-16,-13-4 8 15,16 2-6-15,-15-1 7 16,13 1-9-16,-15 1 10 16,12 3-9-16,-14-1 9 15,13 2-8-15,-10 0 8 0,14-2-11 16,-14 2 11-16,15-4-10 15,-15 1 9-15,11-1-8 16,-6-1 9-16,13 2-9 16,-16-4 9-16,16 9-9 15,-13-1 8-15,9 4-8 16,-7-2 8-16,11 5-9 16,-17-8 9-16,17 2-8 15,-18-2 8-15,15-2-8 16,-7-2 9-16,8-2-9 15,-15-1 9-15,15 1-9 16,-19 1 8-16,12-2-8 16,-9 5 8-16,9-3-8 15,-21-1 10-15,12-3-10 16,-13 1 9-16,4-5-9 0,-9 1 7 16,11 1-8-16,-17-2 10 15,5 1-10-15,-20 4 10 16,3 3 93-16,-12 3-429 15,-9-3 177-15</inkml:trace>
  </inkml:traceGroup>
</inkml:ink>
</file>

<file path=ppt/ink/ink20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3:17.20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8180DDA-06FA-4198-A04B-BC2BB669C0BD}" emma:medium="tactile" emma:mode="ink">
          <msink:context xmlns:msink="http://schemas.microsoft.com/ink/2010/main" type="inkDrawing" rotatedBoundingBox="13822,13731 14349,9986 15970,10214 15442,13959" hotPoints="15396,10448 15697,12526 14497,14249 14195,12171" semanticType="enclosure" shapeName="Ellipse"/>
        </emma:interpretation>
      </emma:emma>
    </inkml:annotationXML>
    <inkml:trace contextRef="#ctx0" brushRef="#br0">1106 258 852 0,'-44'-7'285'0,"15"7"30"15,-5 2-203-15,1 0-97 16,3 1-1-16,0 7-14 16,-7 4 6-16,9 6-8 15,-7 22 4-15,2 8-5 16,-6 31 6-16,2 15-6 0,-13 32 5 15,6 3-4-15,-9 28 7 16,1-18-5-16,-10 35 10 16,10-19-2-16,-18 25 30 15,10-23 3-15,0 24 30 16,10-34-5-16,-3 21 13 16,20-29-27-16,4 25-1 15,11-20-31-15,10 18 2 16,13-28-18-16,16 7 5 15,13-33-13-15,23 0 8 16,6-27-10-16,15-10 5 16,1-21-13-16,12-3-5 15,-10-22-10-15,7-7 3 16,-9-11-4-16,6-5 12 16,-20-9 6-16,4-5 11 15,-15-8-2-15,3-6 7 16,-7-4-5-16,7-12 8 0,-10-6-8 15,11-11 8 1,-6-4-8-16,8-33 9 0,-5-7-9 16,10-32 9-16,-3 3-9 15,4-40 8-15,-16 11-10 16,4-27 8-16,-17 15-9 16,-6-35 8-16,-5 26-10 15,-10-14 10-15,-13 23-9 16,-4-22 9-16,-9 30-7 0,-16-24 10 15,3 22-8-15,-9-15 10 16,-4 30-5-16,-11 4 18 16,2 41-5-16,-12 11 22 15,4 31-5-15,-17 9 11 16,0 17-21-16,-16 16-17 16,2 21-52-16,-43 32 206 15,2 31-601-15</inkml:trace>
  </inkml:traceGroup>
</inkml:ink>
</file>

<file path=ppt/ink/ink20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3:18.31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485B34C-A8C8-4562-B08E-677B89A228AF}" emma:medium="tactile" emma:mode="ink">
          <msink:context xmlns:msink="http://schemas.microsoft.com/ink/2010/main" type="inkDrawing" rotatedBoundingBox="7079,13427 7638,10382 9797,10779 9238,13823" hotPoints="9761,12349 8431,13679 7100,12349 8431,11018" semanticType="enclosure" shapeName="Circle"/>
        </emma:interpretation>
      </emma:emma>
    </inkml:annotationXML>
    <inkml:trace contextRef="#ctx0" brushRef="#br0">1085 291 870 0,'-52'-7'272'16,"5"10"48"-16,-3-1-229 15,9 1-64-15,2 5-18 16,8 4 0-16,-13 9-18 15,6 1 2-15,-8 17-28 16,1 5 1-16,-14 16-13 0,9 5 11 16,-10 19-1-1,3-1 24-15,-6 24 5 16,8-8 14-16,-7 18 8 0,10-10 14 16,-6 15 5-16,16-24 6 15,0 19-4-15,16-8-6 16,6 14-7-16,15-14-9 15,9 21-9-15,7-23 6 16,15 11-8-16,10-12-1 0,12 10-1 16,11-14 7-1,15 15-10-15,-1-19 8 0,24-9-10 16,1-26 7-16,15-8-9 16,-7-22 10-16,19-16-10 15,-18-10 10-15,16-12-7 16,-13-11 8-16,18-13-10 15,-14-12 9-15,12-32-10 16,-17-14 10-16,10-48-2 16,-12-13 8-16,3-58-6 15,-19 0 10-15,-7-37-7 16,-22 19 3-16,-15-27-7 16,-31 46 7-16,-16-14-5 15,-15 33 11-15,-27-7 6 16,-21 44 18-16,-33-4 17 15,-14 46 14-15,-39 25 3 16,-5 43-6-16,-49 39-17 0,11 40-17 16,-41 41-19-16,12 30-31 15,-14 38-65-15,34 2 190 16,0 38-532-16</inkml:trace>
  </inkml:traceGroup>
</inkml:ink>
</file>

<file path=ppt/ink/ink20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3:20.18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D8C0DBB-B241-4B8D-B3FD-E4D2EFD71151}" emma:medium="tactile" emma:mode="ink">
          <msink:context xmlns:msink="http://schemas.microsoft.com/ink/2010/main" type="writingRegion" rotatedBoundingBox="9334,3246 18328,656 19415,4430 10421,7020"/>
        </emma:interpretation>
      </emma:emma>
    </inkml:annotationXML>
    <inkml:traceGroup>
      <inkml:annotationXML>
        <emma:emma xmlns:emma="http://www.w3.org/2003/04/emma" version="1.0">
          <emma:interpretation id="{41ECB589-6457-4748-867A-3F06D33B2791}" emma:medium="tactile" emma:mode="ink">
            <msink:context xmlns:msink="http://schemas.microsoft.com/ink/2010/main" type="paragraph" rotatedBoundingBox="9334,3246 17796,809 18310,2595 9849,5031" alignmentLevel="1"/>
          </emma:interpretation>
        </emma:emma>
      </inkml:annotationXML>
      <inkml:traceGroup>
        <inkml:annotationXML>
          <emma:emma xmlns:emma="http://www.w3.org/2003/04/emma" version="1.0">
            <emma:interpretation id="{C269BD85-86CB-437C-A258-B80694E81736}" emma:medium="tactile" emma:mode="ink">
              <msink:context xmlns:msink="http://schemas.microsoft.com/ink/2010/main" type="line" rotatedBoundingBox="9334,3246 17796,809 18310,2595 9849,5031"/>
            </emma:interpretation>
          </emma:emma>
        </inkml:annotationXML>
        <inkml:traceGroup>
          <inkml:annotationXML>
            <emma:emma xmlns:emma="http://www.w3.org/2003/04/emma" version="1.0">
              <emma:interpretation id="{4264EA7E-77EC-4FD5-A0DE-226A25258B93}" emma:medium="tactile" emma:mode="ink">
                <msink:context xmlns:msink="http://schemas.microsoft.com/ink/2010/main" type="inkWord" rotatedBoundingBox="9334,3246 12385,2367 12899,4153 9849,5031"/>
              </emma:interpretation>
              <emma:one-of disjunction-type="recognition" id="oneOf0">
                <emma:interpretation id="interp0" emma:lang="" emma:confidence="1">
                  <emma:literal/>
                </emma:interpretation>
              </emma:one-of>
            </emma:emma>
          </inkml:annotationXML>
          <inkml:trace contextRef="#ctx0" brushRef="#br0">524 11 1106 0,'3'-13'282'16,"-9"8"83"-16,-6 12-316 15,-1 12-25-15,-3 2-11 16,-8 23-5-16,-7 6 15 16,-3 15 2-16,-3 0 11 15,-6 24-9-15,1 1 5 0,-5 18-17 16,5-1-3-16,0 8-12 15,8-27 8-15,1 4-9 16,9-27 8-16,3-5-8 16,8-22 8-16,3-4-7 15,7-26 11-15,6-19-28 16,10-27-14-16,12-30-13 16,5-23-364-16,24-32-6 15,-1-5-108-15</inkml:trace>
          <inkml:trace contextRef="#ctx0" brushRef="#br0" timeOffset="215.4245">487 147 826 0,'24'-39'336'0,"-11"20"9"0,1 17-181 15,-7 20-95-15,-2 24-20 16,-2 10-1-16,0 18-8 0,-3 3-4 16,15 19-19-16,8-12 1 15,12 12-13-15,9-12 6 16,11 1-10-16,-1-18 7 15,1 4-8-15,-8-22 8 16,-2 7-8 0,-17-10 8-16,-9-11-33 0,-12-18-12 15,-20-2-97-15,-15-14-262 0,-19 10 38 16</inkml:trace>
          <inkml:trace contextRef="#ctx0" brushRef="#br0" timeOffset="423.0182">19 1367 1095 0,'-9'18'246'0,"12"1"98"15,13-4-315-15,17-9-19 16,12-7 6-16,28-15-8 16,5-5 7-16,18-18-7 15,-6 0 4-15,8-5-27 16,-24 7 2-16,1-4-345 15,-17 12 94-15</inkml:trace>
          <inkml:trace contextRef="#ctx0" brushRef="#br0" timeOffset="999.2022">1572-120 1140 0,'-39'8'253'16,"-23"29"101"-16,-4 23-328 16,-11 34-22-16,12 2 4 0,2 22 1 15,21-9 14-15,8 13-4 16,19-17 8-16,9 17-8 16,17-18 0-16,10 7-16 15,13-23 6-15,13-17-10 16,5-24 9-16,10-19-8 15,-2-30 9-15,7-15-6 16,-14-16 12-16,-3-16 8 16,-16 6 10-16,-8-8 10 15,-16 6 18-15,-18 8 20 16,-16 11-6-16,-17-2-8 16,-9 15-6-16,-12 13-24 15,4 5-19-15,-4 21-14 16,17 2 5-16,7 2-14 0,19 3 11 15,14 1-15-15,16-13 11 16,12-10-12-16,11-7 11 16,18-26-10-16,2-10 12 15,12-21-11-15,-1-4 11 16,0-11-9-16,-18 11 9 16,-7 8-9-16,-20 18 8 15,-5 14-17-15,-12 26 10 16,-2 22-10-16,-1 10 10 15,5 25-9-15,-1 5 20 0,5 17-12 16,3-4 13-16,7 1-11 16,-6-14 12-1,10-6-12-15,-5-21 5 0,9-21 238 16,7 1-713-16</inkml:trace>
          <inkml:trace contextRef="#ctx0" brushRef="#br0" timeOffset="1695.6262">2125 319 1042 0,'-12'23'297'0,"9"-12"65"15,6-3-278-15,7 7-52 16,8 0-3-16,10-19 6 16,-1 3 16-16,12-24 10 15,5-23 11-15,13-48-13 16,-4-11-7-16,1-23-21 16,-11-3-14-16,-12-19-12 0,-21 17 6 15,-10 10-11 1,-8 33 10-16,-5 25-8 0,3 43 7 15,4 65-11-15,2 33 11 16,9 22-12-16,13 16 7 16,11 16 2-16,17-31-1 15,27-4-11-15,3-19 9 16,23-4-77-16,5-25-283 0</inkml:trace>
          <inkml:trace contextRef="#ctx0" brushRef="#br0" timeOffset="1247.693">2634-10 956 0,'10'-21'286'0,"1"8"46"0,-9 31-254 15,-1 30-51-15,-2 24-13 16,-2 24 0-16,-7 9 10 31,8 13-6-31,4-15 4 0,11-5-9 0,6-15 2 16,10-7-9-16,-4-22 1 16,-3-13 13-16,-10-19-380 15,-1-33 131-15</inkml:trace>
        </inkml:traceGroup>
        <inkml:traceGroup>
          <inkml:annotationXML>
            <emma:emma xmlns:emma="http://www.w3.org/2003/04/emma" version="1.0">
              <emma:interpretation id="{002044F4-4978-4705-88AD-B5E598D95ECC}" emma:medium="tactile" emma:mode="ink">
                <msink:context xmlns:msink="http://schemas.microsoft.com/ink/2010/main" type="inkWord" rotatedBoundingBox="13507,2577 15137,2108 15301,2680 13671,3150"/>
              </emma:interpretation>
              <emma:one-of disjunction-type="recognition" id="oneOf1">
                <emma:interpretation id="interp1" emma:lang="" emma:confidence="1">
                  <emma:literal/>
                </emma:interpretation>
              </emma:one-of>
            </emma:emma>
          </inkml:annotationXML>
          <inkml:trace contextRef="#ctx0" brushRef="#br0" timeOffset="5674.5613">3902-579 826 0,'-16'-16'288'0,"5"7"57"16,3 8-233-16,-2 9-7 15,-1 8-45-15,6 8 1 16,5 15-31-16,5 13 5 16,4-1-19-16,6 5 9 15,3-5-17-15,0-12 10 16,1-15-14-16,9-10 15 0,-1-15-12 16,7-12 14-16,2-16-10 15,0-23 12-15,-7-8-14 16,-2-12 11-16,-10 6-13 15,-9 9 11-15,-7 25-4 16,-2 15 16-16,-6 22-10 16,4 29 8-16,0 12-15 15,6 17 1-15,5 5-17 16,8 5 9-16,6-27-9 16,10-4 8-16,4-15-11 0,9-19 14 15,0-16-10-15,11-21 15 16,-9-20-8-16,0-27 20 15,-13 6-7-15,-10-3 30 16,-19 2 1-16,-7 11 27 16,-12 23-10-16,-11 1 6 15,3 15-30-15,-6 21-3 16,2 2-31-16,5 4 4 16,6 2-15-16,2-6 11 15,7 17-14-15,4-17 8 16,7 14-28-16,8-21-91 15,7 2-64-15,11-24-349 16,9 14 1-16</inkml:trace>
          <inkml:trace contextRef="#ctx0" brushRef="#br0" timeOffset="6441.8799">4798-836 1215 0,'-15'17'282'0,"2"4"102"15,5 21-338-15,5-3-44 16,4 3 12-16,9-5-7 16,8 4 10-16,3-20-10 15,8-11 13-15,1-12-10 0,2-11 10 16,-4-24-7-16,-3-9 33 16,-5 6-5-16,-5-6 21 15,-9 7-7-15,-3 12 17 16,-6 9-28-16,-3 5 6 15,-1 15-21-15,-4 14 4 16,-2 7-23-16,0 25 5 16,3 12-15-16,7 5 7 15,8-3-12-15,8-7-16 16,8-32-31-16,13-35-17 16,5-35-36-16,14-26-28 15,2-13 8-15,-4-11 24 16,-9 21 17-16,-5 17 26 15,-24 19 47-15,-11 17 60 16,-6 17 12-16,-9 2 21 16,-4 26 2-16,-8 8-2 15,4 8-49-15,-8 15 6 0,1 17-17 16,1-4 11-16,14-7-15 16,8-11 7-16,13-17-23 15,18-47 12-15,8-20-14 16,10-20 13-16,6-11-10 15,9 4 13-15,-12 21-17 16,-5 11 6-16,-10 19-17 0,-14 16 15 16,-15 7-10-1,-7 18 10-15,-6 2-6 0,-6 10 16 16,-1 11-10-16,-1 6 18 16,4-3-2-16,-7 5 20 15,5-3-8-15,1-13 8 16,-4-12-19-16,2-12 6 15,11-9-21-15,-10 7 10 16,4-25-19-16,6 7-59 16,-2-6-79-16,1-9-363 15,7-19 29-15</inkml:trace>
        </inkml:traceGroup>
        <inkml:traceGroup>
          <inkml:annotationXML>
            <emma:emma xmlns:emma="http://www.w3.org/2003/04/emma" version="1.0">
              <emma:interpretation id="{DC2B7D18-BA10-4C06-926B-28C879595406}" emma:medium="tactile" emma:mode="ink">
                <msink:context xmlns:msink="http://schemas.microsoft.com/ink/2010/main" type="inkWord" rotatedBoundingBox="15483,1868 17901,1172 18253,2397 15836,3093"/>
              </emma:interpretation>
              <emma:one-of disjunction-type="recognition" id="oneOf2">
                <emma:interpretation id="interp2" emma:lang="" emma:confidence="0">
                  <emma:literal>sinkt</emma:literal>
                </emma:interpretation>
                <emma:interpretation id="interp3" emma:lang="" emma:confidence="0">
                  <emma:literal>stiert</emma:literal>
                </emma:interpretation>
                <emma:interpretation id="interp4" emma:lang="" emma:confidence="0">
                  <emma:literal>sirrt</emma:literal>
                </emma:interpretation>
                <emma:interpretation id="interp5" emma:lang="" emma:confidence="0">
                  <emma:literal>siezt</emma:literal>
                </emma:interpretation>
                <emma:interpretation id="interp6" emma:lang="" emma:confidence="0">
                  <emma:literal>siet</emma:literal>
                </emma:interpretation>
              </emma:one-of>
            </emma:emma>
          </inkml:annotationXML>
          <inkml:trace contextRef="#ctx0" brushRef="#br0" timeOffset="8532.5728">7356-1351 1056 0,'-5'-10'342'0,"-8"10"73"16,1 2-278-16,-5 6-53 15,0 8-25-15,-5 13-8 0,-3 0-28 16,4 13-8-1,8 2-9-15,-1-5-5 0,9-6-1 16,3-1-1-16,1-16 1 16,5-4-2-16,11-8 4 15,3-15 3-15,6-5-1 0,5-10 2 16,-3 5 1-16,2 1-4 16,-12 11-2-1,4 7-2-15,-6 15-3 0,-7 0-1 16,-7 10 1-16,0 3 3 15,-7 6 1-15,-1-8 8 16,0-6 7-16,-2-1 13 16,-1-1 2-16,-7-10 5 15,3 9-5-15,4 1-5 16,-2-8-14-16,0-3-4 16,7 0-4-16,2-8-22 15,1 1-28-15,11-4-62 16,7-6-23-16,-1-9-348 15,6-5 68-15</inkml:trace>
          <inkml:trace contextRef="#ctx0" brushRef="#br0" timeOffset="8731.5554">7531-1385 1105 0,'5'1'285'0,"-5"19"96"0,-4 11-312 15,1 22-27-15,-2 7-7 16,-1 11 4-16,1-11-15 15,7-6-2-15,1-23-5 16,7-13-8-16,4-10-28 0,-1-16-41 16,0-4 2-16,0-19-349 15,-2-19 79-15</inkml:trace>
          <inkml:trace contextRef="#ctx0" brushRef="#br0" timeOffset="9458.6195">7601-1296 371 0,'-2'26'407'0,"2"6"-95"16,3-3 4-16,7 1-202 16,1-8-48-16,5-4-2 15,7-10-26-15,5-11-3 16,-4-10-6-16,4-15 2 16,-4-4-4-16,-3-2 11 15,-10 3 3-15,-2 5 7 16,-8 13 1-16,-2 8 10 15,-8 12-12-15,-4 19-7 0,4 14-13 16,-3 14-7 0,4-1-15-16,5 3-2 15,9-16 0-15,1-14-2 0,8-16-1 16,7-7 2-16,3-14 0 16,1-7 3-16,3-11-1 15,-2-5 1-15,-6-4-3 16,-3 12 0-16,-8 4-5 15,-4 20-8-15,-4 13 1 0,-2 20 2 16,-5-3 1-16,7 11 2 16,-4-13 9-16,2-5-1 15,2-18-7-15,6-14 4 16,0-25 0-16,10-22-2 16,6-19-4-16,9-20-5 15,-1 1-17-15,1 2-38 16,-7 23-12-16,-5 11-2 15,-15 27 8-15,1 19 9 16,-7 19 37-16,-2 16 17 16,-5 14 11-16,4 19 8 15,2 3 12-15,-1 17 12 16,5-6 1-16,9 4-3 16,2-11-8-16,6-4-4 15,4-21-15-15,2 0-1 16,-3-17-2-16,-1-8 3 0,-7 1-1 15,-9-6 3-15,-6-9 2 16,-14-8 0-16,-11-7-1 16,-10-18-1-16,-3-1-3 15,-10-15-5-15,2 0 0 16,3-3 1-16,5 8 1 16,4 1 3-16,13 17 17 15,7 8 26-15,9 7 1 0,5-1-2 16,14 7-4-1,19-5-15-15,9 1-26 0,18 0-2 16,5 3 3-16,-5-2-47 16,-15 5-39-16,-16 4-358 15,-20 7 58-15</inkml:trace>
          <inkml:trace contextRef="#ctx0" brushRef="#br0" timeOffset="9613.5295">7500-1796 1360 0,'-24'10'370'0,"12"5"84"15,12-4-368-15,4 8-154 16,5 1-389-16,3 19 102 0</inkml:trace>
          <inkml:trace contextRef="#ctx0" brushRef="#br0" timeOffset="7218.335">5983-1059 1160 0,'-4'6'266'0,"4"10"98"16,4 18-339-16,8 13-16 16,-1 13-7-16,7 36 6 15,5 10 5-15,6 25 4 0,-2-13 0 16,-1 1 3-16,-1-32-6 15,-7-15 23-15,-7-38 6 16,-3-5 10-16,-5-18 6 16,-6-12 38-16,-3-17-20 15,-9-21-11-15,-5-16-10 16,-5-51-10-16,3-25-40 0,3-18-4 16,9 16-1-1,9 9 0-15,5 51-1 16,1 33-2-16,3 30-1 0,5 5-5 15,0 0-2-15,5 22-2 16,0-6 1-16,3 0-1 16,-3 4 4-16,-3 14 3 15,-9-13 3-15,-8 14 1 16,-6-1 4-16,-11 3 2 16,-4 12-2-16,-9 3 1 15,1 5 0-15,-1-7-1 16,6-7-1-16,3-22 1 15,12-8-1-15,1-18-48 16,11 1-40-16,14-30-30 16,6 0-152-16,20-8-215 15,4 1 38-15</inkml:trace>
          <inkml:trace contextRef="#ctx0" brushRef="#br0" timeOffset="7592.4497">6553-1045 1082 0,'-12'-1'300'15,"-9"5"95"-15,3 1-302 16,-4 5-18-16,1 3-18 0,0 8-2 16,6-3-24-16,4 14-5 15,11 1-9-15,6 7-2 16,5-10-6-16,11 0 1 15,2-13-2-15,10-19 5 16,0-13 0-16,0-14 4 16,0-11 1-16,-3-12 2 15,-15 3-4-15,-4-6 2 16,-11 6 2-16,-9 7 8 16,-3 16 0-16,3 10 1 15,-2 24-6-15,5 18-8 16,2 10-8-16,4 12-5 15,-1 3-3-15,4-9 2 16,2-8-1-16,1-3 0 0,4-20 5 16,8-1-67-16,1-10-52 15,7-12-374-15,11-7 40 16</inkml:trace>
          <inkml:trace contextRef="#ctx0" brushRef="#br0" timeOffset="8102.1446">6970-1254 900 0,'-4'3'327'16,"-1"9"21"-16,-1 7-219 0,-2 5-95 15,0 1-23-15,0 2-1 16,3-4-3-16,3-5-1 16,2 0-2-16,3-2 0 15,1-11-2-15,1 3-1 16,3-5 2-16,1-1 2 15,1-10-1-15,6-4 3 16,-1-4 0-16,1 3-3 16,0-6-1-16,-3 12-4 15,-5 12-2-15,1 10-1 16,-6 1 0-16,-5 5 5 16,2 0 7-16,-1-2 13 15,-3-7 7-15,-1 1 24 0,-1-3 13 16,-2-1 20-1,-5-1-6-15,-5 5 0 0,0-5-21 16,-8 9-10-16,2-9-24 16,3-2-6-16,5-4-4 15,1-2-4-15,9-3-5 16,4 6-4-16,2-2-1 16,5 6-3-16,3-4-2 15,5 4-7-15,-2-6-6 0,9 3-19 16,-1-6-17-16,-1 0-26 15,-5-3 1-15,2 1 9 16,-9-1 11-16,-1 0-7 16,-2 6 10-16,-3-2-335 15,0 1 82-15</inkml:trace>
        </inkml:traceGroup>
      </inkml:traceGroup>
    </inkml:traceGroup>
    <inkml:traceGroup>
      <inkml:annotationXML>
        <emma:emma xmlns:emma="http://www.w3.org/2003/04/emma" version="1.0">
          <emma:interpretation id="{ABF2DDC4-DABB-4F7C-9744-5144392BDFFE}" emma:medium="tactile" emma:mode="ink">
            <msink:context xmlns:msink="http://schemas.microsoft.com/ink/2010/main" type="paragraph" rotatedBoundingBox="14231,3798 18678,2099 19464,4156 15017,5855" alignmentLevel="2"/>
          </emma:interpretation>
        </emma:emma>
      </inkml:annotationXML>
      <inkml:traceGroup>
        <inkml:annotationXML>
          <emma:emma xmlns:emma="http://www.w3.org/2003/04/emma" version="1.0">
            <emma:interpretation id="{E1C54BAC-CDD9-484B-806A-8CF449CC9048}" emma:medium="tactile" emma:mode="ink">
              <msink:context xmlns:msink="http://schemas.microsoft.com/ink/2010/main" type="line" rotatedBoundingBox="14231,3798 18678,2099 19070,3126 14623,4825"/>
            </emma:interpretation>
          </emma:emma>
        </inkml:annotationXML>
        <inkml:traceGroup>
          <inkml:annotationXML>
            <emma:emma xmlns:emma="http://www.w3.org/2003/04/emma" version="1.0">
              <emma:interpretation id="{07D5E580-F2C5-4277-BE0B-535368AE2E45}" emma:medium="tactile" emma:mode="ink">
                <msink:context xmlns:msink="http://schemas.microsoft.com/ink/2010/main" type="inkWord" rotatedBoundingBox="14231,3798 16829,2805 17162,3677 14564,4670"/>
              </emma:interpretation>
              <emma:one-of disjunction-type="recognition" id="oneOf3">
                <emma:interpretation id="interp7" emma:lang="" emma:confidence="1">
                  <emma:literal/>
                </emma:interpretation>
              </emma:one-of>
            </emma:emma>
          </inkml:annotationXML>
          <inkml:trace contextRef="#ctx0" brushRef="#br0" timeOffset="10920.2419">4756 905 938 0,'-12'-16'296'0,"6"7"52"0,1 18-244 15,5 0-57 1,3 12-19-16,2 26-2 0,0 18-4 16,5 7 2-16,1 12-2 15,5 0 4-15,-1-17-1 16,6-15 4-16,-3-18-4 15,3-23 6-15,-2-21 3 16,9-33 3-16,-4-16-7 0,2-33-4 16,-5-2-9-16,-3 0-5 15,-8 27-5-15,-5 19-3 16,-4 33-3-16,2 20-1 16,-1 11-1-16,1 16-1 15,2 12 0-15,3 13 2 16,2 0 0-16,5 16 0 15,1-16 0-15,2-15 0 16,1-16-2-16,6-30 5 16,-1-30 1-16,0-22 1 15,-1-8 3-15,-5-12 1 16,-5 18-3-16,-8 7 1 16,-4 24-3-16,2 19-7 15,2 16 1-15,-3 21 0 16,6 8-2-16,-3 15 1 15,-2-1 6-15,5 4-2 16,4-18-1-16,-1 12 0 16,4-17 1-16,7-8 1 0,-2-30 2 15,4-23 3-15,2-28 1 16,2-11 0-16,-7-8 0 16,-5 14-3-16,-10 30-1 15,-2 12-10-15,-6 20 2 16,2 18-1-16,0 19 0 15,3 5 0-15,4 5 8 0,1 2-3 16,2-13 1-16,6-10-2 16,-3-23-1-16,3-22 4 15,0-24-1-15,7-28 3 16,0-10 1-16,4-26 2 16,-1-3-3-16,-6-15 0 15,-11 18-1-15,-5-5-1 16,-11 32 0-16,-1 23-1 15,1 28-3-15,-1 16-3 16,7 21 0-16,1 17 0 16,0 4-1-16,0 18 2 15,1 6 4-15,3 14 0 16,-3-2 1-16,9 5-1 16,3-7 2-16,11 5-2 15,5-11 1-15,6-5-1 16,-1 0 0-16,-2-14 0 0,-8-7 1 15,-9-10 0-15,-2-8 2 16,-10-8 5-16,-1-3 10 16,-7-14 8-16,-2 6 1 15,-12-9-1-15,-2-6-5 16,-15-8-10-16,-3 5-8 16,-8-12 1-16,2 9 0 15,-2-4 0-15,11 11 0 0,5 2-1 16,13 9-1-16,5-1-1 15,7 0 2-15,1 5 1 16,7 0 0-16,6-3-5 16,5 2 1-16,19-5 0 15,12-2-3-15,16-5 1 16,2-7 4-16,4-1 1 16,-12 5 3-16,-12 0-83 15,-23 0-44-15,-14 16-359 16,-26 4 21-16</inkml:trace>
          <inkml:trace contextRef="#ctx0" brushRef="#br0" timeOffset="11077.8224">5289 350 1252 0,'3'-13'266'15,"7"10"116"-15,8 0-370 16,11 4-12-16,5 6-33 15,8 1-350-15,2 5 107 16</inkml:trace>
          <inkml:trace contextRef="#ctx0" brushRef="#br0" timeOffset="11860.9681">6634 582 922 0,'-3'-29'403'16,"-2"8"21"-16,-13-4-172 16,-2 9-142-16,-10 10-8 15,2 4-27-15,-4 15-21 16,9 13-29-16,7 19-6 15,6 2-11-15,7 15-2 16,6-15-2-16,8-5 1 16,5-19-2-16,10-18 5 15,4-28 2-15,5-24 4 0,-1-18-1 16,2-27 3 0,-8-1-6-16,-14 4-1 0,-9 23-4 15,-5 7-2-15,-8 32-3 16,2 14-9-16,2 19-10 15,4 23 7-15,-3 17 2 16,6 12 3-16,4 5 9 16,2 17 9-16,4-33-9 0,12 10 0 15,-1-15-1 1,2-14-1-16,5-30-2 0,8-5 5 16,-3-23 0-16,6-21 3 15,-5-7 1-15,-6-4 2 16,-10 14-3-16,-10 2 0 15,-11 20-3-15,-6 15-3 16,-4 8-3-16,-5 14-1 16,4 15 0-16,0 11-1 15,6 7 3-15,3 6 2 16,9-6 1-16,6 2-1 16,3-24 1-16,10-14-3 15,3-11 3-15,13-13 2 16,0-15 0-16,10 5 1 15,2 2 1-15,3-4-2 16,-12 9-1-16,-6 4-3 0,-13 10-1 16,-10 4 1-16,-11 7 0 15,-5 2 16-15,-5-3 14 16,-8-8 21-16,-8 1 10 16,-5-12 9-16,0-7-18 15,-5-2-12-15,4-3-19 16,-1-3-10-16,5 9-13 15,6 4-1-15,7 1-3 0,8 4-9 16,10 0-21-16,10-1-57 16,7 1-63-16,22 1-405 15,8-8 62-15</inkml:trace>
        </inkml:traceGroup>
        <inkml:traceGroup>
          <inkml:annotationXML>
            <emma:emma xmlns:emma="http://www.w3.org/2003/04/emma" version="1.0">
              <emma:interpretation id="{241E4872-7D79-425F-B67F-477098EF0295}" emma:medium="tactile" emma:mode="ink">
                <msink:context xmlns:msink="http://schemas.microsoft.com/ink/2010/main" type="inkWord" rotatedBoundingBox="18325,2354 18718,2204 19070,3126 18677,3276"/>
              </emma:interpretation>
            </emma:emma>
          </inkml:annotationXML>
          <inkml:trace contextRef="#ctx0" brushRef="#br0" timeOffset="15346.8653">8752-547 1352 0,'-2'-91'364'16,"17"-3"141"-16,13 25-397 16,6 4 8-16,1 35-34 0,6 4-12 15,-12 17-51 1,7 7-2-16,-10 1-23 0,-2 7 9 15,-6 13-13-15,-8 22 16 16,-12 19-7-16,-11 47 12 16,-6 18-10-16,-11 8 14 15,3-8-8-15,6-7 16 16,8-33-9-16,13-22 10 16,10-14-13-16,9-7 3 15,7-23-18-15,11-9 12 16,2-12-22-16,15-7-130 15,4-16-407-15</inkml:trace>
        </inkml:traceGroup>
      </inkml:traceGroup>
      <inkml:traceGroup>
        <inkml:annotationXML>
          <emma:emma xmlns:emma="http://www.w3.org/2003/04/emma" version="1.0">
            <emma:interpretation id="{03BD8674-6845-4444-B01B-6000F5CA1811}" emma:medium="tactile" emma:mode="ink">
              <msink:context xmlns:msink="http://schemas.microsoft.com/ink/2010/main" type="line" rotatedBoundingBox="15460,4916 18895,3006 19359,3840 15924,5750"/>
            </emma:interpretation>
          </emma:emma>
        </inkml:annotationXML>
        <inkml:traceGroup>
          <inkml:annotationXML>
            <emma:emma xmlns:emma="http://www.w3.org/2003/04/emma" version="1.0">
              <emma:interpretation id="{3DD60D59-173B-4A5E-A2C3-C36AFD279E19}" emma:medium="tactile" emma:mode="ink">
                <msink:context xmlns:msink="http://schemas.microsoft.com/ink/2010/main" type="inkWord" rotatedBoundingBox="15479,4949 17703,3713 18149,4513 15924,5750"/>
              </emma:interpretation>
              <emma:one-of disjunction-type="recognition" id="oneOf4">
                <emma:interpretation id="interp8" emma:lang="" emma:confidence="0">
                  <emma:literal>Witsch</emma:literal>
                </emma:interpretation>
                <emma:interpretation id="interp9" emma:lang="" emma:confidence="0">
                  <emma:literal>Wutsch</emma:literal>
                </emma:interpretation>
                <emma:interpretation id="interp10" emma:lang="" emma:confidence="0">
                  <emma:literal>wutsch</emma:literal>
                </emma:interpretation>
                <emma:interpretation id="interp11" emma:lang="" emma:confidence="0">
                  <emma:literal>wusch</emma:literal>
                </emma:interpretation>
                <emma:interpretation id="interp12" emma:lang="" emma:confidence="0">
                  <emma:literal>WAsch</emma:literal>
                </emma:interpretation>
              </emma:one-of>
            </emma:emma>
          </inkml:annotationXML>
          <inkml:trace contextRef="#ctx0" brushRef="#br0" timeOffset="12629.6178">5943 1717 506 0,'-16'-14'475'0,"8"14"-99"16,1 11-48-16,5 22-204 16,6 15-74-16,1 16-6 15,1 4-31-15,9 14 15 0,6-9-9 16,5 4 9-16,3-22-11 15,7-11 13-15,-6-23-16 16,3-21 13-16,-2-26-9 16,3-34 12-16,-5-17-13 15,2-36 11-15,-12-2-18 16,-7 0 7-16,-11 29-15 16,-7 17 8-16,-4 42-14 15,-1 22 6-15,2 18-12 0,3 26 9 16,4 18-10-1,7 24 10-15,3 3-4 0,9 9 10 16,5-17-8 0,9-2 13-16,0-23-8 0,9-16 15 15,-1-18-11-15,8-27 18 16,-6-26-8-16,1-27 19 16,-8-13-13-16,-8-26 18 15,-13 7-14-15,-8 8 18 16,-7 19-20-16,-12 6 15 15,-2 31-19-15,-15 9 4 16,6 7-20-16,-5 12 8 16,7 11-16-16,3 2 10 15,12 7-11-15,0 6 10 16,8 0-12-16,5 3-52 0,2 5-59 16,9-4-389-16,10-6 51 15</inkml:trace>
          <inkml:trace contextRef="#ctx0" brushRef="#br0" timeOffset="13283.9058">6838 1884 1080 0,'3'15'297'0,"4"-7"80"0,1-5-281 15,2-3-64-15,3-6 9 16,0-4-22-16,1 0 2 15,3 2-16-15,-4-1 4 16,-1 9-11-16,0 8 12 16,-7 3-8-16,0 9 14 15,-2 7-8-15,-2-3 11 16,4-6-11-16,0-3 10 16,3-13-11-16,4-15 14 15,1-10-10-15,6-24 6 16,4-13-11-16,4-18 7 15,-4 5-13-15,5-18-24 16,-9 13-27-16,-8 17-13 16,-6-11-20-16,-5-4-10 0,-8 29 20 15,0 8 28 1,2-1 13-16,-1 33 15 0,4 15 14 16,8 26 23-16,1 10-8 15,1 5 16-15,6 3 1 16,0 12 17-16,1-18-14 15,6 4 11-15,2 0-16 16,1 7 6-16,5-11-25 0,-1 1 7 16,-4-12-14-16,-4-2 10 15,-2-15-11-15,-9-9 31 16,-3-15 3-16,-15-14 38 16,0-10-3-16,-8-4 15 15,-3-5-30-15,-13 0-15 16,5 13-11-16,-7 1 7 15,2 6-15-15,2 9 15 16,9 5 2-16,7 0-17 16,8 7-16-16,9 8 6 15,8-7-14-15,10 4 7 16,4 4-11-16,14 0 10 16,0-14-9-16,10-7-7 15,-3-9-66-15,10-15-61 16,-12-10 67-16,3 3-416 15,-9 6 111-15</inkml:trace>
          <inkml:trace contextRef="#ctx0" brushRef="#br0" timeOffset="13567.7389">7579 1242 976 0,'-13'25'361'0,"-3"10"32"16,-3 19-208-16,3 1-118 16,1-2 17-16,7-15-27 15,3-1 2-15,7-19-27 16,6-10-2-16,1-5-31 0,11-9 12 15,1-9-9-15,8-6 10 16,2 10-10-16,10-6 2 16,-4 4-23-16,2 7-5 15,-7 11-13-15,-6 1 10 16,-13 11 1-16,-8 5 28 16,-8 1 7-16,-9 6 23 15,-4-1-4-15,-10 9 23 16,-3 2-18-16,-5 10 4 15,2-10-17-15,1-7-43 16,8-22-71-16,7-26 45 16,8-23-428-16,14-15 105 15</inkml:trace>
          <inkml:trace contextRef="#ctx0" brushRef="#br0" timeOffset="14014.351">7935 1229 509 0,'5'5'492'0,"3"31"-105"0,-8 1-16 16,3 17-221-16,2 1-51 16,3 3 16-16,-2-27-37 15,11 0 3-15,5-17-38 16,6-17 7-16,-1-16-25 16,14-22 16-16,-4-29-16 15,-6-38 8-15,-10-6-21 0,-14-9 6 16,-19 0-17-16,-22 11 10 15,-6 26-15-15,-12 10 1 16,6 20-16-16,4 22 7 16,13 23-11-16,-2 32 13 15,15 18-3-15,-2 21 13 16,2 2-8-16,5 12 12 16,6-17-7-16,8 6 12 15,7-14-10-15,12 0 9 16,1-19-11-16,3-5 8 15,2-17-13-15,7-10 14 16,-4-1-11-16,8 8 10 16,-3 11-10-16,-1 13 10 15,-10 25-12-15,-1 1 11 16,-6-8-8-16,-5 2-14 16,-7-17-44-16,1-21-79 0,-1-12 13 15,1-6-363-15,4-30 66 16</inkml:trace>
        </inkml:traceGroup>
        <inkml:traceGroup>
          <inkml:annotationXML>
            <emma:emma xmlns:emma="http://www.w3.org/2003/04/emma" version="1.0">
              <emma:interpretation id="{5FF63B34-71AB-4DFC-8F97-F7CE2E660784}" emma:medium="tactile" emma:mode="ink">
                <msink:context xmlns:msink="http://schemas.microsoft.com/ink/2010/main" type="inkWord" rotatedBoundingBox="17614,3719 18895,3006 19339,3804 18057,4516"/>
              </emma:interpretation>
            </emma:emma>
          </inkml:annotationXML>
          <inkml:trace contextRef="#ctx0" brushRef="#br0" timeOffset="14925.8669">8342 838 1130 0,'-12'36'293'16,"1"29"106"-16,5 10-324 0,1 7 21 15,6 4-26-15,7-10 8 16,7-25-32-16,9-20 0 15,6-41-38-15,5-39 9 16,3-21-9-16,0-27 2 16,-5-2-28-16,-7 5-62 15,-15 23-43-15,-12-1-36 16,-11 27-17-16,-2 6 0 16,-6 28 76-16,7 20 78 15,2 24 50-15,3 15 46 16,4 9 32-16,6 15 38 15,1-9-32-15,4 5 13 16,4-11-30-16,5-13-6 16,2-31-60-16,10-26 1 0,1-22-25 15,2-34 11-15,-5-9-9 16,-3-15 15-16,-6-4-21 16,-7-33-21-16,-13 23-42 15,-5-18-53-15,-5 20-7 16,-8 22 15-16,4 43 23 15,6 17 50-15,3 41 55 16,3 19 21-16,3 10-5 0,2 23 33 16,4 3-9-16,-3 11 8 15,9-11 0-15,3 10 2 16,5-20-38-16,8-4-1 16,5-27-11-16,1-1-13 15,-3-12-12-15,1-6 10 16,-8-11-10-16,1-10 17 15,-7-13-5-15,-1-21 13 16,-6-12-7-16,-4-21 10 16,-6 2-17-16,-12-19 6 15,-3 16-14-15,-14-12 6 16,4 18-17-16,2 15 6 16,9 29-11-16,4 18 8 15,9 31-9-15,7 21 15 16,3 12-7-16,9 13 1 15,5-1 2-15,12 6 15 0,0-4-5 16,4-5 12-16,-1-12 2 16,0-4 0-1,-6-20-13-15,-6-8 7 0,-9-6-11 16,-8-10 25-16,-8-8 16 16,-15-9 23-16,-4-6-7 15,-18-14 8-15,-7-13-24 16,-13-17-20-16,0 5-28 0,-1-6-1 15,14 9-13-15,8 17 8 16,18 13-11-16,18 9 9 16,7 12-1-16,16 1-9 15,6 1-36-15,21-1-84 16,5-6-22-16,28-7-345 16,-2-14 34-16</inkml:trace>
          <inkml:trace contextRef="#ctx0" brushRef="#br0" timeOffset="15544.8584">9419 246 998 0,'-20'55'675'0,"2"-25"-133"0,17-9-136 15,-2-7-333-15,-4-20-73 16,12 1-50-16,6-6 327 16</inkml:trace>
        </inkml:traceGroup>
      </inkml:traceGroup>
    </inkml:traceGroup>
  </inkml:traceGroup>
</inkml:ink>
</file>

<file path=ppt/ink/ink20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3:45.47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A8BA027-1838-4F0D-9413-8B1E12963EE2}" emma:medium="tactile" emma:mode="ink">
          <msink:context xmlns:msink="http://schemas.microsoft.com/ink/2010/main" type="inkDrawing" rotatedBoundingBox="4144,13657 16103,4535 16276,4762 4317,13884" semanticType="underline" shapeName="Other">
            <msink:sourceLink direction="with" ref="{708A2295-7BAA-4ADB-9906-CAE18151B928}"/>
          </msink:context>
        </emma:interpretation>
      </emma:emma>
    </inkml:annotationXML>
    <inkml:trace contextRef="#ctx0" brushRef="#br0">-8 9091 899 0,'-7'-4'303'16,"9"6"29"-16,-1 0-212 15,1-4-110-15,11 4 4 16,-2-6-17-16,10-4 15 16,5-5-8-16,8-6 12 15,0-4-11-15,4-9 12 16,-3 1-13-16,11-13 8 15,-2 5-12-15,6-5 9 0,0 9-12 16,12-4 9 0,-12 8-10-16,9-5 9 0,-9 5-10 15,15-9 11-15,-9-2-11 16,16-9 10-16,-4 4-10 16,13-6 11-16,-8 4-10 15,13-1 9-15,-8 6-9 16,8-10 9-16,-10 6-9 0,7-12 8 15,-9 3-8 1,16-13 9-16,-9 7-10 0,14-8 10 16,-7 9-9-16,8-9 9 15,-14 7-9-15,12-10 9 16,-11 1-10-16,18-10 10 16,-10 5-10-16,16-6 11 15,-13 6-11-15,11-8 10 16,-12 13-9-16,15 0 10 15,-7 13-11-15,14-8 11 16,-10 8-10-16,20-16 9 16,-13 0-9-16,13-19 8 15,-10 18-9-15,12-14 10 16,-20 11-9-16,13-9 8 16,-13 14-8-16,21-17 8 15,-8 14-9-15,20-9 11 16,-12 17-10-16,14-18 8 0,-15 2-8 15,14-14 9-15,-18 10-10 16,18-25 9-16,-21 18-8 16,18 1 8-16,-14 12-9 15,12-18 11-15,-16 16-11 16,19-18 10-16,-17 5-10 16,14-13 10-16,-9 20-10 15,12-19 10-15,-15 11-9 16,18-14 8-16,-12 12-8 0,8-13 11 15,-15 19-11-15,12-1 10 16,-20 14-10-16,11-19 9 16,-9 14-9-16,13-19 10 15,-16 7-12-15,12-10 13 16,-22 22-11-16,16-19 9 16,-18 21-10-16,8-11 11 15,-12 12-11-15,12-7 9 16,-21 12-9-16,18-6 11 15,-8 17-11-15,13-22 10 16,-16 7-8-16,19-14 8 16,-15 4-9-16,6-15 9 15,-12 23-9-15,16 2 9 16,-21 11-9-16,7-11 9 16,-11 11-10-16,13-16 9 0,-15-2-8 15,21-3 9-15,-3 11-10 16,10-8 11-16,-15 10-10 15,13-7 9-15,-17 14-10 16,9-7 12-16,-14 6-6 16,12-1 14-16,-18 14-11 15,9-6 12-15,-19 8-12 16,0 5 6-16,-14 10-13 16,3 4 9-16,-14 7-11 15,2 2 11-15,-6 2-11 0,2 3 15 16,-8 1-8-16,1 5 10 15,-11 9-10-15,-1 3 8 16,-9 7-15-16,-5 4-7 16,-9 4 453-16,-15 7-814 15,-8-8 411-15</inkml:trace>
  </inkml:traceGroup>
</inkml:ink>
</file>

<file path=ppt/ink/ink2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7:47.29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93FA57F-B53C-441E-8FB7-02601DFFC2C3}" emma:medium="tactile" emma:mode="ink">
          <msink:context xmlns:msink="http://schemas.microsoft.com/ink/2010/main" type="inkDrawing" rotatedBoundingBox="4541,2830 6497,1106 6871,1530 4914,3253" semanticType="callout" shapeName="Other">
            <msink:sourceLink direction="from" ref="{EEC0F9A3-6DB2-4326-9E7B-EB1BC7246DF8}"/>
            <msink:sourceLink direction="to" ref="{0E0440AF-B7F5-4ADF-A005-3F0C29BE94AA}"/>
            <msink:sourceLink direction="from" ref="{3D7D804F-0BD1-4898-97B4-54F2FA6FA7B0}"/>
          </msink:context>
        </emma:interpretation>
      </emma:emma>
    </inkml:annotationXML>
    <inkml:trace contextRef="#ctx0" brushRef="#br0">-223 722 979 0,'11'-18'293'0,"-3"5"84"0,-6 5-271 15,2 8-1-15,-7 5-31 16,-8 7 1-16,-2 4-24 0,-11 8-4 16,-7-1-19-16,-13 12 0 15,5 8-12-15,-24 13-2 16,1 1-11-16,-16 19 3 15,10-7-3-15,-11 10 1 16,17-12-2-16,-4 9 2 16,12-15-2-16,-6 4 1 15,5-21-2-15,-7 6 1 16,4-9-1-16,-14 3 1 16,11-2-1-16,-1 10 2 15,9-7-2-15,4 1 1 16,17-11-1-16,-4 3 2 15,7-8-2-15,-2 0 3 16,3-6-3-16,-4 0 3 16,9-8-8-16,0-3-28 15,9-6-30-15,3-10-41 16,4-5-4-16,7-22 7 0,2 8-316 16,-1-20 142-16</inkml:trace>
    <inkml:trace contextRef="#ctx0" brushRef="#br0" timeOffset="506.602">-1776 1674 822 0,'4'-8'329'0,"-3"7"27"15,1 4-215-15,-9 5-33 16,1 7-48-16,-7 14-5 15,-5 0-21-15,-8 20-1 16,2 7-22-16,-7 19 2 16,-3 1-10-16,-3 12 4 0,-1-12-7 15,-1 0 3-15,8-17-3 16,9-4 4-16,2-18-3 16,14-11 3-16,4-10-2 15,7-6 1-15,11-10 2 16,18-5 4-16,7-9-1 15,22-11 5-15,2-6-5 16,6-4 0-16,-9 1-4 0,-2 9 1 16,-18 12-1-16,-9 7-16 15,-20 12-399-15,-18 15 131 16</inkml:trace>
  </inkml:traceGroup>
</inkml:ink>
</file>

<file path=ppt/ink/ink21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3:51.25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561F314-3B8D-49CB-A3D2-0122ECA3CBA4}" emma:medium="tactile" emma:mode="ink">
          <msink:context xmlns:msink="http://schemas.microsoft.com/ink/2010/main" type="inkDrawing" rotatedBoundingBox="4030,10377 18622,6371 18692,6624 4099,10630" semanticType="underline" shapeName="Other">
            <msink:sourceLink direction="with" ref="{DC95873E-ABB4-424E-B13F-33120DC65C19}"/>
          </msink:context>
        </emma:interpretation>
      </emma:emma>
    </inkml:annotationXML>
    <inkml:trace contextRef="#ctx0" brushRef="#br0">-6 4100 282 0,'-2'8'284'0,"5"-6"-72"16,2 0-11-16,3-4-127 15,-1 2-40-15,12-5 13 16,-1 0-3-16,5-3 12 16,0-3-2-16,11-4 3 15,-4-3-15-15,8-1-8 16,-6 1-16-16,6 2-6 16,-4 0-4-16,6 1-1 15,-6 2 1-15,12 0 2 16,-3 3 0-16,9 1 0 15,-5 2-1-15,10 1-3 16,-11-3-3-16,7 1-1 0,-8-1-1 16,11 1 1-16,-8 1-1 15,14-1 0-15,-9 0-1 16,11 3 0-16,-9 0 1 16,10-11-1-16,-4 0 1 15,4-5-1-15,-5-2 2 16,8-5-2-16,-6 2 1 15,3 0 0-15,-5 4 0 16,10-1 1-16,-7 3 0 0,10 4 1 16,-5 0-1-16,11-3 1 15,-10 1-1-15,13-8 0 16,-4 3-1-16,10-3 1 16,-9 0-1-16,14-1 2 15,-11 7 1-15,8-1 4 16,-9 2 2-16,16-2 0 15,-14-2 1-15,21-8-2 16,-10-1-5-16,18-3 1 16,-15 6-3-16,13-3 0 15,-17 11-1-15,6-4-1 16,-15 8 1-16,13-3 0 16,-8 6 0-16,10-11 1 15,-6 6 0-15,12-6 0 16,-11-4 1-16,17-3-1 15,-11 6 0-15,10-3 0 0,-14 8-1 16,11-1-1-16,-19 8 1 16,11 3-1-16,-13 2 0 15,18-2 0-15,-12 0 1 16,10-7-1-16,-5-2 1 16,14-9 6-16,-16-2 3 15,19-4 1-15,-9 2 0 0,11-1 1 16,-16 5-5-16,12 1-2 15,-21 6-3-15,19-4 1 16,-13 5-2-16,17-13 1 16,-13 0-1-16,19-10 0 15,-18 0 0-15,16-5 0 16,-7 10 0-16,9 0-2 16,-18 10 0-16,16 2 10 15,-19 2 0-15,11 3 1 16,-7-1 1-16,18-3 0 15,-12 2-9-15,16-7-1 16,-13 5 0-16,16-5-1 16,-15 2 1-16,14 1 0 15,-18 4 0-15,17-5 0 16,-17 1 1-16,12-3 2 16,-9 2 1-16,12 0 0 0,-17 0 1 15,16 0 0-15,-14 4-1 16,15-7 2-16,-5-1 0 15,11-4 0-15,-12-2-2 16,17-8-1-16,-17 2-2 16,13-6-1-16,-14 9 0 15,10-5 0-15,-19 8 0 16,11 4 0-16,-15 5 0 16,14-13-1-16,-13 7 0 0,15-8 1 15,-6 0 0-15,8-9 0 16,-14 16-1-16,16-9 1 15,-17 9-1-15,1-2 1 16,-9 8-1-16,5-6 0 16,-16 9-1-16,7-3 2 15,-9 9-1-15,8 2 0 16,-11 4 0-16,10-3 0 16,-9 4-1-16,13-3 3 15,-11-1-2-15,18 1 0 16,-13-5 1-16,3 2-1 15,-16-2-1-15,3-1 1 16,-18 3 0-16,8 3 0 0,-6-1 0 16,13-3 0-1,-6 3 0-15,9-5 1 0,-12 1-1 16,4 0 1-16,-11 1 0 16,3-6 0-16,-12 2-1 15,3-5 0-15,-11 5 1 16,-6 0 0-16,-15 8 1 15,-9 2 0-15,-14 7 2 16,-4 2-3-16,-7 4-1 16,1 6-373-16,2 4 121 0</inkml:trace>
  </inkml:traceGroup>
</inkml:ink>
</file>

<file path=ppt/ink/ink21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4:09.677"/>
    </inkml:context>
    <inkml:brush xml:id="br0">
      <inkml:brushProperty name="width" value="0.09333" units="cm"/>
      <inkml:brushProperty name="height" value="0.09333" units="cm"/>
      <inkml:brushProperty name="fitToCurve" value="1"/>
    </inkml:brush>
    <inkml:context xml:id="ctx1">
      <inkml:inkSource xml:id="inkSrc1">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08:23:52.331"/>
    </inkml:context>
  </inkml:definitions>
  <inkml:traceGroup>
    <inkml:annotationXML>
      <emma:emma xmlns:emma="http://www.w3.org/2003/04/emma" version="1.0">
        <emma:interpretation id="{F6423BF6-B6D3-427D-BDAC-053D72A01CCF}" emma:medium="tactile" emma:mode="ink">
          <msink:context xmlns:msink="http://schemas.microsoft.com/ink/2010/main" type="writingRegion" rotatedBoundingBox="24257,5618 29750,3773 31266,8283 25772,10129"/>
        </emma:interpretation>
      </emma:emma>
    </inkml:annotationXML>
    <inkml:traceGroup>
      <inkml:annotationXML>
        <emma:emma xmlns:emma="http://www.w3.org/2003/04/emma" version="1.0">
          <emma:interpretation id="{D39EB871-88EB-4994-A759-2C3F7AAB75F3}" emma:medium="tactile" emma:mode="ink">
            <msink:context xmlns:msink="http://schemas.microsoft.com/ink/2010/main" type="paragraph" rotatedBoundingBox="24251,5570 29672,3809 30206,5454 24786,7214" alignmentLevel="1"/>
          </emma:interpretation>
        </emma:emma>
      </inkml:annotationXML>
      <inkml:traceGroup>
        <inkml:annotationXML>
          <emma:emma xmlns:emma="http://www.w3.org/2003/04/emma" version="1.0">
            <emma:interpretation id="{30C5AE14-3DDE-4552-BC4C-11A695F8E93A}" emma:medium="tactile" emma:mode="ink">
              <msink:context xmlns:msink="http://schemas.microsoft.com/ink/2010/main" type="line" rotatedBoundingBox="24251,5570 29672,3809 30206,5454 24786,7214"/>
            </emma:interpretation>
          </emma:emma>
        </inkml:annotationXML>
        <inkml:traceGroup>
          <inkml:annotationXML>
            <emma:emma xmlns:emma="http://www.w3.org/2003/04/emma" version="1.0">
              <emma:interpretation id="{42DAF462-63B6-4557-A1E3-FEE7AC1AC95E}" emma:medium="tactile" emma:mode="ink">
                <msink:context xmlns:msink="http://schemas.microsoft.com/ink/2010/main" type="inkWord" rotatedBoundingBox="24449,6177 26234,5598 26429,6199 24644,6778"/>
              </emma:interpretation>
              <emma:one-of disjunction-type="recognition" id="oneOf0">
                <emma:interpretation id="interp0" emma:lang="" emma:confidence="1">
                  <emma:literal/>
                </emma:interpretation>
              </emma:one-of>
            </emma:emma>
          </inkml:annotationXML>
          <inkml:trace contextRef="#ctx0" brushRef="#br0">5357 237 932 0,'-23'-31'392'0,"2"28"-6"16,3 19-207-16,-3 23-141 15,3 0-28-15,-2 19-2 16,11 1 1-16,9 7 3 15,13-6-1-15,8 7 1 16,13-18-1-16,5-9-2 0,3-20-1 16,10-24 2-16,-3-17 0 15,6-21 2-15,-8-10-1 16,-2-11-2 0,-11 4-1-16,-8 1-1 0,-13 14-1 15,-11 12 4-15,-9 19 2 16,-4 16-3-16,-4 20-1 15,1 17-2-15,7 9-6 0,7 11-2 16,8-5 1-16,15 0 0 16,5-12 1-16,11-14 2 15,1-18 7-15,10-22 5 16,1-22 9-16,2-20 18 16,-6-4 10-16,-3-13 12 15,-15 9 7-15,-14 4 7 16,-14 13-14-16,-12 2-10 15,-12 14-20-15,-7 12-12 16,0 11-18-16,1 12-2 16,6 9-3-16,10 10-29 15,10 0-42-15,8-2-70 16,8-8-31-16,13-1 46 16,3-15-371-16,12-11 158 15</inkml:trace>
          <inkml:trace contextRef="#ctx0" brushRef="#br0" timeOffset="308.7538">6318 120 1039 0,'0'-9'345'16,"-8"9"58"-16,-1 16-293 15,-9 16-33-15,1 4-44 16,3 14-5-16,4 0-8 16,7-3 4-16,11-11 2 0,8-5 4 15,7-18-4-15,11-21 5 16,2-15-1-16,9-14 1 15,-4-2-4-15,-1-18-4 16,-12 8-11-16,-7 4-4 16,-15 9 6-16,-1 2 4 15,-6 25 0-15,-4 15 0 16,-3 14-1-16,-1 15-8 16,-7 7-6-16,2 7-2 15,9-4 0-15,0-6 0 16,5-11-1-16,16-10-22 15,2-13-38-15,13-26 120 16,11-15-545-16,18-31 185 16</inkml:trace>
          <inkml:trace contextRef="#ctx0" brushRef="#br0" timeOffset="606.7497">6970-206 612 0,'-29'29'495'0,"-11"17"-113"16,-9 16 0-16,7-2-324 15,3 0 10-15,13-15-11 16,11-9-4-16,17-19-15 16,11-13-6-16,11-11-20 15,10-15 0-15,2-3-1 16,5-4 1-16,-6 8-8 16,4 5-1-16,-8 14-3 0,0 9-4 15,-5 10-1 1,-7 8-1-16,-7 6 2 0,-4 1 2 15,-8-3 2-15,-8-1 3 16,-2 1 1-16,-11-3 4 16,-5-3 1-16,-5-1 1 15,-1 1 0-15,-6-12-40 16,9 6-420-16,6-4 124 16</inkml:trace>
        </inkml:traceGroup>
        <inkml:traceGroup>
          <inkml:annotationXML>
            <emma:emma xmlns:emma="http://www.w3.org/2003/04/emma" version="1.0">
              <emma:interpretation id="{55075AD9-C4CB-44BD-9EB3-6F092EBAD999}" emma:medium="tactile" emma:mode="ink">
                <msink:context xmlns:msink="http://schemas.microsoft.com/ink/2010/main" type="inkWord" rotatedBoundingBox="26716,4769 29672,3809 30206,5454 27250,6413"/>
              </emma:interpretation>
              <emma:one-of disjunction-type="recognition" id="oneOf1">
                <emma:interpretation id="interp1" emma:lang="" emma:confidence="0">
                  <emma:literal>ssiat</emma:literal>
                </emma:interpretation>
                <emma:interpretation id="interp2" emma:lang="" emma:confidence="0">
                  <emma:literal>ssiht</emma:literal>
                </emma:interpretation>
                <emma:interpretation id="interp3" emma:lang="" emma:confidence="0">
                  <emma:literal>Stiert</emma:literal>
                </emma:interpretation>
                <emma:interpretation id="interp4" emma:lang="" emma:confidence="0">
                  <emma:literal>Sieart</emma:literal>
                </emma:interpretation>
                <emma:interpretation id="interp5" emma:lang="" emma:confidence="0">
                  <emma:literal>stiert</emma:literal>
                </emma:interpretation>
              </emma:one-of>
            </emma:emma>
          </inkml:annotationXML>
          <inkml:trace contextRef="#ctx0" brushRef="#br0" timeOffset="1295.7432">7913-332 1003 0,'1'29'247'0,"-1"20"91"15,0 12-287-15,4 25-11 16,-3 2-5-16,2 14 9 16,2-14-9-16,3 2 6 15,-8-20-6-15,5-5 0 16,0-23-10-16,-2-9 3 15,-4-17-6-15,6-11 29 16,-2-20-2-16,-8-24 2 16,3-11-5-16,-2-28-2 0,-3-13-32 15,5-27-6-15,14 4-5 16,2-12-1-16,7 20-1 16,10 6 0-16,-2 32 0 15,-4 19 1-15,-2 30-4 16,6 12-5-16,-3 20-2 15,4 10-1-15,0 6 1 16,-3 7 1-16,-11-4 7 0,-9 9 1 16,-14-1 2-16,-14 7 3 15,-13-3 5-15,-14 11 12 16,-9-8 5-16,0 0 3 16,7-14 0-16,11-7-4 15,21-17-11-15,16-15-39 16,14-14-45-16,24-17-45 15,2-7-351-15,22-8 60 16</inkml:trace>
          <inkml:trace contextRef="#ctx0" brushRef="#br0" timeOffset="1625.9212">8482-490 999 0,'0'-4'349'0,"-11"13"35"16,-2 11-273-16,-5 11-48 0,3 7-38 15,-3 16 2-15,7-7-2 16,8 3 1-16,6-6-1 16,10-10-3-16,7-18-11 15,9-12 8-15,2-21 1 16,4-21 2-16,-7-10-2 16,1-12 2-16,-10 5-11 0,-9-5 2 15,-8 20 3-15,-1 6 3 16,-9 19-2-16,0 10-1 15,3 23-6-15,-1 15-8 16,-5 9-4-16,4 16 1 16,2-1 0-16,7 0 1 15,6-12 1-15,10-11-27 16,3-24-35-16,18-25 119 16,5-17-512-16,14-23 175 15</inkml:trace>
          <inkml:trace contextRef="#ctx0" brushRef="#br0" timeOffset="1976.811">9017-806 1107 0,'-34'31'297'0,"-11"13"86"16,3 8-315-16,-5 11 6 16,11-8-14-16,5-1-5 0,13-19-6 15,9-10-7-15,13-17-27 16,11-10-2-16,4-9-4 15,12-7-1-15,5-5 0 16,9-4 1-16,-2 1-8 16,5 1-2-16,-4 12-1 15,0 5-2-15,-12 5-1 0,1 8-2 16,-12 11-1-16,-3 4 0 16,-14 7 2-1,-4 9 2-15,-9-2 8 0,-14 2 21 16,-8-1 11-16,-8 1 15 15,-3-5 2-15,-7 3 0 16,11-15-20-16,0-6-7 16,12-14-14-16,8-14-104 15,10-8 137-15,16-14-533 16,9-4 119-16</inkml:trace>
          <inkml:trace contextRef="#ctx0" brushRef="#br0" timeOffset="2360.6379">9457-911 842 0,'-10'-18'431'0,"-8"13"-20"16,-1 11-176-16,-9 12-146 16,6 3-47-16,-4 12-21 0,3 1-18 15,7 0-1-15,8-5-1 16,-1-1 1-16,6-7-1 15,5-3 1-15,-1-5 0 16,4 3-1-16,3-6 0 16,9-2 2-16,7-2 0 0,7-3 2 15,8-1 0-15,3 5 0 16,-8-1-2-16,-2 5-3 16,-14 4-3-16,-10 6-2 15,-8 0 1-15,-13 5 2 16,-6-3 3-16,-12 6 2 15,-3-6 3-15,-10-1 0 16,7 1 0-16,-4-2 0 16,9-5 0-16,9-4-11 15,12-6-51-15,8-6-371 16,11-11 96-16</inkml:trace>
          <inkml:trace contextRef="#ctx0" brushRef="#br0" timeOffset="2614.4974">9661-952 1114 0,'-27'60'279'0,"6"0"105"16,1 10-301-16,14-10-18 15,6 2 2-15,6-19-21 16,10-4-8-16,4-13-20 15,2-10-6-15,1-12-3 0,3-8 4 16,-3-10-4-16,-5-14-75 16,-4-1-12-16,-6-13-348 15,-9 1 30-15</inkml:trace>
          <inkml:trace contextRef="#ctx0" brushRef="#br0" timeOffset="3498.7515">9741-809 634 0,'1'11'348'0,"7"2"-12"16,5 0-133-16,10-10-87 15,3-6-42-15,8-3-16 16,-6-11-23-16,6-4 8 16,-7-1-7-16,-1-4 11 15,-5 1-1-15,5-10 2 16,-8-4-12-16,0-2-9 0,-7 12-15 15,-1 5-6-15,-10 9-5 16,-2 14 3-16,-2 13 1 16,-9 8-1-16,-4 1 1 15,-2 13 2-15,-2 3-5 16,-3 4-1-16,1-4-1 16,0 5 2-16,7-4-1 15,0-1 0-15,6-9 1 16,8-1-1-16,4-9-1 0,4-10 1 15,7-11-2-15,8-13 2 16,5-12-11-16,10-6-15 16,-8 2-1-16,-2 1 0 15,-5 11-2-15,-3 14 8 16,-10 9 11-16,1 17 2 16,-2 4 2-16,-1 7 0 15,-1-4 4-15,3-2 5 16,4-14-3-16,7-11 4 15,7-16 0-15,11-22 0 16,4-15 1-16,8-18-8 16,-2 2-8-16,0-5-21 15,-12 12-18-15,-10-3-112 16,-16 13-154-16,-9 0-76 16,-9 14 142-16,-1 5 179 0,0 17 141 15,4 13 183-15,-2 6 85 16,-2 3-106-16,-1 9-155 15,-2 6-20-15,1 3-19 16,3 9-3-16,4-4-17 16,5 10-7-16,6 0-8 15,9 10-1-15,4-2 0 16,6 9 4-16,2-10 2 0,2 2 4 16,-4-14 1-16,1 2-1 15,-7-10-3-15,-3-15-1 16,-6-4 1-16,-7-10 19 15,-9-12 5-15,-12-9 3 16,-6 4-2-16,-19-14-3 16,0 3-20-1,-17-9-5-15,3 3-4 16,-3-6 1-16,13 13-1 0,6 2 6 16,19 7 8-16,9 5 6 15,14 9 0-15,15-1 0 16,10 2-5-16,23-1-7 15,9-6-6-15,20 7-1 16,-3-7 0-16,-1-7 11 16,-18 4-45-16,-8 5-430 15,-23-12 140-15</inkml:trace>
          <inkml:trace contextRef="#ctx0" brushRef="#br0" timeOffset="3662.3115">9476-1774 1392 0,'-14'-34'396'0,"10"27"86"0,16 4-378 16,7-2-79-16,12 26-497 16,-2-34 153-1</inkml:trace>
        </inkml:traceGroup>
      </inkml:traceGroup>
    </inkml:traceGroup>
    <inkml:traceGroup>
      <inkml:annotationXML>
        <emma:emma xmlns:emma="http://www.w3.org/2003/04/emma" version="1.0">
          <emma:interpretation id="{1678A49F-C12A-4B26-AED6-8720F420895E}" emma:medium="tactile" emma:mode="ink">
            <msink:context xmlns:msink="http://schemas.microsoft.com/ink/2010/main" type="paragraph" rotatedBoundingBox="25018,7420 30371,5622 31266,8283 25912,10082" alignmentLevel="1"/>
          </emma:interpretation>
        </emma:emma>
      </inkml:annotationXML>
      <inkml:traceGroup>
        <inkml:annotationXML>
          <emma:emma xmlns:emma="http://www.w3.org/2003/04/emma" version="1.0">
            <emma:interpretation id="{096E3013-30F1-4DBD-9A34-30403820662C}" emma:medium="tactile" emma:mode="ink">
              <msink:context xmlns:msink="http://schemas.microsoft.com/ink/2010/main" type="line" rotatedBoundingBox="25018,7420 30195,5681 30927,7859 25750,9598"/>
            </emma:interpretation>
          </emma:emma>
        </inkml:annotationXML>
        <inkml:traceGroup>
          <inkml:annotationXML>
            <emma:emma xmlns:emma="http://www.w3.org/2003/04/emma" version="1.0">
              <emma:interpretation id="{A73E9AA7-482C-4C35-84C6-D0A5CDC78947}" emma:medium="tactile" emma:mode="ink">
                <msink:context xmlns:msink="http://schemas.microsoft.com/ink/2010/main" type="inkWord" rotatedBoundingBox="25092,7640 27100,6965 27758,8924 25750,9598"/>
              </emma:interpretation>
              <emma:one-of disjunction-type="recognition" id="oneOf2">
                <emma:interpretation id="interp6" emma:lang="" emma:confidence="1">
                  <emma:literal/>
                </emma:interpretation>
              </emma:one-of>
            </emma:emma>
          </inkml:annotationXML>
          <inkml:trace contextRef="#ctx0" brushRef="#br0" timeOffset="6031.3304">5965 1793 922 0,'-12'-12'326'16,"9"-4"41"-16,5 0-256 15,14-12-37-15,5 1-43 16,15-4-17-16,-1 3-10 0,8 7-3 16,-9 15-3-16,-7 12-2 15,-7 17-2-15,-9 25 5 16,-9 12 2-16,-7 25 3 16,-2 1 2-16,-1 9 2 31,5-20-3-31,5-10 3 0,2-26 1 0,11-16 2 15,5-22 4-15,12-22 2 16,7-23-2-16,18-30 1 16,-1-9-2-16,1-24-3 15,-13 11-4-15,-7 9-2 16,-24 30 0-16,-3 13 4 16,-5 30-2-16,-5 22 4 15,-3 19-1-15,3 23 0 16,-2 11-4-16,2 13 0 15,7-1-4-15,4 3 0 16,5-21 1-16,7-4 3 0,-1-24 3 16,11-19 11-16,-2-22 6 15,9-28 21 1,-1-17 2-16,3-20 14 0,-9 1-1 16,-7-3 11-16,-15 19-8 15,-12 9 5-15,-12 17-14 16,-5 10-12-16,0 15-18 15,-3 6-11-15,6 6-13 16,2 17-3-16,3-3 2 0,-1 3 1 16,5 1-2-1,2 1 0-15,3-15 2 16,-1-2-1-16,4-5 0 0,3-6 2 16,-1-5 1-16,3 2 1 15,-2-2 1-15,-2 1-1 16,0 4 0-16,-3 2-4 15,2 7-2-15,4 9-6 16,-1 0 0-16,7 8 0 16,4 3 1-16,3-2 3 15,4-3 2-15,8-7 0 16,0-14 0-16,4-18 2 16,-2-3 0-16,3-18 3 15,-7 0 0-15,-3-7 2 16,-13 10-1-16,-12-4-1 0,-9 17-1 15,-11 9-3-15,-4 19-2 16,-8 19-3-16,8 12-1 16,-3 19 0-16,5 5 3 15,4 13-1-15,8-9 2 16,8 2 1-16,7-15-1 16,12-7-1-16,8-20 1 0,15-22 0 15,2-15 2 1,16-22 1-16,-6-9 2 0,4-8 1 15,-13 9 1-15,-4 0-1 16,-15 21-1-16,-4 12-6 16,-10 15-4-16,-6 17 0 15,-5 10-2-15,-3 10 2 16,0 6 5-16,-4 2 4 16,6-14 0-16,4-7 0 15,5-16-2-15,10-16 2 16,6-18 2-16,10-9 0 15,-1-14 0-15,5-5 3 16,-5 4-3-16,-1 8-1 16,-6 13-3-16,-3 19-6 15,-8 15-3-15,-7 13 1 16,0 9 0-16,-5 7 2 16,0-8 6-16,-1 5 2 0,3-13-1 15,0-8 0-15,1-10 2 16,10-12 1-16,5-14 1 15,7-16 1-15,3-8 1 16,3-5-2-16,-8 9-2 16,-3 16-4-16,-10 21-5 15,0 22-4-15,-12 17 1 16,-1 20-5-16,-5 2-48 16,4 9-307-16,-16-9-162 0,0-31-101 15</inkml:trace>
          <inkml:trace contextRef="#ctx1" brushRef="#br0">6443 3662 0,'0'0'31</inkml:trace>
        </inkml:traceGroup>
        <inkml:traceGroup>
          <inkml:annotationXML>
            <emma:emma xmlns:emma="http://www.w3.org/2003/04/emma" version="1.0">
              <emma:interpretation id="{A46BADD3-DC55-4467-8196-6DF76D2A0CB9}" emma:medium="tactile" emma:mode="ink">
                <msink:context xmlns:msink="http://schemas.microsoft.com/ink/2010/main" type="inkWord" rotatedBoundingBox="27844,6471 28497,6251 28791,7126 28138,7345"/>
              </emma:interpretation>
              <emma:one-of disjunction-type="recognition" id="oneOf3">
                <emma:interpretation id="interp7" emma:lang="" emma:confidence="0">
                  <emma:literal>Gam</emma:literal>
                </emma:interpretation>
                <emma:interpretation id="interp8" emma:lang="" emma:confidence="0">
                  <emma:literal>G am</emma:literal>
                </emma:interpretation>
                <emma:interpretation id="interp9" emma:lang="" emma:confidence="0">
                  <emma:literal>G um</emma:literal>
                </emma:interpretation>
                <emma:interpretation id="interp10" emma:lang="" emma:confidence="0">
                  <emma:literal>Garn</emma:literal>
                </emma:interpretation>
                <emma:interpretation id="interp11" emma:lang="" emma:confidence="0">
                  <emma:literal>Geun</emma:literal>
                </emma:interpretation>
              </emma:one-of>
            </emma:emma>
          </inkml:annotationXML>
          <inkml:trace contextRef="#ctx0" brushRef="#br0" timeOffset="8256.8749">9204 355 1314 0,'-31'-9'333'0,"-6"14"103"0,1 8-364 16,2 13-56 0,2 8 1-16,-3 11-16 0,5 0 4 15,2 9-11-15,7-4 12 16,0 9-10-16,5-3 12 15,1 6-8-15,2 1 12 16,-1 9-10-16,4-7 11 0,3 8-13 16,6-7 8-1,6-1-11-15,4-15 14 16,7-6-5-16,6-16 12 0,8-12-5 16,1-18 15-16,15-21-11 15,1-12 6-15,6-20-7 16,-9-7 5-16,-3-9-13 15,-9 14 8-15,-14 0-1 16,-12 20 21-16,-15 4 5 16,-9 20 13-16,-20 10-11 15,-1 6 0-15,-9 22-26 16,4 10-6-16,0 12-14 16,10-1 8-16,10 6-11 15,14-17 12-15,13-10-12 16,9-17 9-16,19-20-6 15,7-15 10-15,18-19-9 0,2-4 13 16,5-15-10-16,-11 9 9 16,-5 5-13-16,-16 17 10 15,-7 8-13-15,-14 21 6 16,1 14-15-16,-7 15 13 16,-3 15-11-16,-1 6 13 15,0 10-6-15,-5 2 13 16,4 0-12-16,2-12 12 15,4-1-11-15,3-16 11 0,4-7-10 16,4-12 17-16,5-7 18 16,5-8-562-16,2-3 202 15</inkml:trace>
          <inkml:trace contextRef="#ctx0" brushRef="#br0" timeOffset="7593.5554">9011 591 668 0,'18'-39'368'0,"-7"11"9"0,-1 9-98 15,-7 9-74-15,-6 7-25 16,-4 11-46-16,-7 13-36 16,-4 8-47-16,-7 15-32 15,3 3-9-15,-1 6-12 16,5-2 10-16,2 2-12 16,5-9 11-16,-6 11-13 15,1-5 11-15,-5 14-9 16,-2-9 10-16,2 5-11 15,8-13 13-15,2-10-10 16,11-21 9-16,-2-9-5 16,6-12 17-16,0-10-11 15,0-6 11-15,2-6-10 16,2-1 6-16,0-3-16 0,-3 9 11 16,2 4-14-16,-6 7 9 15,3 7-14-15,-4 6 10 16,3 3-13-16,-1 3 13 15,1 2-10-15,0-2 14 16,2 0-9-16,0 0 10 16,0-2-9-16,-2-1 9 15,2 3-11-15,-2-3 10 0,-3 0-9 16,2-2 9-16,-1 2-12 16,-2 0 11-16,-1-2-10 15,2 2 10-15,-2 0-9 16,2 2 12-16,-1-6-10 15,1 1 11-15,0 1-10 16,0-3 9-16,1-3-3 16,3-4-22-16,5-12-480 15,3-1 156-15</inkml:trace>
        </inkml:traceGroup>
        <inkml:traceGroup>
          <inkml:annotationXML>
            <emma:emma xmlns:emma="http://www.w3.org/2003/04/emma" version="1.0">
              <emma:interpretation id="{8484327E-BAE9-4CC6-ABF5-D27AEB15ACF5}" emma:medium="tactile" emma:mode="ink">
                <msink:context xmlns:msink="http://schemas.microsoft.com/ink/2010/main" type="inkWord" rotatedBoundingBox="29150,6352 30292,5969 30464,6481 29322,6864"/>
              </emma:interpretation>
            </emma:emma>
          </inkml:annotationXML>
          <inkml:trace contextRef="#ctx0" brushRef="#br0" timeOffset="9253.318">10075 459 1165 0,'-44'-87'298'0,"15"95"93"16,8 26-344-16,3 23-8 16,5 9-21-16,8 5-5 0,7-7-3 15,7-1 3-15,1-16 0 16,14-6 1-16,4-20-2 15,8-18 7-15,-4-21 0 16,10-24 3-16,-8-13-1 16,0-17 0-16,-9 1-8 15,-9-4 1-15,-8 14-3 16,-6 10 12-16,-7 21 3 16,-2 12-2-16,1 23-2 0,-1 24-3 15,3 10-14-15,0 24-4 16,4 5 1-16,4 12-3 15,4-9 2-15,6-4 0 16,4-20 1-16,10-25 2 16,4-23 4-16,17-37 4 15,1-20 0-15,13-26 1 16,-8-1-2-16,-3-10-4 16,-14 23 0-16,-14 15-1 15,-19 28 3-15,0 20-3 16,-7 25 0-16,-1 11-2 15,1 11 0-15,4 14-4 16,-4-1 4-16,2 3-3 16,-5-10 0-16,5-12 3 15,2-17 3-15,4-20 11 0,7-19 1 16,17-23 1-16,-3-12-3 16,11-9-1-16,-4 10-11 15,-4 9-1-15,-12 20-2 16,0 14-4-16,-11 17-4 15,-3 14 3-15,-5 7-1 16,-1 9 2-16,-1 4 4 16,3 0 2-16,-2-12-1 15,9-10 1-15,1-12 2 16,8-18 4-16,4-13 1 0,4-15 1 16,0 2-2-16,2-2-3 15,-6 13-3-15,-1 8-2 16,-7 14-4-16,-1 9-3 15,-6 11 1-15,-2 17-1 16,-3 7 0-16,0 17 3 16,-3-3 5-16,1-2-38 15,4-15-82-15,4-12-395 16,-3-19 67-16</inkml:trace>
        </inkml:traceGroup>
      </inkml:traceGroup>
      <inkml:traceGroup>
        <inkml:annotationXML>
          <emma:emma xmlns:emma="http://www.w3.org/2003/04/emma" version="1.0">
            <emma:interpretation id="{41EF10F7-D1A7-4701-AE40-26F614A6E864}" emma:medium="tactile" emma:mode="ink">
              <msink:context xmlns:msink="http://schemas.microsoft.com/ink/2010/main" type="line" rotatedBoundingBox="27817,8438 30905,7264 31262,8202 28174,9376">
                <msink:destinationLink direction="with" ref="{16C7BCE8-9D63-4840-B85A-B65FC8C70533}"/>
              </msink:context>
            </emma:interpretation>
          </emma:emma>
        </inkml:annotationXML>
        <inkml:traceGroup>
          <inkml:annotationXML>
            <emma:emma xmlns:emma="http://www.w3.org/2003/04/emma" version="1.0">
              <emma:interpretation id="{82A2639B-ADA2-4587-9AF3-3F6ECB10D617}" emma:medium="tactile" emma:mode="ink">
                <msink:context xmlns:msink="http://schemas.microsoft.com/ink/2010/main" type="inkWord" rotatedBoundingBox="27817,8438 30905,7264 31262,8202 28174,9376"/>
              </emma:interpretation>
              <emma:one-of disjunction-type="recognition" id="oneOf4">
                <emma:interpretation id="interp12" emma:lang="" emma:confidence="0">
                  <emma:literal>AG</emma:literal>
                </emma:interpretation>
                <emma:interpretation id="interp13" emma:lang="" emma:confidence="0">
                  <emma:literal>AGs</emma:literal>
                </emma:interpretation>
                <emma:interpretation id="interp14" emma:lang="" emma:confidence="0">
                  <emma:literal>ARG</emma:literal>
                </emma:interpretation>
                <emma:interpretation id="interp15" emma:lang="" emma:confidence="0">
                  <emma:literal>Aa</emma:literal>
                </emma:interpretation>
                <emma:interpretation id="interp16" emma:lang="" emma:confidence="0">
                  <emma:literal>Ahn</emma:literal>
                </emma:interpretation>
              </emma:one-of>
            </emma:emma>
          </inkml:annotationXML>
          <inkml:trace contextRef="#ctx0" brushRef="#br0" timeOffset="9991.4428">8999 2456 1111 0,'-4'-8'352'0,"-16"34"63"16,-6 18-305-16,-6 25-45 15,3 9-36-15,-2 13-5 16,15-36-1-1,1 0-18-15,-13 54 1 16,10-25 3 0,4-14-3-16,11-31-41 15,14-49-35-15,10-37-157 0,0-18-198 16,7-30-8 0,-1-4-180-16</inkml:trace>
          <inkml:trace contextRef="#ctx0" brushRef="#br0" timeOffset="10452.2534">8826 3142 1055 0,'-10'-5'368'15,"7"4"55"-15,8-4-281 16,8 0-65-16,16-7-23 15,8-1-40-15,22-8-10 16,6-5-1-16,21-6 1 16,1 3-15-16,19-12 57 0,-12-1-474 15,11-18 164-15</inkml:trace>
          <inkml:trace contextRef="#ctx0" brushRef="#br0" timeOffset="10182.9754">8974 2472 905 0,'16'-53'338'0,"-7"27"28"15,0 14-217-15,-1 22-87 16,0 21-5-16,0 11-13 16,-2 21 6-16,4 7-4 15,-2 16-3-15,2-11-15 0,5 2-5 16,4-15-10-16,9-2 0 16,1-19-1-16,3-1-1 15,-4-9 0-15,-4 0-21 16,-14-8-42-16,-9-1-65 15,-12-6-53-15,-12-3-268 16,-11-1 28-16</inkml:trace>
          <inkml:trace contextRef="#ctx0" brushRef="#br0" timeOffset="10845.3104">9856 2282 1086 0,'-24'-40'354'15,"-17"15"75"-15,-3 24-302 16,-13 17-37-16,7 21-45 16,-8 28-13-16,11 11-28 15,6 20-2-15,15 2 2 0,13 4 5 16,18-21 2-16,16-7-1 16,7-28 0-16,22-19 0 15,4-20-2-15,14-17 3 16,-3-17 1-1,4-12 1-15,-17 0-1 0,-11-2-2 16,-19 7 13-16,-9 8 29 16,-16 15 6-16,-10 3 5 15,0 9 4-15,-18 6-14 16,-3 6-30-16,-5 6-9 16,7 2-6-16,-5 5-5 15,12-8-1-15,6-2-3 16,11-9 0-16,14-10-2 15,11-15 3-15,18-21-2 16,9-10 3-16,8-11 1 16,-3 2 0-16,1-1 0 0,-13 22-1 15,-11 11-3-15,-5 23-5 16,-6 21-6-16,-12 17 2 16,0 24 0-16,2 9 5 15,-8 11 5-15,3-9 4 16,3 0-1-16,-1-18 2 15,3-15 0-15,8-17 1 0,9-19-243 16,4-30-285 0</inkml:trace>
          <inkml:trace contextRef="#ctx0" brushRef="#br0" timeOffset="11576.4875">10816 2013 589 0,'-10'-42'519'0,"-3"0"-77"16,-6 16-5-16,-10 14-264 0,-1 12-48 15,-4 15-2-15,-1 13-66 16,-3 14-18-16,6 6-37 16,1 14 5-16,20-25-8 31,6-19 0-15,0 2-5-16,2 45 9 0,16-18-11 0,16-15 13 15,12-21-11-15,10-22 13 16,0-4-11-16,-1 4 13 15,-11 5-15-15,-3 9 9 16,-14 3-13-16,-9 12 5 16,-8 8-11-16,-8 15 16 15,-7 4-8-15,-8 10 18 16,-3-1-2-16,-6 6 15 16,-1-12-11-16,-1 1 18 15,6-13-14-15,-1-9 9 16,3-12-4-16,5-17-24 15,3-15-72-15,5-18-58 16,6-16-191-16,23-27-210 16,2-8-28-16</inkml:trace>
          <inkml:trace contextRef="#ctx0" brushRef="#br0" timeOffset="12242.8364">10944 1596 959 0,'3'-3'282'0,"-3"26"82"0,2 9-273 15,-4 23-10-15,2 5-32 16,-1 31 11-16,4 0-31 16,4 14 8-16,6-6-18 15,8 7 14-15,1-33-9 16,9-10 22-16,-5-26-12 0,2-20 19 16,-6-21-13-16,1-22 11 15,-7-11-23-15,-6-15 11 16,-8-3-21-1,-15-11 7-15,-12 9-16 0,-12-2 9 16,0 17-17-16,-1 13 4 16,12 22-15-16,7 27 5 15,14 12-13-15,10 15 11 16,6 0-7-16,9 1 11 16,4-16-7-16,9-4 12 15,-1-20-11-15,10-12 14 16,-1-5-11-16,6-24 17 15,-12-11-9-15,0-12 13 16,-13 1-11-16,-2-7 14 16,-15 16-14-16,-4 11 12 0,-2 17-14 15,-6 16 10 1,2 22-16-16,-1 22 9 0,4 16-14 16,0 12 13-16,7-2-11 15,0-3 16-15,5-16-9 16,6-15 16-16,5-18-11 15,13-19 18-15,2-15-10 16,9-23 12-16,-2-9-14 0,-1-16 12 16,-10 2-18-16,-4-9 10 15,-12 13-15-15,-6 7 12 16,-9 19-13-16,-2 14 7 16,-9 20-12-16,5 23 9 15,-1 16-12-15,-2 18 9 16,1 3-6-16,5 8 11 15,-1-13-9-15,3-10 11 16,7-20-13-16,1-19 9 16,6-19-7-16,6-24-52 15,1-15-65-15,-2-19-40 16,-4-1-101-16,-10-14-245 16,-10 8 59-16</inkml:trace>
          <inkml:trace contextRef="#ctx0" brushRef="#br0" timeOffset="12411.9124">11643 1543 538 0,'-5'1'400'0,"-1"20"-74"0,1 12-59 16,2 6-204-16,4-2-40 16,9-1 2-16,5-9-23 15,7-10 14-15,4-9-177 16,5-8-168-16,0-7 6 16</inkml:trace>
        </inkml:traceGroup>
      </inkml:traceGroup>
    </inkml:traceGroup>
  </inkml:traceGroup>
</inkml:ink>
</file>

<file path=ppt/ink/ink21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5:18.98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8C8FDE1-0343-437F-875F-185A8D23777A}" emma:medium="tactile" emma:mode="ink">
          <msink:context xmlns:msink="http://schemas.microsoft.com/ink/2010/main" type="inkDrawing" rotatedBoundingBox="15787,3694 18535,1069 20225,2838 17476,5463" hotPoints="19344,2248 18526,4344 16298,4656 17116,2560" semanticType="enclosure" shapeName="Ellipse">
            <msink:sourceLink direction="with" ref="{39952611-B6C2-4E08-80E6-DC9680F0438F}"/>
            <msink:sourceLink direction="with" ref="{78C1289D-7BA8-4666-B5C8-D78F79DF95D2}"/>
          </msink:context>
        </emma:interpretation>
      </emma:emma>
    </inkml:annotationXML>
    <inkml:trace contextRef="#ctx0" brushRef="#br0">2115 490 519 0,'-63'-8'155'0,"-11"-3"46"16,23 8-71-1,3 1-70-15,-66-14-11 32,7 8-13-32,-23 3-25 0,-25 18-22 15,25 8 5-15,-5 18 6 16,-1 0 42-16,6 1 30 15,38-11 21-15,-1 25 4 0,22 0-1 16,-7 28-32 0,16 9-31-16,-7 26-15 0,7-13-2 15,-4 27-8-15,14-8 6 16,-5 33-8-16,10-12 5 16,6 20-13-16,17-26 6 15,6 3-8-15,8-27 6 0,15 12-9 16,7-27 7-16,14 13-9 15,6-16 7-15,31-1-5 16,9-23 7-16,28 11-9 16,4-35 12-16,34-2-5 15,0-16 7-15,29-5-6 16,-5-30 8-16,29-5-13 16,-15-17 3-16,23-25-15 15,-19-13 9-15,16-67-8 16,-19-14 13-16,11-42-7 15,-21-10 16-15,2-42-7 16,-26 44 12-16,-4-26-2 16,-35 13 12-16,-18-33-2 15,-32 38 12-15,-33 7-2 16,-33 45 2-16,-38-1-5 16,-28 53-3-16,-37-7-30 15,-10 21-4-15,-37 2-14 16,11 41 5-16,-19 26-5 0,25 34 16 15,-9 47-338-15,38 15 113 16</inkml:trace>
  </inkml:traceGroup>
</inkml:ink>
</file>

<file path=ppt/ink/ink21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3:53.77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AFC94D7-4053-480F-A9C1-DCD1A806E543}" emma:medium="tactile" emma:mode="ink">
          <msink:context xmlns:msink="http://schemas.microsoft.com/ink/2010/main" type="writingRegion" rotatedBoundingBox="18942,5646 26850,3437 27202,4697 19294,6906">
            <msink:destinationLink direction="with" ref="{0CFC224D-87B2-48BE-934D-52B37C6C17FA}"/>
          </msink:context>
        </emma:interpretation>
      </emma:emma>
    </inkml:annotationXML>
    <inkml:traceGroup>
      <inkml:annotationXML>
        <emma:emma xmlns:emma="http://www.w3.org/2003/04/emma" version="1.0">
          <emma:interpretation id="{85201155-B394-4392-BA13-1237EA6573C4}" emma:medium="tactile" emma:mode="ink">
            <msink:context xmlns:msink="http://schemas.microsoft.com/ink/2010/main" type="paragraph" rotatedBoundingBox="18942,5646 26850,3437 27202,4697 19294,6906" alignmentLevel="1"/>
          </emma:interpretation>
        </emma:emma>
      </inkml:annotationXML>
      <inkml:traceGroup>
        <inkml:annotationXML>
          <emma:emma xmlns:emma="http://www.w3.org/2003/04/emma" version="1.0">
            <emma:interpretation id="{7633FB5A-15BB-4B98-9660-FF1B0EEDFA2F}" emma:medium="tactile" emma:mode="ink">
              <msink:context xmlns:msink="http://schemas.microsoft.com/ink/2010/main" type="line" rotatedBoundingBox="18942,5646 26850,3437 27202,4697 19294,6906"/>
            </emma:interpretation>
          </emma:emma>
        </inkml:annotationXML>
        <inkml:traceGroup>
          <inkml:annotationXML>
            <emma:emma xmlns:emma="http://www.w3.org/2003/04/emma" version="1.0">
              <emma:interpretation id="{DA95CC9D-177C-4498-A9E3-99AEDE1B13BF}" emma:medium="tactile" emma:mode="ink">
                <msink:context xmlns:msink="http://schemas.microsoft.com/ink/2010/main" type="inkWord" rotatedBoundingBox="18942,5646 20277,5273 20620,6502 19285,6875"/>
              </emma:interpretation>
              <emma:one-of disjunction-type="recognition" id="oneOf0">
                <emma:interpretation id="interp0" emma:lang="" emma:confidence="1">
                  <emma:literal/>
                </emma:interpretation>
              </emma:one-of>
            </emma:emma>
          </inkml:annotationXML>
          <inkml:trace contextRef="#ctx0" brushRef="#br0">244-355 460 0,'-6'-11'464'0,"2"-1"-129"16,9 3 6-16,11-1-275 16,7-3-37-16,14-11-15 15,7 1 0-15,11-1-13 16,-6 1 7-16,9 10-12 16,-9 16 9-16,0 4-10 15,-14 10 16-15,1 6 2 16,-10 1 16-16,-8 1 2 15,-8 2 15-15,-7 9 5 16,-11 0 5-16,-8 8 0 16,-7-1 9-16,-14 8 6 15,-6-11 2-15,-9 7-2 0,2-8 0 16,-5-3-19-16,3-7-13 16,3-8-17-16,12-10-17 15,0-7-129-15,13-6 265 16,11-9-642-16,4-6 180 15</inkml:trace>
          <inkml:trace contextRef="#ctx0" brushRef="#br0" timeOffset="-358.0861">435-430 1246 0,'-1'10'275'0,"4"13"107"0,-1 8-357 16,-4 16-26-16,-3 1 6 15,4 9-8-15,2-7 12 16,1-4-8-16,1-17 9 16,0-8-27-16,-1-18-8 15,1-9-120-15,-8-10-244 16,-1-9 28-16</inkml:trace>
          <inkml:trace contextRef="#ctx0" brushRef="#br0" timeOffset="455.6551">766 198 1010 0,'17'3'380'0,"5"-4"20"15,6-2-250-15,16-4-101 0,-1-4-41 16,11-6 11-16,-5 1-14 16,-2-3 6-16,-13 1-12 15,-3 3-17-15,-15 4-42 16,5 6-344-16,-15 5 77 15</inkml:trace>
          <inkml:trace contextRef="#ctx0" brushRef="#br0" timeOffset="620.0238">776 355 1142 0,'10'-13'313'16,"8"5"73"-16,11-6-290 15,7 1-89-15,14-7 10 16,-2 7-12-16,6-3 9 16,-7 6-16-16,5 6-24 15,-5 17-373-15,-2 6 112 16</inkml:trace>
          <inkml:trace contextRef="#ctx0" brushRef="#br0" timeOffset="-982.8037">169 0 501 0,'-11'44'476'0,"-5"19"-123"0,-4 10 1 16,-1 23-287-16,2-7-30 15,-5 18-14-15,7-8-2 0,3 10-11 16,2-22 4-16,6-7-12 16,4-27 5-16,2-17-29 15,4-25-52 1,5-15-301-16,3-13 62 0</inkml:trace>
          <inkml:trace contextRef="#ctx0" brushRef="#br0" timeOffset="-1157.3353">-223 127 1249 0,'0'27'327'15,"5"1"89"-15,5 22-345 16,-2 5-66-16,8 12-11 16,0-10 13-16,10 1-11 15,-2-22 9-15,10-17-8 16,-3-24 11-16,7-26-37 15,-4-20-28-15,5-19-358 16,-9-3 78-16</inkml:trace>
        </inkml:traceGroup>
        <inkml:traceGroup>
          <inkml:annotationXML>
            <emma:emma xmlns:emma="http://www.w3.org/2003/04/emma" version="1.0">
              <emma:interpretation id="{49CB27E2-C8FC-45DA-ADA3-B47FD3057B7B}" emma:medium="tactile" emma:mode="ink">
                <msink:context xmlns:msink="http://schemas.microsoft.com/ink/2010/main" type="inkWord" rotatedBoundingBox="20685,5351 24428,4305 24690,5244 20947,6289"/>
              </emma:interpretation>
              <emma:one-of disjunction-type="recognition" id="oneOf1">
                <emma:interpretation id="interp1" emma:lang="" emma:confidence="1">
                  <emma:literal/>
                </emma:interpretation>
              </emma:one-of>
            </emma:emma>
          </inkml:annotationXML>
          <inkml:trace contextRef="#ctx0" brushRef="#br0" timeOffset="1479.1398">1894-381 625 0,'-23'-16'486'16,"2"21"-99"-16,-7 14-8 15,-4 9-324-15,-7 22 5 0,2 7-17 16,-6 13 15-16,6-1-14 16,5 6 17-16,14-13-15 15,10-6-1-15,11-18-26 16,12-9 3-16,6-21-20 15,16-11 15-15,0-14-10 16,9-4-14-16,-9-6-75 16,12 1-385-16,-10 2 79 15</inkml:trace>
          <inkml:trace contextRef="#ctx0" brushRef="#br0" timeOffset="1813.4951">2009 5 958 0,'-18'21'352'0,"2"13"39"16,-5 0-237-16,3 10-79 15,5-3-34-15,10-2 10 16,4-15-27-16,14-1 4 16,3-12-22-16,8-13 18 15,0-4-12-15,6-14 28 16,-6-7-8-16,3-15 14 15,-6 1-15-15,-7-6 31 0,-11 11-17 16,-8 7 25-16,-12 15-8 16,-12 10 5-16,-8 14-32 15,-3 14-1-15,3 12-31 16,3 8 5-16,11-2-15 16,13-1 3-16,14-15-46 15,14-17-82-15,7-15-47 16,17-30-347-16,0-17 20 15</inkml:trace>
          <inkml:trace contextRef="#ctx0" brushRef="#br0" timeOffset="2203.1666">2257-272 845 0,'-8'-13'421'0,"8"1"-25"15,6 4-146-15,6 2-191 16,10 3-7-16,6-2-36 16,14-3 5-16,0-2-17 15,13-6-21-15,-3-5 335 16,16-5-730-16,-11-7 331 0</inkml:trace>
          <inkml:trace contextRef="#ctx0" brushRef="#br0" timeOffset="2050.0458">2453-470 1233 0,'-6'6'316'0,"-7"9"96"15,6 8-360-15,-1 11-22 16,3 3-26-16,5 15 6 16,4-5-11-16,2 3 9 15,0-11-11-15,1-6 12 16,-2-17-29-16,1-2-51 16,-11-10-47-16,2-8-294 15,-3 1 24-15</inkml:trace>
          <inkml:trace contextRef="#ctx0" brushRef="#br0" timeOffset="2986.1951">2701-42 1200 0,'17'-6'287'15,"7"-6"130"-15,5-4-352 0,13-10 14 16,2 0-17-16,8-8-4 16,0 2-33-16,3-2 1 15,-10 9-27-15,-7-1-67 16,-12 5 167-16,-5 11-541 15,-13 6 163-15</inkml:trace>
          <inkml:trace contextRef="#ctx0" brushRef="#br0" timeOffset="3172.69">2674-736 1280 0,'-18'-11'379'0,"8"-11"94"0,15 5-363 16,13-14-36 0,9-5-42-16,21-8 0 0,8 7-31 15,16-4 8-15,-4 12-1 16,6 8-87-16,-10 16-32 16,7 22-364-16,-16 15 16 15</inkml:trace>
          <inkml:trace contextRef="#ctx0" brushRef="#br0" timeOffset="2757.8009">2912-730 975 0,'10'-8'330'0,"-2"11"48"0,0 15-232 15,-1 16-83-15,-6 18 1 16,-1 7-31-16,0 9 2 15,0-5-22-15,5 0 2 16,3-16-15-16,4-4 14 16,-1-11-32-16,-1-13 422 15,-5-7-818-15,-12 1 389 16</inkml:trace>
          <inkml:trace contextRef="#ctx0" brushRef="#br0" timeOffset="3556.2958">3310-537 1198 0,'1'-4'293'15,"11"-9"99"-15,7-5-356 16,13-7-11-16,11-2-20 16,20-9-27-16,0 7-330 15,22-5-36-15,-8 5-127 16</inkml:trace>
          <inkml:trace contextRef="#ctx0" brushRef="#br0" timeOffset="3402.6012">3488-906 710 0,'7'22'386'0,"-1"25"-22"16,0 7-126-16,-1 16-139 15,0-4-40-15,3 12 5 16,0-16-31-16,4 1-1 16,2-16-24-16,1-10-3 15,-4-19-41-15,-1-7-3 16,-7-11-364-16,-9-11 90 16</inkml:trace>
          <inkml:trace contextRef="#ctx0" brushRef="#br0" timeOffset="4063.8462">4166-1228 628 0,'-32'12'472'0,"-7"15"-96"15,1 7-42-15,-2 18-266 16,7 10-21-16,9 14 28 15,8 4-14-15,16 12 9 16,11-11-30-16,12-3 1 16,8-21-33-16,14-13 10 15,-1-25-12-15,14-12 16 16,-1-17-12-16,1-8 14 16,-14-6-14-16,-5-4 15 0,-18-3-12 15,-9 2 31-15,-14 5-7 16,-11 3 16-16,-10 6-17 15,-14 9 5-15,-4 6-30 16,-9 9 3-16,6 6-16 16,4 4 8-16,14-1-10 15,10 0 10 32,11-7-10-47,10-4 5 0,4-9-10 0,16-14 10 0,7-5-8 0,14-18 10 0,2-3-7 0,7-5 11 16,-4 11-13-16,-9 4 10 15,-10 19-12-15,-11 9 1 32,-8 21-10-17,-11 15 14-15,0 9-11 0,-4 17 15 0,0-3-3 0,2 5 12 16,0-9-12-16,5-9 24 16,-5-21-46-16,13-23-481 15,5-27 163-15</inkml:trace>
          <inkml:trace contextRef="#ctx0" brushRef="#br0" timeOffset="5019.2345">4735-1106 1144 0,'2'-10'334'0,"8"5"73"0,3-4-329 16,17-1-25-16,6 4-41 15,18-3 6-15,6 6-15 16,14-3 1-16,-4-4 402 16,18-3-814-16,-17 2 402 15</inkml:trace>
          <inkml:trace contextRef="#ctx0" brushRef="#br0" timeOffset="4738.0255">4901-1245 1200 0,'1'0'342'0,"-1"1"77"16,4 6-351-16,0 4-23 16,5 7-40-16,5 9 5 15,4 6-10-15,6 11 9 16,2-2-8-16,4 5 9 15,-3-10-9-15,-7-3-44 16,-9-13-34-16,-8-6-343 16,-4-5 53-16</inkml:trace>
        </inkml:traceGroup>
        <inkml:traceGroup>
          <inkml:annotationXML>
            <emma:emma xmlns:emma="http://www.w3.org/2003/04/emma" version="1.0">
              <emma:interpretation id="{3FBBC79B-9FBE-400E-9394-167682971926}" emma:medium="tactile" emma:mode="ink">
                <msink:context xmlns:msink="http://schemas.microsoft.com/ink/2010/main" type="inkWord" rotatedBoundingBox="25027,4138 26899,3615 27202,4697 25329,5220">
                  <msink:destinationLink direction="with" ref="{D2A311E2-C4AB-42E6-9894-A857919ED497}"/>
                </msink:context>
              </emma:interpretation>
              <emma:one-of disjunction-type="recognition" id="oneOf2">
                <emma:interpretation id="interp2" emma:lang="" emma:confidence="0">
                  <emma:literal>44</emma:literal>
                </emma:interpretation>
                <emma:interpretation id="interp3" emma:lang="" emma:confidence="0">
                  <emma:literal>ein '</emma:literal>
                </emma:interpretation>
                <emma:interpretation id="interp4" emma:lang="" emma:confidence="0">
                  <emma:literal>e- '</emma:literal>
                </emma:interpretation>
                <emma:interpretation id="interp5" emma:lang="" emma:confidence="0">
                  <emma:literal>14</emma:literal>
                </emma:interpretation>
                <emma:interpretation id="interp6" emma:lang="" emma:confidence="0">
                  <emma:literal>4" '</emma:literal>
                </emma:interpretation>
              </emma:one-of>
            </emma:emma>
          </inkml:annotationXML>
          <inkml:trace contextRef="#ctx0" brushRef="#br0" timeOffset="6336.6164">6240-1886 945 0,'-9'-23'356'16,"-11"18"42"-16,-14 10-229 15,-1 10-100-15,-16 16-16 16,4 24-33-16,-3 57-13 16,8-10-7-16,6 7 1 15,13-15 2-15,7-13 3 16,13-52 3-16,6 7 4 16,5-1 0-16,12-9 2 0,7-14-3 15,9-6 3 1,8-6-4-16,9-10 5 15,1 1-35-15,-1-9-290 0,-7 3-119 16,-12-11-89-16</inkml:trace>
          <inkml:trace contextRef="#ctx0" brushRef="#br0" timeOffset="6669.7623">6352-1434 1172 0,'-6'41'262'0,"1"16"114"15,3-35-341-15,9 8-10 16,3-3-4-16,11-6-2 16,5-11-8-16,6-10 1 15,1-11-3-15,4-9-12 16,-6-4-14-16,-5-4-31 16,-5-33-22-16,-8-3-77 15,-8 8 9-15,-1 7 26 16,-4 2 29-16,-6 88 70 15,4 7 90-15,-4 11 25 16,-1 7 13-16,-2 17 7 16,2-41-42-16,2 18 4 15,2-7-20-15,0 12-22 16,3-9-5-16,5-1-8 0,3-18-9 16,3-5 388-16,12-19-822 15,4-6 412-15</inkml:trace>
          <inkml:trace contextRef="#ctx0" brushRef="#br0" timeOffset="7110.214">6935-1897 1497 0,'-2'-9'455'0,"-3"-2"85"0,2 6-423 16,3 5-55-16,-2-5-45 15,2 12-8-15,2-1-16 16,3-1-120-16,3 5 279 15,3 0-691-15</inkml:trace>
          <inkml:trace contextRef="#ctx0" brushRef="#br0" timeOffset="7363.054">7220-2079 1172 0,'5'-2'547'16,"-3"10"-138"-16,-4 4-307 15,5 1-74-15,9 3-73 16,-3 5-75-16,12-6 139 15,2-2-3-15,13-5 0 16,0-7-5-16,7-9 5 0,-4-8-25 16,2-7 89-16,-10-1-513 15,-2-10 176-15</inkml:trace>
          <inkml:trace contextRef="#ctx0" brushRef="#br0" timeOffset="7639.903">7603-2287 1099 0,'-18'28'359'0,"-1"12"65"0,-6 24-270 16,3 2-82 0,-3 6 0-16,6-6-21 0,1 18-11 15,8-4-15-15,5 38-8 16,5-9-12-16,2-4 12 16,3-19-62-16,6-13-418 15,-4-42 132-15</inkml:trace>
        </inkml:traceGroup>
      </inkml:traceGroup>
    </inkml:traceGroup>
  </inkml:traceGroup>
</inkml:ink>
</file>

<file path=ppt/ink/ink21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5:19.54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012CBB9-0464-4B1B-99E8-A7EAAA7BEB72}" emma:medium="tactile" emma:mode="ink">
          <msink:context xmlns:msink="http://schemas.microsoft.com/ink/2010/main" type="inkDrawing" rotatedBoundingBox="25057,3250 26893,3019 26898,3059 25062,3290" semanticType="underline" shapeName="Other">
            <msink:sourceLink direction="with" ref="{6AA209C7-0806-459D-91C4-86778AE4C073}"/>
            <msink:sourceLink direction="with" ref="{C5ADE817-B167-48FF-9879-C11768FA7A2E}"/>
          </msink:context>
        </emma:interpretation>
      </emma:emma>
    </inkml:annotationXML>
    <inkml:trace contextRef="#ctx0" brushRef="#br0">8255-507 1062 0,'-97'6'241'0,"-20"4"98"0,9-2-317 16,-14 7-6-16,0 1-12 15,-14-5 6-15,13-6-16 16,-25 15-9-16,12-1-23 16,-36 6-109-16,12 2-111 0,-42 14-75 15,9-6-106-15</inkml:trace>
  </inkml:traceGroup>
</inkml:ink>
</file>

<file path=ppt/ink/ink21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5:34.996"/>
    </inkml:context>
    <inkml:brush xml:id="br0">
      <inkml:brushProperty name="width" value="0.09333" units="cm"/>
      <inkml:brushProperty name="height" value="0.09333" units="cm"/>
      <inkml:brushProperty name="color" value="#ED1C24"/>
      <inkml:brushProperty name="fitToCurve" value="1"/>
    </inkml:brush>
    <inkml:brush xml:id="br1">
      <inkml:brushProperty name="width" value="0.09333" units="cm"/>
      <inkml:brushProperty name="height" value="0.09333" units="cm"/>
      <inkml:brushProperty name="fitToCurve" value="1"/>
    </inkml:brush>
  </inkml:definitions>
  <inkml:traceGroup>
    <inkml:annotationXML>
      <emma:emma xmlns:emma="http://www.w3.org/2003/04/emma" version="1.0">
        <emma:interpretation id="{16C7BCE8-9D63-4840-B85A-B65FC8C70533}" emma:medium="tactile" emma:mode="ink">
          <msink:context xmlns:msink="http://schemas.microsoft.com/ink/2010/main" type="inkDrawing" rotatedBoundingBox="26160,9509 28671,6502 30770,8254 28258,11262" hotPoints="30219,8969 28557,10630 26896,8969 28557,7308" semanticType="enclosure" shapeName="Circle">
            <msink:sourceLink direction="with" ref="{9DF15E64-EA4D-4164-98C6-A34F10E03E36}"/>
            <msink:sourceLink direction="with" ref="{41EF10F7-D1A7-4701-AE40-26F614A6E864}"/>
          </msink:context>
        </emma:interpretation>
      </emma:emma>
    </inkml:annotationXML>
    <inkml:trace contextRef="#ctx0" brushRef="#br0">1805 317 1101 0,'-12'-117'287'0,"-74"62"84"16,-1 10-324-16,-10 9-15 15,9 18-25-15,17 15-6 16,7 1-4-16,-15 7 0 16,-1 3 3-16,-15 12 2 0,6 7 1 31,-23 32 1-31,11 12 0 0,-3 41-2 16,7 2-3-16,-5 35 1 0,14-6 0 15,-1 24 1-15,9-23-1 16,11 21 1-16,17-23 0 15,16 15 0-15,15-19-1 16,16 17-1-16,18-18-2 16,20 1-1-16,10-28 1 15,30-3-2-15,13-29 2 0,34-9 3 16,4-20-1-16,41-18 3 16,-6-33 2-16,37-27-1 15,-12-28-1-15,28-40-2 16,-27-15-3-16,18-44-6 15,-38-7-2-15,9-34 1 16,-40 8 2-16,-7-27 4 16,-40 34 6-16,-15-8 4 15,-40 27 6-15,-14-11 18 16,-28 31 11-16,-24-4 14 16,-21 30 1-16,-41 20-10 15,-27 35-21-15,-54 25-32 16,-6 35-28-16,-57 39-47 15,-2 30-9-15,-46 61-325 16,4 46 82-16</inkml:trace>
    <inkml:trace contextRef="#ctx0" brushRef="#br0" timeOffset="64227.5116">1842 17 1025 0,'-79'-21'286'0,"-2"8"71"0,-14 15-284 0,16 4-41 0,-10 12-19 16,1-2 1-16,-9 17-12 0,1 1 6 15,-16 19-10 1,10 4 7-16,-11 21-7 0,17 0 11 16,-1 19-8-16,17-8 9 15,-6 17-9-15,18-4 7 16,-10 19-11-16,13-5 8 15,-1 15-9-15,15-11 7 0,1 16-7 16,16-16 9-16,5 20-9 16,8-7 8-16,3 24-7 15,10-17 9-15,3 17-10 16,10-22 9-16,16-2-11 16,10-30 8-16,19-9-11 15,12-25 11-15,20-9-10 16,4-15 11-16,18-9-13 15,-5-10 10-15,21-22-7 16,-6-18 10-16,24-23-9 16,-10-6 13-16,18-28-7 15,-20-4 7-15,17-33-9 16,-21-4 10-16,7-26-12 16,-20 15 11-16,9-15-10 15,-27 26 9-15,0-10-4 16,-16 15 13-16,-2-11-4 0,-17 16 15 15,1-30-3-15,-16 9 7 16,-6-28-12-16,-12 10 7 16,-15-23-12-16,-19 20 4 15,-23-13-3-15,-18 30 15 16,-31-3-6-16,-14 39 6 16,-33 27-12-16,-6 36-1 15,-49 44-69-15,15 36 444 16,-51 37-824-16,13 10 372 0</inkml:trace>
    <inkml:trace contextRef="#ctx0" brushRef="#br1" timeOffset="132497.6039">2082 139 610 0,'-73'-15'182'0,"16"-56"118"31,1-1-256-31,-77-80 24 0,0 137-12 16,-21 1 20-16,43 20 43 31,3 2-82-31,-100 156 7 0,13 24-19 16,-25-112 19-16,9 15-6 15,49 0 20-15,29 2-7 0,-13 17 13 16,29-1-22-16,-3 27 1 15,29 0-26-15,0 31 3 16,23-1-19-16,16 35 4 16,25-13-13-16,10 16-11 15,22-29-15-15,16 15 6 16,12-44-7-16,24-11 12 16,11-40 10-16,19-2 16 15,4-33-5-15,29-3 8 16,-3-18-8-16,31 14 6 15,-4-16-10-15,31-25 9 16,-13-20-11-16,30-17 7 16,-17-30-9-16,18-13 9 15,-18 6-8-15,15-36 12 0,-26-1-9 16,16-36 8 0,-26 0-11-16,13-40 1 0,-28 19-13 15,6-28 4-15,-35 26-5 16,-3-32 12-16,-32 36-2 15,-7-16 14-15,-29 35-3 16,-15-11 20-16,-22 26-6 16,-20-13 18-16,-15 25-6 15,-19-9 16-15,-6 13-12 16,-17 7 16-16,-4 22-15 0,-31-3 12 16,-7 25-19-1,-34-1 3-15,-8 20-27 0,-50 18-13 16,3 27-30-16,-63 45 126 15,-1 44-485-15,-62 88 191 16</inkml:trace>
  </inkml:traceGroup>
</inkml:ink>
</file>

<file path=ppt/ink/ink21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6:42.154"/>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61268B67-5D54-444B-A43E-BF82AD305840}" emma:medium="tactile" emma:mode="ink">
          <msink:context xmlns:msink="http://schemas.microsoft.com/ink/2010/main" type="inkDrawing" rotatedBoundingBox="2471,13429 2890,8813 3374,8857 2955,13473" semanticType="verticalRange" shapeName="Other">
            <msink:sourceLink direction="with" ref="{3EFAD3F7-7C21-4785-ABA0-4C3711891F5B}"/>
          </msink:context>
        </emma:interpretation>
      </emma:emma>
    </inkml:annotationXML>
    <inkml:trace contextRef="#ctx0" brushRef="#br0">654 81 631 0,'5'-21'299'0,"3"-1"9"15,-3 5-161-15,-5 0-16 16,-7 11-55-16,-4 1-14 15,-8 2-22-15,-12 6-8 16,-2 5-19-16,-11 12-1 16,-1 4 0-16,-8 23 5 0,4 6 0 15,-6 12 6-15,11 0 4 16,-1 8 3-16,9-13-3 16,7 7 0-16,9-12-8 15,6-6-4-15,7-14-8 16,5-4-3-16,6-15-3 15,5 0 0-15,6 1-1 0,1-1 1 16,4 0-1-16,-4 5 1 16,0-3 0-16,-1-2 0 15,-2-1 0-15,-2 6 0 16,2 0-1-16,-2 8 0 16,-6 4 0-16,0 20-1 15,-5 7 0-15,0 20 1 16,-5-2 0-16,2-1 1 15,1-20 0-15,1-11-1 16,1-19 0-16,5-11-1 16,3-3-1-16,3-6-1 15,0-2-1-15,2-5 0 16,-4 1 2-16,-3 11-2 16,-4 7 2-16,-7 20 0 15,-3 10 1-15,0 20 0 16,-4 3 4-16,-1 12 2 0,4-9 0 15,0-2 2 1,0-15-2-16,4-1 1 0,3-16-3 16,2-6 0-16,3-7-2 15,1 1 1-15,-1-6-1 16,-5 14-1-16,-1 2 1 16,-5 26-1-16,-2 1 1 15,-9 20-1-15,-1 3 4 16,-2 14 16-16,4-13 8 0,2 6 3 15,4-15 2-15,2-3-3 16,6-23-17-16,-3-3-6 16,5-8-5-16,1 1 0 15,1-4-1-15,-2 21-1 16,1 7-1-16,-8 22 2 16,1 2-1-16,2 18 1 15,-4-15 0-15,-1-3 1 16,3-24-1-16,0 3 0 15,-2-17-1-15,3 3 1 16,-2-6-1-16,2 8 1 16,-3-6-1-16,6 4-1 15,2-6 1-15,2 3-1 16,0-11-4-16,6-2-33 0,-2-14-22 16,-3-7-315-1,-6-18-60-15,-16-31-104 0</inkml:trace>
  </inkml:traceGroup>
</inkml:ink>
</file>

<file path=ppt/ink/ink21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6:44.210"/>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2C57F99C-7434-45E5-8437-5B99C9C4C1E7}" emma:medium="tactile" emma:mode="ink">
          <msink:context xmlns:msink="http://schemas.microsoft.com/ink/2010/main" type="writingRegion" rotatedBoundingBox="224,9483 2428,8585 3069,10158 865,11056"/>
        </emma:interpretation>
      </emma:emma>
    </inkml:annotationXML>
    <inkml:traceGroup>
      <inkml:annotationXML>
        <emma:emma xmlns:emma="http://www.w3.org/2003/04/emma" version="1.0">
          <emma:interpretation id="{D582E276-C30C-4184-ABD1-542131051A32}" emma:medium="tactile" emma:mode="ink">
            <msink:context xmlns:msink="http://schemas.microsoft.com/ink/2010/main" type="paragraph" rotatedBoundingBox="224,9483 2428,8585 3069,10158 865,11056" alignmentLevel="1"/>
          </emma:interpretation>
        </emma:emma>
      </inkml:annotationXML>
      <inkml:traceGroup>
        <inkml:annotationXML>
          <emma:emma xmlns:emma="http://www.w3.org/2003/04/emma" version="1.0">
            <emma:interpretation id="{8BC25D6A-7826-4B05-BF5B-174D1C0820FE}" emma:medium="tactile" emma:mode="ink">
              <msink:context xmlns:msink="http://schemas.microsoft.com/ink/2010/main" type="line" rotatedBoundingBox="224,9483 2428,8585 2696,9243 492,10141"/>
            </emma:interpretation>
          </emma:emma>
        </inkml:annotationXML>
        <inkml:traceGroup>
          <inkml:annotationXML>
            <emma:emma xmlns:emma="http://www.w3.org/2003/04/emma" version="1.0">
              <emma:interpretation id="{D35E8C7D-ECD5-4175-A265-AF8E3D2712AA}" emma:medium="tactile" emma:mode="ink">
                <msink:context xmlns:msink="http://schemas.microsoft.com/ink/2010/main" type="inkWord" rotatedBoundingBox="224,9483 2428,8585 2696,9243 492,10141"/>
              </emma:interpretation>
              <emma:one-of disjunction-type="recognition" id="oneOf0">
                <emma:interpretation id="interp0" emma:lang="" emma:confidence="1">
                  <emma:literal/>
                </emma:interpretation>
              </emma:one-of>
            </emma:emma>
          </inkml:annotationXML>
          <inkml:trace contextRef="#ctx0" brushRef="#br0">-10497 939 377 0,'-2'-18'98'16,"0"2"25"-16,6-13-99 0,-3 3-22 16,1-8 80-1,4 5 34-15,-2-4 69 0,-8 12 12 16,-2 5 38-16,-1 11-75 16,-17 7-32-16,-2 11-59 15,-11 8-8-15,1 13-36 16,-11 10 9-16,11 1-11 15,-1 17 1-15,13 1-15 16,1 5 8-16,12-1-17 0,9 4 9 16,7-14-13-16,8-9 11 15,5-17-11-15,13-16 10 16,-1-15-8-16,9-13 11 16,0-8-8-16,5-12-28 15,-7 7-37-15,4-8-336 16,-2 7 65-16</inkml:trace>
          <inkml:trace contextRef="#ctx0" brushRef="#br0" timeOffset="316.2193">-10360 1025 990 0,'-16'20'247'0,"-2"14"85"15,4 8-296-15,2 11 6 16,8-1-21-16,4 3 13 15,8-11-16-15,8-8 11 16,3-18-9-16,4-20-3 16,1-12-11-16,6-22 13 0,-3-8-9 15,2-14-1-15,-4 3-1 16,-3-1 7-16,-9 16-11 16,-6 7 36-16,-9 17 0 15,-6 15 16-15,-5 10-11 16,-6 16 7-16,-1 7-37 0,2 9-2 15,5-9-16-15,5 5 10 16,10-17-9-16,6-10-48 16,5-14-37-16,8-14-335 15,-1-16 46-15</inkml:trace>
          <inkml:trace contextRef="#ctx0" brushRef="#br0" timeOffset="812.5048">-10011 933 972 0,'-5'-8'320'15,"4"-2"60"-15,4-1-279 0,7-6-11 16,11-1-50-16,10-8 0 15,-1 2-26-15,14-8 5 16,-7 4-17-16,4-1 196 16,-4 18-596-16,1-7 263 15</inkml:trace>
          <inkml:trace contextRef="#ctx0" brushRef="#br0" timeOffset="578.0405">-9907 548 926 0,'10'13'313'0,"-18"10"48"16,3 9-246-16,-5 25-47 15,2-3-39-15,-2 4 9 16,10-8-25-16,-1-4 3 16,12-20-16-16,5-8 8 15,2-9-12-15,0-5 11 0,-5-3-13 16,0-1-15-1,-12-1-22-15,-2 1-205 0,-11 6-133 16,-7 7-37-16</inkml:trace>
          <inkml:trace contextRef="#ctx0" brushRef="#br0" timeOffset="1313.0674">-9581 928 985 0,'-3'8'297'0,"3"5"62"15,5-11-285-15,11-4-6 16,3-9-34-16,14-2 11 15,1-10-17-15,13-8 8 16,-7-1-22-16,7 1 4 16,-11-6-17-16,-5-1-27 15,-16 9-31-15,-17 1-333 0,-16 11 68 16</inkml:trace>
          <inkml:trace contextRef="#ctx0" brushRef="#br0" timeOffset="1063.7994">-9534 401 650 0,'0'-2'478'0,"-5"15"-100"16,-3 16-29-16,0 9-302 16,1 15-8-16,3 4-23 15,5 8 7-15,7-12-23 16,10 2 9-16,2-16-12 0,4-3 6 16,-3-8-27-16,-1-9-15 15,-11-12-21-15,-7-3-164 16,-7 3-173-16,-8-17 6 15</inkml:trace>
          <inkml:trace contextRef="#ctx0" brushRef="#br0" timeOffset="1388.4288">-9620 404 1156 0,'-8'-11'349'0,"8"6"60"0,8-3-304 16,5-2-79-16,13-5-8 16,3-3-21-16,10-6 11 15,0 6-10-15,10-3-55 16,-10 7 183-16,-5 4-537 15,-15 8 177-15</inkml:trace>
          <inkml:trace contextRef="#ctx0" brushRef="#br0" timeOffset="1839.7308">-9223 540 908 0,'-6'-1'315'0,"4"1"40"16,7 1-260-16,3-9-25 15,7-2-51-15,11-8-3 16,0-4-16-16,16-11 2 16,-1 3 130-16,7-5-486 15,-4 1 200-15</inkml:trace>
          <inkml:trace contextRef="#ctx0" brushRef="#br0" timeOffset="1614.3336">-9145 255 1000 0,'-3'31'260'0,"1"14"90"15,7 5-295-15,3 9-6 16,-1-9-25-16,9-1 4 0,-1-12-24 16,1-5 8-16,-1-11-13 15,4-8-10-15,-11-16-21 16,0-5 9-16,-6-7-184 16,-10-2-149-16,-12 0 9 15</inkml:trace>
          <inkml:trace contextRef="#ctx0" brushRef="#br0" timeOffset="2219.4555">-8802-24 1193 0,'-20'31'306'0,"-6"20"107"16,-1 11-349-16,-4 19 2 15,5-1-24-15,5 1 8 16,14-13-24-16,15-8 9 0,9-20-24 15,10-9 5-15,1-15-14 16,3-12 10-16,-6-9-13 16,5-10 12-16,-8-6-7 15,-2-6 10-15,-7 1-11 16,-8-2 24-16,-7 7-3 16,-6 5 17-16,-7 9-10 15,-11 15 9-15,2 12-24 0,-7 11 3 16,4 4-20-16,4 9 10 15,12-8-12-15,6-7 9 16,11-9-12-16,10-12 11 16,7-21-9-16,14-21 10 15,2-13-9-15,7-17 11 16,-7 4-10-16,-4 3 10 16,-14 17-11-16,-8 12 10 15,-9 22-12-15,-4 14 7 16,-7 10-10-16,2 22 0 15,0 7 0-15,2 9 15 16,2-14-9-16,5 3 10 16,5-16 2-16,5-11-86 15,-2-16-47-15,-12-10-373 16,-12-15 28-16</inkml:trace>
        </inkml:traceGroup>
      </inkml:traceGroup>
      <inkml:traceGroup>
        <inkml:annotationXML>
          <emma:emma xmlns:emma="http://www.w3.org/2003/04/emma" version="1.0">
            <emma:interpretation id="{3D6EFDA7-E790-40E1-A22B-8EA00DAD1BE0}" emma:medium="tactile" emma:mode="ink">
              <msink:context xmlns:msink="http://schemas.microsoft.com/ink/2010/main" type="line" rotatedBoundingBox="879,10162 2234,9528 2613,10339 1258,10973"/>
            </emma:interpretation>
          </emma:emma>
        </inkml:annotationXML>
        <inkml:traceGroup>
          <inkml:annotationXML>
            <emma:emma xmlns:emma="http://www.w3.org/2003/04/emma" version="1.0">
              <emma:interpretation id="{1934F2A6-20CB-4163-9790-EA96E26C3C41}" emma:medium="tactile" emma:mode="ink">
                <msink:context xmlns:msink="http://schemas.microsoft.com/ink/2010/main" type="inkWord" rotatedBoundingBox="879,10162 2234,9528 2613,10339 1258,10973"/>
              </emma:interpretation>
              <emma:one-of disjunction-type="recognition" id="oneOf1">
                <emma:interpretation id="interp1" emma:lang="" emma:confidence="0">
                  <emma:literal>HAG</emma:literal>
                </emma:interpretation>
                <emma:interpretation id="interp2" emma:lang="" emma:confidence="0">
                  <emma:literal>tAG</emma:literal>
                </emma:interpretation>
                <emma:interpretation id="interp3" emma:lang="" emma:confidence="0">
                  <emma:literal>+AG</emma:literal>
                </emma:interpretation>
                <emma:interpretation id="interp4" emma:lang="" emma:confidence="0">
                  <emma:literal>FAG</emma:literal>
                </emma:interpretation>
                <emma:interpretation id="interp5" emma:lang="" emma:confidence="0">
                  <emma:literal>TAG</emma:literal>
                </emma:interpretation>
              </emma:one-of>
            </emma:emma>
          </inkml:annotationXML>
          <inkml:trace contextRef="#ctx0" brushRef="#br0" timeOffset="2907.3091">-10077 2011 868 0,'-18'-18'364'0,"5"2"39"16,8 5-229-16,11-2-50 15,9-3-60-15,18-5-12 16,2 0-44-16,19-9 4 16,-4 1-13-16,13-2 17 15,-12 2-47-15,2 2-381 16,-12 5 122-16</inkml:trace>
          <inkml:trace contextRef="#ctx0" brushRef="#br0" timeOffset="2733.5384">-10021 1702 998 0,'-8'-10'332'0,"0"-2"89"0,7 11-290 15,5 9-19-15,5 11-52 16,10 19-10-16,1 7-51 15,5 17 9-15,5-2-10 16,0 3 11-16,0-9-11 0,-1-3 11 16,-5-15-11-16,-6-10 15 15,-5-5-29-15,-10-14-52 16,-9-12-18-16,-6 2-338 16,-14-6 43-16</inkml:trace>
          <inkml:trace contextRef="#ctx0" brushRef="#br0" timeOffset="3630.0718">-9592 1831 810 0,'-8'7'337'0,"4"-2"15"16,9-2-205-16,13-6-52 16,6-7-48-16,15-14 17 15,7-4-21-15,12-9 6 16,-1-1-25-16,8 6 4 15,-13 6-30-15,-5 11-142 16,-13 14-258-16,-21-2 27 16</inkml:trace>
          <inkml:trace contextRef="#ctx0" brushRef="#br0" timeOffset="3183.1436">-9516 1215 1031 0,'5'-8'337'0,"-5"21"54"0,-4 18-290 0,1 24-21 16,-3 18-53-1,-4 8 9-15,0-5-22 0,1 5 6 16,-3-21-17-16,4-5 11 16,0-13-12-16,2-7 11 15,1-16-10-15,1-14-44 16,1-20-38-16,6-14-334 15,2-8 47-15</inkml:trace>
          <inkml:trace contextRef="#ctx0" brushRef="#br0" timeOffset="3382.189">-9544 1195 809 0,'-1'-13'419'0,"-1"10"-30"15,2 11-185-15,5 13-118 0,1 5-67 16,7 10-2-16,5 0-17 15,7 12 9-15,1-1-10 16,6 4 9-16,2-7-10 16,2 3 9-16,-7-17-10 15,-2 0 10-15,-7-8-9 16,-4-1-20-16,-11-4-32 16,-2-1-208-16,-4-2-134 0,-17 1-52 15</inkml:trace>
          <inkml:trace contextRef="#ctx0" brushRef="#br0" timeOffset="4123.0028">-9051 1001 1024 0,'-9'-23'360'0,"-3"26"45"15,-7 17-250-15,-6 11-84 16,-2 19-14-16,3 13-33 0,-9 25 14 16,14 1-15-1,7 10 18-15,9-12-9 0,8-4 15 16,13-26-25-16,9-16 6 15,6-19-20-15,19-20 9 16,1-17-16-16,10-16 14 16,-6-7-11-16,-6-22 11 15,-21 6-13-15,-12 4 13 16,-19 8-14-16,-12 11 10 16,-7 24-13-16,-9 19 8 15,-2 12-10-15,2 15 10 16,5 1-12-16,3 4 14 15,12-15-12-15,14-6 11 16,3-10-12-16,10-5 11 16,8-16-11-16,8-8 13 0,-8-20-11 15,8-17 11-15,-5-6-9 16,-3 4 10-16,-9 13-13 16,-1 22 6-16,-8 27-12 15,-2 30 9-15,1 15-10 16,1 8 12-16,2 0-5 15,6 5 10-15,0-21-6 16,5-7-77-16,0-3-411 0,-17-11 111 16</inkml:trace>
        </inkml:traceGroup>
      </inkml:traceGroup>
    </inkml:traceGroup>
  </inkml:traceGroup>
</inkml:ink>
</file>

<file path=ppt/ink/ink218.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8:26:29.564"/>
    </inkml:context>
    <inkml:brush xml:id="br0">
      <inkml:brushProperty name="width" value="0.09333" units="cm"/>
      <inkml:brushProperty name="height" value="0.09333" units="cm"/>
      <inkml:brushProperty name="fitToCurve" value="1"/>
    </inkml:brush>
    <inkml:context xml:id="ctx1">
      <inkml:inkSource xml:id="inkSrc1">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1" timeString="2021-11-23T08:24:06.330"/>
    </inkml:context>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B4951A99-43B5-4D0A-851F-9A7ED0B2E0C4}" emma:medium="tactile" emma:mode="ink">
          <msink:context xmlns:msink="http://schemas.microsoft.com/ink/2010/main" type="writingRegion" rotatedBoundingBox="11445,14164 4182,13968 4331,8430 11594,8626"/>
        </emma:interpretation>
      </emma:emma>
    </inkml:annotationXML>
    <inkml:traceGroup>
      <inkml:annotationXML>
        <emma:emma xmlns:emma="http://www.w3.org/2003/04/emma" version="1.0">
          <emma:interpretation id="{4018BB94-F9D5-4224-BF7C-EA26FEC1390C}" emma:medium="tactile" emma:mode="ink">
            <msink:context xmlns:msink="http://schemas.microsoft.com/ink/2010/main" type="paragraph" rotatedBoundingBox="9208,13898 9857,8456 12093,8722 11444,14164" alignmentLevel="2"/>
          </emma:interpretation>
        </emma:emma>
      </inkml:annotationXML>
      <inkml:traceGroup>
        <inkml:annotationXML>
          <emma:emma xmlns:emma="http://www.w3.org/2003/04/emma" version="1.0">
            <emma:interpretation id="{42E37AE0-2C12-4F4B-9C7A-70C58CE9B72D}" emma:medium="tactile" emma:mode="ink">
              <msink:context xmlns:msink="http://schemas.microsoft.com/ink/2010/main" type="inkBullet" rotatedBoundingBox="9208,13898 9439,11959 11675,12226 11444,14164"/>
            </emma:interpretation>
          </emma:emma>
        </inkml:annotationXML>
        <inkml:trace contextRef="#ctx0" brushRef="#br0">238 5524 0,'0'0'31,"0"0"-15,0 0-16</inkml:trace>
        <inkml:trace contextRef="#ctx1" brushRef="#br0">-310 3507 473 0,'-13'102'98'0,"-1"-1"-98"16,4-25-93-16</inkml:trace>
        <inkml:trace contextRef="#ctx1" brushRef="#br0" timeOffset="224.5985">-436 4443 728 0,'-5'39'258'0,"0"-15"33"16,-2-5-184-16,4-6-60 15,2 5-21-15,4 2-7 16,3 17-15-16,6 5 3 0,-4 17-10 16,6 2 8-16,-4 7-6 15,1-9-9-15,-9 7-290 16,5-4 93-16</inkml:trace>
        <inkml:trace contextRef="#ctx0" brushRef="#br1" timeOffset="14178.9813">-1862 4246 0,'0'0'31,"0"0"-15</inkml:trace>
      </inkml:traceGroup>
      <inkml:traceGroup>
        <inkml:annotationXML>
          <emma:emma xmlns:emma="http://www.w3.org/2003/04/emma" version="1.0">
            <emma:interpretation id="{708A2295-7BAA-4ADB-9906-CAE18151B928}" emma:medium="tactile" emma:mode="ink">
              <msink:context xmlns:msink="http://schemas.microsoft.com/ink/2010/main" type="line" rotatedBoundingBox="10981,11059 11271,8624 11375,8637 11084,11071">
                <msink:destinationLink direction="with" ref="{48EBAEE3-9213-47F3-8070-147B1C68AD35}"/>
                <msink:destinationLink direction="with" ref="{0A8BA027-1838-4F0D-9413-8B1E12963EE2}"/>
              </msink:context>
            </emma:interpretation>
          </emma:emma>
        </inkml:annotationXML>
        <inkml:traceGroup>
          <inkml:annotationXML>
            <emma:emma xmlns:emma="http://www.w3.org/2003/04/emma" version="1.0">
              <emma:interpretation id="{D0B0244F-6CD3-416E-B232-4330030F0A4F}" emma:medium="tactile" emma:mode="ink">
                <msink:context xmlns:msink="http://schemas.microsoft.com/ink/2010/main" type="inkWord" rotatedBoundingBox="11058,11068 11123,10530 11149,10534 11084,11071"/>
              </emma:interpretation>
            </emma:emma>
          </inkml:annotationXML>
          <inkml:trace contextRef="#ctx1" brushRef="#br0" timeOffset="-112.0086">-44 1909 556 0,'-26'104'333'0,"8"-15"-47"16,2 12-78-16,5-20-101 0,1 8-382 16,2-18 141-16</inkml:trace>
        </inkml:traceGroup>
        <inkml:traceGroup>
          <inkml:annotationXML>
            <emma:emma xmlns:emma="http://www.w3.org/2003/04/emma" version="1.0">
              <emma:interpretation id="{D116580A-5F54-4A54-A0D7-ED1FD05D4B2F}" emma:medium="tactile" emma:mode="ink">
                <msink:context xmlns:msink="http://schemas.microsoft.com/ink/2010/main" type="inkWord" rotatedBoundingBox="11179,9402 11272,8625 11361,8635 11268,9413"/>
              </emma:interpretation>
            </emma:emma>
          </inkml:annotationXML>
          <inkml:trace contextRef="#ctx1" brushRef="#br0" timeOffset="-288.0511">144 216 1058 0,'-14'-7'232'0,"-1"-1"100"16,5-3-307-16,1-10-15 16,2-8 5-16,1-12-11 15,4 0 5-15,0 3-7 16,2 18 5-16,0 22-4 15,2 22 8-15,-4 18-9 16,-1 15 7-16,-3 13-7 16,-1 1 5-16,-6 13-11 15,0-4 10-15,-1 11-15 0,1-5 67 16,6 9-406-16,4-18 151 16</inkml:trace>
        </inkml:traceGroup>
      </inkml:traceGroup>
    </inkml:traceGroup>
    <inkml:traceGroup>
      <inkml:annotationXML>
        <emma:emma xmlns:emma="http://www.w3.org/2003/04/emma" version="1.0">
          <emma:interpretation id="{39D3766B-9737-449C-9D4E-E53A03A35FED}" emma:medium="tactile" emma:mode="ink">
            <msink:context xmlns:msink="http://schemas.microsoft.com/ink/2010/main" type="paragraph" rotatedBoundingBox="11047,8908 4323,8727 4331,8430 11055,8611" alignmentLevel="1"/>
          </emma:interpretation>
        </emma:emma>
      </inkml:annotationXML>
      <inkml:traceGroup>
        <inkml:annotationXML>
          <emma:emma xmlns:emma="http://www.w3.org/2003/04/emma" version="1.0">
            <emma:interpretation id="{BE52C524-C9C5-481A-ABB2-EB46AF158DE7}" emma:medium="tactile" emma:mode="ink">
              <msink:context xmlns:msink="http://schemas.microsoft.com/ink/2010/main" type="inkBullet" rotatedBoundingBox="11051,8730 10750,8722 10752,8635 11054,8643"/>
            </emma:interpretation>
            <emma:one-of disjunction-type="recognition" id="oneOf0">
              <emma:interpretation id="interp0" emma:lang="" emma:confidence="0">
                <emma:literal>-</emma:literal>
              </emma:interpretation>
            </emma:one-of>
          </emma:emma>
        </inkml:annotationXML>
        <inkml:trace contextRef="#ctx1" brushRef="#br0" timeOffset="917.4182">-141 99 1203 0,'-28'5'297'0,"7"-5"96"0,-2-3-343 15,2-5-37-15,2-4-46 16,-1-6-14-16,-10 0-133 15,-4 4-85-15,-15 1-131 16,-5 5-76-16</inkml:trace>
      </inkml:traceGroup>
      <inkml:traceGroup>
        <inkml:annotationXML>
          <emma:emma xmlns:emma="http://www.w3.org/2003/04/emma" version="1.0">
            <emma:interpretation id="{DC95873E-ABB4-424E-B13F-33120DC65C19}" emma:medium="tactile" emma:mode="ink">
              <msink:context xmlns:msink="http://schemas.microsoft.com/ink/2010/main" type="line" rotatedBoundingBox="9628,8870 4323,8727 4331,8430 9636,8573">
                <msink:destinationLink direction="with" ref="{5561F314-3B8D-49CB-A3D2-0122ECA3CBA4}"/>
              </msink:context>
            </emma:interpretation>
          </emma:emma>
        </inkml:annotationXML>
        <inkml:traceGroup>
          <inkml:annotationXML>
            <emma:emma xmlns:emma="http://www.w3.org/2003/04/emma" version="1.0">
              <emma:interpretation id="{71E6FA4A-2A72-4713-8A03-ED38475631CA}" emma:medium="tactile" emma:mode="ink">
                <msink:context xmlns:msink="http://schemas.microsoft.com/ink/2010/main" type="inkWord" rotatedBoundingBox="9628,8870 8535,8840 8539,8686 9633,8716"/>
              </emma:interpretation>
            </emma:emma>
          </inkml:annotationXML>
          <inkml:trace contextRef="#ctx1" brushRef="#br0" timeOffset="1114.892">-1560 91 1099 0,'-94'36'254'0,"-12"-1"92"16,17-4-313-16,-12-5-26 16,17-15 2-16,-15-11-16 15,11-11-5-15,-20-10-85 0,12-3-75 16,-22-2-181-16,6 3-37 16</inkml:trace>
        </inkml:traceGroup>
        <inkml:traceGroup>
          <inkml:annotationXML>
            <emma:emma xmlns:emma="http://www.w3.org/2003/04/emma" version="1.0">
              <emma:interpretation id="{AAA412C5-C33D-4040-8431-36988A16F634}" emma:medium="tactile" emma:mode="ink">
                <msink:context xmlns:msink="http://schemas.microsoft.com/ink/2010/main" type="inkWord" rotatedBoundingBox="7578,8701 6380,8668 6385,8486 7582,8518"/>
              </emma:interpretation>
            </emma:emma>
          </inkml:annotationXML>
          <inkml:trace contextRef="#ctx1" brushRef="#br0" timeOffset="1231.0939">-3615 76 584 0,'-119'-18'279'0,"17"-3"1"16,-12-5-135-16,16 0-72 15,-6-1-34-15,15 7-20 16,-9-1-26-16,15 10-32 16,-15-2-93-16,7 3-65 0,-13-3-91 15,11 4-68-15</inkml:trace>
        </inkml:traceGroup>
        <inkml:traceGroup>
          <inkml:annotationXML>
            <emma:emma xmlns:emma="http://www.w3.org/2003/04/emma" version="1.0">
              <emma:interpretation id="{8BD5FB38-8213-4D02-89E4-2D0411B3964C}" emma:medium="tactile" emma:mode="ink">
                <msink:context xmlns:msink="http://schemas.microsoft.com/ink/2010/main" type="inkWord" rotatedBoundingBox="4797,8662 4325,8650 4330,8468 4802,8481"/>
              </emma:interpretation>
              <emma:one-of disjunction-type="recognition" id="oneOf1">
                <emma:interpretation id="interp1" emma:lang="" emma:confidence="0">
                  <emma:literal>^</emma:literal>
                </emma:interpretation>
                <emma:interpretation id="interp2" emma:lang="" emma:confidence="0">
                  <emma:literal>-</emma:literal>
                </emma:interpretation>
                <emma:interpretation id="interp3" emma:lang="" emma:confidence="0">
                  <emma:literal>_</emma:literal>
                </emma:interpretation>
                <emma:interpretation id="interp4" emma:lang="" emma:confidence="0">
                  <emma:literal>~</emma:literal>
                </emma:interpretation>
                <emma:interpretation id="interp5" emma:lang="" emma:confidence="0">
                  <emma:literal>.</emma:literal>
                </emma:interpretation>
              </emma:one-of>
            </emma:emma>
          </inkml:annotationXML>
          <inkml:trace contextRef="#ctx1" brushRef="#br0" timeOffset="1477.4349">-6391-144 1045 0,'-84'27'314'0,"-2"2"78"16,21-3-287-16,-3 4-32 15,23-4-22-15,1-7-22 16,15-8-13-16,1-9-16 0,14-13-1 16,2-12 49-1,12-9-452-15,3 2 164 0</inkml:trace>
        </inkml:traceGroup>
      </inkml:traceGroup>
    </inkml:traceGroup>
  </inkml:traceGroup>
</inkml:ink>
</file>

<file path=ppt/ink/ink21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5:20.259"/>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0CFC224D-87B2-48BE-934D-52B37C6C17FA}" emma:medium="tactile" emma:mode="ink">
          <msink:context xmlns:msink="http://schemas.microsoft.com/ink/2010/main" type="inkDrawing" rotatedBoundingBox="18149,5168 27746,2106 28617,4837 19020,7899" rotationAngle="539472228" semanticType="container">
            <msink:sourceLink direction="with" ref="{DAFC94D7-4053-480F-A9C1-DCD1A806E543}"/>
          </msink:context>
        </emma:interpretation>
      </emma:emma>
    </inkml:annotationXML>
    <inkml:trace contextRef="#ctx0" brushRef="#br0">4810 70 557 0,'-206'36'358'0,"-29"14"-41"15,34-4-102-15,-31 9-119 16,25-6-61-16,-27 11-1 16,30-17-27-16,-36 27-5 15,34 3-14-15,-31 15 6 16,24 14-12-16,-20 18-7 16,28-23-9-16,-27 14-3 15,35-3-8-15,-5 4 12 16,27-8 12-16,-2 13 40 15,36-13 14-15,-5 6 14 16,65-36 44 0,2 1-72-16,-75 90 3 0,29-2-13 15,8 12 7-15,31-10-16 16,52-38 4-16,23-20-16 16,14 6 8-16,16-10-10 15,24 0 2-15,12-20-7 16,26 13 18-16,3-20-6 15,31 2 9-15,2-15-2 16,32 2 8-16,-6-23-12 0,37-5 8 16,-10-15-8-16,38-14 10 15,-12-15-7-15,39-14 10 16,-17-13-9-16,38-19 8 16,-13-3-10-16,40-21 9 15,-26-1-13-15,43-16 7 16,-25 4-10-16,38-13 3 15,-36 17-4-15,39-8 10 16,-32 12-7-16,34 3 11 16,-42 11 0-16,34-5 5 15,-40 11-7-15,34-9 9 16,-35-5-10-16,39-18 9 16,-40-1-9-16,30-15 8 15,-35 2-9-15,16-8 8 16,-49 8-11-16,12-29 8 0,-44 11-13 15,3-1-10-15,-44 11-37 16,5-53-28-16,-38 13-10 16,-4-4 11-16,-37 9 11 15,-7-3 57-15,-36 79 66 16,-14 7 51-16,-26 13 6 16,-22 5 26-16,-21 9-25 15,-23-6-29-15,-14 15-42 0,-32 2-11 16,-12 9-31-16,-50 13-19 15,-19 7-31-15,-76 30-324 16,-22 13 81-16</inkml:trace>
    <inkml:trace contextRef="#ctx0" brushRef="#br1" timeOffset="59235.94">7315-479 756 0,'-42'4'318'0,"9"5"0"16,-3 2-162-16,10-1-131 15,-9-6-17-15,4 13-2 16,-6 4-11-16,3-3 1 16,-7 3-21-16,7 1 6 15,-5-5-8-15,-3-4 11 16,-8 4-1-16,-6 3 19 16,-13 3 1-16,5-1 11 0,-12 11-4 15,-19 1 28 1,0 3-14-16,1 0-8 15,-3-6 6-15,1-8-6 16,25-7 3-16,-8-3-10 16,10-5 4-16,-13 9-9 15,7-1 3-15,-16 6-9 16,7-2 7-16,-17 3-9 16,17-4 9-16,-12-1-8 15,14-3 11-15,-9 4-7 16,13-3 9-16,-13 7-8 15,12-4 6-15,-12 1-10 16,13-14 7-16,-10 11-9 16,12-4 8-16,-16 4-8 15,11 1 7-15,-20 15-9 16,12-9 9-16,-15 5-8 0,16-1 10 16,-9-1-9-16,14-6 9 15,-14 2-8-15,16 5 8 16,-16 9-9-16,14 4 9 15,-8 7-9-15,18 4 8 16,-10-6-8-16,10-12 8 16,-13 19-8-16,10-3 7 15,-15-4-7-15,5-6 7 0,-6 6-7 16,12-24 8-16,-6 1-7 16,9 3 7-16,-11-2-7 15,9-7 8-15,-16 10-10 16,11-4 9-16,-12 6-7 15,19 4 7-15,-11 2-6 16,10-7 9-16,-9 11-6 16,12-4 8-16,-14 6-7 15,14 3 6-15,-3 4-8 16,10-9 6-16,0 2-9 16,11-5 8-16,-6 1-8 15,8-5 8-15,-5 9-10 16,3-4 9-16,-3 7-9 15,5-2 10-15,-2-1-10 16,5-4 9-16,-1 4-8 16,2-4 9-16,6 7-9 0,4-1 8 15,3 8-7 1,8-6 7-16,3 4-8 0,-4-9 7 16,-3 6-7-16,8-6 8 15,-8 4-8-15,6-5 8 16,-1 6-9-16,10-6 10 15,-4 0-9-15,7-6 8 16,-2-1-7-16,8-7 8 16,0 2-8-16,4-3 8 0,-1 2-8 15,4 0 9-15,2 5-8 16,-4-3 6-16,-2 6-7 16,4-2 7-16,-5 7-7 15,0-3 6-15,-2 6-6 16,4-5 8-16,-1 4-3 15,2-7 7-15,2 11-5 16,6-11 7-16,-1 2-8 16,3 1 4-16,4 4-10 15,1-7 6-15,8 8-9 16,3-6 9-16,8 1-9 16,5-8 9-16,12 2-8 15,-7-10 8-15,6 4-7 16,-3-6 9-16,4 1-7 0,-9-1 9 15,8 2-8 1,-4-3 9-16,6 6-11 16,-3-6 5-16,9 0-10 0,-1-5 8 15,13-2-7-15,-2-6 10 16,5-3-6-16,-4-6 10 16,9 1-7-16,-10 0 7 15,10-3-10-15,-5 1 9 16,13 0-9-16,-11-3 7 15,14-2-9-15,-8-1 9 0,10-2-10 16,-14 0 10-16,17 0-7 16,-14 0 8-16,11 0-8 15,-10 1 9-15,20-1-10 16,-19 0 9-16,11-3-9 16,-12 2 8-16,15-4-9 15,-16 2 9-15,9-4-9 16,-6 4 9-16,6-4-8 15,-12 6 8-15,12-2-8 16,-16-1 9-16,10-2-7 16,-10 4 7-16,11-6-11 15,-10 2 3-15,21-4-15 16,-10 2 6-16,14-5-8 16,-13 2 10-16,8-9-1 15,-14 6 14-15,9-7-6 0,-14 3 8 16,13-2-8-16,-12 9 7 15,7-2-7-15,-12 8 8 16,7 0-8-16,-14 4 7 16,7-4-7-16,-4 3 8 15,9-9-9-15,-4 1 8 16,14-8-9-16,-5 2 8 16,7-6-8-16,-12 2 9 0,5-3-7 15,-9 1 9-15,6 1-9 16,-11 3 10-16,9 2-9 15,-6 3 8-15,6 1-10 16,-6 3 10-16,11-3-10 16,-6-4 9-16,5-3-9 15,-7-1 9-15,11-7-9 16,-7 1 7-16,10-5-7 16,-4 4 8-16,13-4-9 15,-12 5 10-15,6-2-9 16,-15 7 10-16,12-3-9 15,-14 4 7-15,12-2-9 16,-9 7 10-16,15 1-11 16,-14 1 11-16,9 0-9 15,-13 3 9-15,6-5-9 16,-9 2 9-16,15-1-9 16,-4-1 7-16,10-11-7 15,2 5 8-15,9-3-8 0,-10-5 8 16,6-4-8-16,-10 8 8 15,6-5-8-15,-11 1 8 16,8-2-8-16,-12 10 9 16,11 2-9-16,-11 4 9 15,2-4-9-15,-12 12 8 16,9-6-8-16,-13 4 9 0,3-6-10 16,-3 2 9-16,10-1-8 15,-12-3 8-15,9-2-9 16,-11 4 9-16,4 7-8 15,-13-44 9-15,0-6-9 16,-11-4 9-16,1-19-9 16,-4-8 9-16,3 41-9 15,-6 10 10-15,3 3-11 16,-10 23 10-16,-4 4-9 16,-3-1 9-16,-1-8-10 15,-4 1 7-15,-1-13-10 16,-4-2 8-16,-4 0-9 15,-5 4 10-15,-10-4-7 16,-7 12 9-16,-12 1-8 16,-7 10 7-16,-8 4-6 15,2 3 8-15,-17-4-10 0,2 3 11 16,-8 1-11-16,0 6 8 16,-13 3-10-16,11 5 9 15,-13 1-13-15,12-2 10 16,-12-7-11-16,5 5 9 15,-13-4-8-15,10-4 12 16,-16 12-8-16,6-1 12 16,-6-3-8-16,12 3 10 0,-7-2-10 15,16-2 10-15,-9-5-10 16,8 3 9-16,-11 3-10 16,7 1 9-16,-12-6-9 15,16 0 8-15,-5-5-7 16,13-3 7-16,-16 6-6 15,11 2 7-15,-17 1-8 16,8 12 8-16,-9 2-8 16,16-2 8-16,-4 1-8 15,12 2 8-15,-12-3-13 16,12 2 5-16,-16-4-12 16,6 3 7-16,-11 2-9 15,9 0 14-15,-12 1-6 16,6-3 11-16,-23 9-5 15,4 3-38-15,-20 9-280 0,-3 10 79 16</inkml:trace>
  </inkml:traceGroup>
</inkml:ink>
</file>

<file path=ppt/ink/ink2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36:30.51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BD1A22E-2B99-4DFE-A941-D88D20888B02}" emma:medium="tactile" emma:mode="ink">
          <msink:context xmlns:msink="http://schemas.microsoft.com/ink/2010/main" type="inkDrawing" rotatedBoundingBox="6890,4588 7199,3046 7998,3206 7688,4748" hotPoints="7497,3127 7794,3971 7310,4725 7013,3880" semanticType="enclosure" shapeName="Ellipse">
            <msink:sourceLink direction="with" ref="{CA732DBA-DB56-48E7-957F-22FE152AFD64}"/>
            <msink:destinationLink direction="with" ref="{38E125B1-C7C0-4DD5-845C-11B918F8BC9B}"/>
          </msink:context>
        </emma:interpretation>
      </emma:emma>
    </inkml:annotationXML>
    <inkml:trace contextRef="#ctx0" brushRef="#br0">-1411 1802 233 0,'-15'-8'280'0,"-1"-3"-10"15,-2 0-14-15,-4-1-45 0,4 1-51 16,-10 3-22-16,4 1-57 16,-7 10-10-16,-5-3-24 15,-15 9-9-15,3 8-15 16,-5 11-3-16,8 1-7 16,1 18-4-16,11 5-1 15,1 11-2-15,4 6-3 16,-3 16-2-16,9 0 0 0,4 12 0 15,7-8 1-15,7 4-1 16,8-10 2-16,-3 15-2 16,2-7 0-16,1 10 0 15,-1-10 0-15,5-2-1 16,3-23-1-16,4-14-2 16,4-14 2-16,6-9-2 15,1-10 3-15,6-6 0 16,4-5 3-16,8-8-1 15,1-6 2-15,9-12-2 16,-7-5 1-16,9-9-1 16,-9-9 0-16,4-20 0 15,-6-7 0-15,10-22 1 16,-13 1 0-16,4-16-1 16,-9 9 1-16,-4-1 1 0,-12 19-1 15,-3 3 1-15,-12 23 8 16,-6 12 11-16,-5 15 3 15,-9 8 3-15,-3 5 1 16,-7-1-29-16,-2 0-44 16,-3-9 1-16,6-4-371 15,7-34 89-15</inkml:trace>
  </inkml:traceGroup>
</inkml:ink>
</file>

<file path=ppt/ink/ink22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6:49.943"/>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D2A311E2-C4AB-42E6-9894-A857919ED497}" emma:medium="tactile" emma:mode="ink">
          <msink:context xmlns:msink="http://schemas.microsoft.com/ink/2010/main" type="inkDrawing" rotatedBoundingBox="24860,5656 25101,3453 26146,3567 25904,5771" hotPoints="25703,3457 26073,4650 25412,5709 25042,4516" semanticType="enclosure" shapeName="Ellipse">
            <msink:sourceLink direction="with" ref="{3FBBC79B-9FBE-400E-9394-167682971926}"/>
          </msink:context>
        </emma:interpretation>
      </emma:emma>
    </inkml:annotationXML>
    <inkml:trace contextRef="#ctx0" brushRef="#br0">785 125 891 0,'-33'-39'310'0,"-18"23"26"16,0 25-236-16,-23 21-59 16,2 15-27-16,-12 15-15 15,6 7 12-15,-14 19-5 16,45 8 20 0,1 0-12-16,-35 108-9 15,29 13 5-15,28 33-10 16,35-5 8-16,49-86-10 15,13-16 9-15,16-1-10 0,-9-38 10 16,11-14-10-16,-12-25 9 16,4-24-14-16,-8-34 10 15,2-44-7-15,-13-26 13 16,2-68-9-16,-4-37 12 16,-2-48 1-16,-10-23 12 15,-3-50-3-15,-14 50 14 16,-24 12-9-16,-9 39 3 15,-21 39-14-15,-15 57 1 16,-11 20-9-16,0 30 6 16,-24 24-12-16,-2 30 7 0,-11 31-9 15,-4 4 5-15,-11 26-29 16,18 1-11-16,-6 23-366 16</inkml:trace>
  </inkml:traceGroup>
</inkml:ink>
</file>

<file path=ppt/ink/ink22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6:59.693"/>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F7B7C98A-B026-44F7-A8E7-8CC858B02855}" emma:medium="tactile" emma:mode="ink">
          <msink:context xmlns:msink="http://schemas.microsoft.com/ink/2010/main" type="inkDrawing" rotatedBoundingBox="3997,8498 19984,3835 20064,4107 4076,8770" semanticType="callout" shapeName="Other">
            <msink:sourceLink direction="with" ref="{6AA209C7-0806-459D-91C4-86778AE4C073}"/>
          </msink:context>
        </emma:interpretation>
      </emma:emma>
    </inkml:annotationXML>
    <inkml:trace contextRef="#ctx0" brushRef="#br0">-5 4804 170 0,'3'3'185'0,"-4"-6"12"16,2 2 41-16,-4-3-49 16,6-4-1-16,-6 2-68 15,14-1-23-15,-6-4-66 0,8 0 6 16,-2 1-18-16,12-2 7 15,-2 8-18-15,8-3 6 16,2 2-16-16,8-3 9 16,-1 0-10-16,5-5 11 15,-2-2-11-15,12-6 12 16,-4 3-11-16,5-6 13 16,-3 5-13-16,0-1 11 15,-9 7-11-15,-2 2 13 16,-5 3-11-16,-3-2 15 15,0 2-10-15,4-5 13 16,-2 0-12-16,10-3 9 16,-4-2-13-16,6-3 10 15,-4 5-13-15,7-4 12 16,-5 7-10-16,4 3 10 16,-6 2-11-16,7-1 11 0,-8 2-13 15,4 1 11-15,-8-6-12 16,7 1 11-16,-8 0-12 15,6-4 11-15,-6 2-12 16,4 2 11-16,-7-1-11 16,9 3 11-16,-10-4-10 15,4 0 11-15,-4-2-11 16,7 0 11-16,-8 1-12 16,3 2 12-16,-5 1-10 0,5 3 12 15,-6 3-11-15,3-3 12 16,1 3-12-16,1-1 11 15,-4-6-13-15,2 4 12 16,-2 2-13-16,0-6 13 16,-3 6-13-16,0-1 11 15,0-1-11-15,0 3 11 16,-3 5-12-16,4-3 11 16,-1 0-10-16,5 3 10 15,-7-3-10-15,7-4 11 16,-3 2-10-16,2-3 11 15,0 0-9-15,5-2 13 16,-2 2-11-16,4-1 11 16,-3 0-12-16,3-2 9 15,-4 3-12-15,4-7 12 16,-1 4-14-16,9-5 13 0,1-2-12 16,12 0 12-16,-1 0-12 15,6-3 12-15,-1 2-10 16,6-1 10-16,-5 2-11 15,0 1 11-15,-6 4-11 16,5-5 10-16,-9 2-11 16,7-1 11-16,-1 3-11 15,6-3 11-15,-9 5 1 0,8-1-1 16,-12-2-11-16,8 2 11 16,-13 2-11-16,8-2-1 15,-8 3 1-15,5-1 10 16,-9 1-10-16,13-5 11 15,-6-3-11-15,8-1 11 16,-1-4-10-16,13-6 10 16,-7 1-10-16,15-1 10 15,-12 0-11-15,9-2 11 16,-10 5-11-16,10-3 11 16,-12 2-11-16,11-1 10 15,-5 4-10-15,10-2 10 16,-8 5-11-16,14-1 12 15,-11 3-12-15,9-4 12 0,-10 2-10 16,13 0 10 0,-15-2-12-16,15 4 12 0,-9 1-11 15,9-1 11-15,-12-2-12 16,12 6 11-16,-11 0-10 16,14 1 11-16,-10-2-12 15,15-12 11-15,-4 0-10 16,10-1 11-16,-15-3-12 15,9-1 13-15,-13 9-12 0,11-5 10 16,-12 3-10 0,12 0 10-16,-11 5-10 0,5 1 11 15,-16 3-10-15,8-3 9 16,-12 4-10-16,14-5 11 16,-9-2-11-16,12 2 10 15,-9 0-11-15,9 0 12 16,-15 3-12-16,7 2 12 15,-13 0-11-15,11-2 11 16,-15 1-10-16,10 1 10 16,-6 2-11-16,9-6 11 15,-11 4-11-15,10 3 10 16,-7-5-10-16,5-1 10 16,-9-1-10-16,2 4 10 15,-9-5-10-15,6 1 10 16,-2 4-11-16,13-6 11 0,-2 0-10 15,12 0 11-15,-11 4-12 16,9-2 12-16,-16 6-11 16,4-1 11-16,-8 5-12 15,11-4 11-15,-11-1-10 16,14-1 10-16,1 0-10 16,7-10 10-16,-6 8-9 15,10-3 9-15,-13 5-10 16,-1-4 11-16,-9 7-11 0,5-5 11 15,-8 1-12-15,6 0 11 16,-4 4-11-16,2-3 12 16,-7 2-12-16,4-3 12 15,-9 1-11-15,6 0 10 16,-5 5-10-16,-3-7 11 16,-5 6-11-16,12-2 10 15,-4-1-10-15,5-4 11 16,2 4-12-16,13-3 12 15,-8 2-11-15,7-3 10 16,-7 4-11-16,8-1 12 16,-14 3-12-16,3-7 11 15,-14 4-10-15,14 0 10 16,-7-5-11-16,9-3 12 16,-2 7-11-16,12-1 11 15,-11 1-12-15,5 4 11 0,-5 5-10 16,0-2 10-16,-10 0-10 15,7-1 11-15,-7-2-10 16,5-10 10-16,-1 4-11 16,9-6 10-16,-8 4-11 15,10-5 12-15,-11 7-11 16,11-2 10-16,-5 3-11 16,0-3 12-16,-12 9-11 0,11-7 11 15,-9 4-12-15,10-7 12 16,-5 5-12-16,13-10 13 15,-5 4-13-15,10 2 11 16,-6 6-10-16,9 1 11 16,-11 1-11-16,-2-2 10 15,-8-1-9-15,5-3 9 16,-11-4-11-16,11 2 11 16,0 6-11-16,3-4 11 15,-4 4-11-15,7 4 13 16,-9 4-13-16,3-2 11 15,-8 2-11-15,3-6 11 16,-14 3-10-16,12-4 11 16,-6-2-11-16,7 3 10 0,-4 1-10 15,7-19 11-15,-10 2-12 16,1-2 12-16,-7 1-10 16,3-6 9-16,-8 21-11 15,1 2 12-15,-6 2-12 16,3 0 12-16,-8 7-12 15,0-4 11-15,-9-1-10 16,8-1 11-16,-6-5-11 16,9-3 12-16,-1-1-13 15,7-1 11-15,-6 3-10 0,1 4 10 16,-9-4-10-16,-4 8 11 16,-5 7-12-16,-1-4 12 15,-5-4-11-15,5 5 10 16,3 0-10-16,6-11 11 15,2 3-11-15,10 0 10 16,1 2-10-16,2-9 10 16,-1 7-10-16,1-3 11 15,-6 0-11-15,-1 1 11 16,-1 4-10-16,-2-10 10 16,-6 8-12-16,0-2 15 15,0 4-11-15,-4-1 11 16,1 9-11-16,3-3 13 15,1-1-16-15,2-1 12 0,1 0-12 16,5 0 11-16,-4 1-12 16,6 1 1-16,-6 1-1 15,1 0 12-15,-9 0-11 16,3 5 9-16,-6 0 1 16,3-3-1-16,-2 8-12 15,2 1 10-15,-4-1-10 16,0 3 12-16,-4 4-10 15,-4-4 8-15,-1-3-5 16,-4-1 87-16,-3-5-450 0</inkml:trace>
  </inkml:traceGroup>
</inkml:ink>
</file>

<file path=ppt/ink/ink22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3:46.653"/>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03C78FAC-5AF3-411F-B944-1069499480E1}" emma:medium="tactile" emma:mode="ink">
          <msink:context xmlns:msink="http://schemas.microsoft.com/ink/2010/main" type="writingRegion" rotatedBoundingBox="16534,2911 28935,341 29282,2013 16881,4583">
            <msink:destinationLink direction="with" ref="{8EB7E21F-E9D3-47C8-BE20-E801F566A1C5}"/>
          </msink:context>
        </emma:interpretation>
      </emma:emma>
    </inkml:annotationXML>
    <inkml:traceGroup>
      <inkml:annotationXML>
        <emma:emma xmlns:emma="http://www.w3.org/2003/04/emma" version="1.0">
          <emma:interpretation id="{680EA434-1BFB-4EDC-A105-D5602048E53A}" emma:medium="tactile" emma:mode="ink">
            <msink:context xmlns:msink="http://schemas.microsoft.com/ink/2010/main" type="paragraph" rotatedBoundingBox="16534,2911 28935,341 29282,2013 16881,4583" alignmentLevel="1"/>
          </emma:interpretation>
        </emma:emma>
      </inkml:annotationXML>
      <inkml:traceGroup>
        <inkml:annotationXML>
          <emma:emma xmlns:emma="http://www.w3.org/2003/04/emma" version="1.0">
            <emma:interpretation id="{793E3D09-309F-44C2-8ADE-17B76C688FB4}" emma:medium="tactile" emma:mode="ink">
              <msink:context xmlns:msink="http://schemas.microsoft.com/ink/2010/main" type="line" rotatedBoundingBox="16534,2911 28935,341 29282,2013 16881,4583"/>
            </emma:interpretation>
          </emma:emma>
        </inkml:annotationXML>
        <inkml:traceGroup>
          <inkml:annotationXML>
            <emma:emma xmlns:emma="http://www.w3.org/2003/04/emma" version="1.0">
              <emma:interpretation id="{78C1289D-7BA8-4666-B5C8-D78F79DF95D2}" emma:medium="tactile" emma:mode="ink">
                <msink:context xmlns:msink="http://schemas.microsoft.com/ink/2010/main" type="inkWord" rotatedBoundingBox="16534,2911 19146,2370 19421,3697 16809,4239">
                  <msink:destinationLink direction="with" ref="{48C8FDE1-0343-437F-875F-185A8D23777A}"/>
                </msink:context>
              </emma:interpretation>
              <emma:one-of disjunction-type="recognition" id="oneOf0">
                <emma:interpretation id="interp0" emma:lang="" emma:confidence="1">
                  <emma:literal/>
                </emma:interpretation>
              </emma:one-of>
            </emma:emma>
          </inkml:annotationXML>
          <inkml:trace contextRef="#ctx0" brushRef="#br0">-4426 883 1368 0,'8'7'364'16,"-1"6"94"-16,7 18-375 15,3 4-76-15,7 12-10 16,-1 0 9-16,7-1-12 16,3-6 12-16,11-14-10 0,-2-24 11 15,5-15-5-15,-3-16-7 16,1-25-68-16,-9 1-11 15,1-6-32-15,-13 7-7 16,-4-8 2-16,-10 18 66 16,-4 18 10-16,-6 8 29 15,0 20 24-15,-2 24 29 16,-4 13 10-16,-5 4 15 0,-1 22-4 16,-1-4-12-16,5 11-18 15,7-5-7 1,2 4-14-16,6-18 6 0,2 0-12 15,1-15 8-15,-3 4-17 16,-1-18-30-16,5 8-361 16,-2-14 102-16</inkml:trace>
          <inkml:trace contextRef="#ctx0" brushRef="#br0" timeOffset="399.9317">-3557 1166 1206 0,'7'8'307'15,"1"0"104"-15,10-7-326 16,8-4-31-16,14-8-9 16,4-10 2-16,18-18-17 15,-2 6-8-15,3-6-70 16,-11 5-24-16,-2 12-372 16,-20 9 59-16</inkml:trace>
          <inkml:trace contextRef="#ctx0" brushRef="#br0" timeOffset="233.3718">-3490 925 1294 0,'18'2'336'16,"-2"-4"94"-16,0 9-357 0,5-7-66 15,9-2-9-15,-9-1 11 16,3-8-10-16,-1 1 12 15,3 2-44-15,-4 0-23 16,-2-5-378-16,-9 16 82 0</inkml:trace>
          <inkml:trace contextRef="#ctx0" brushRef="#br0" timeOffset="633.3142">-2887 591 1385 0,'4'12'290'15,"2"15"129"-15,5 9-402 16,1 6-20-16,2 0 11 0,3-3-12 15,-1-10 12-15,3-6-12 16,6-12 11-16,2-11-33 16,-4-1-21-16,3-27 12 15,0-4-386-15,3-22 104 16</inkml:trace>
          <inkml:trace contextRef="#ctx0" brushRef="#br0" timeOffset="782.4188">-2593 546 857 0,'-10'36'359'0,"0"6"5"0,-1 19-181 16,5 3-145-16,-2 10-15 15,-2 1 6-15,8 6-13 16,5-10 6-16,9 7-11 16,1-13 8-16,9-15 279 15,6-27-679-15,11-15 327 16</inkml:trace>
          <inkml:trace contextRef="#ctx0" brushRef="#br0" timeOffset="1459.259">-2090-40 1280 0,'0'10'317'0,"-3"21"95"16,-4 21-360-16,-3 19-42 15,4 2-3-15,1 2-10 16,2-12 12-16,8-8-12 15,4-16 10-15,1 0-10 16,0-3 6-16,-9-7-68 16,-10-13-14-16,-14 0-144 15,-10-9-117-15,-17-10-78 16,0-12 77-16,-7-8 171 16,5-7 193-16,-1-16 169 15,11-1 98-15,4-11 12 16,14-10-135-16,13-14-41 0,15 18-40 15,26-8-14-15,10-6-17 16,20 20-18-16,7 16-7 16,7 1-12-16,-7 14-2 15,6 25-14-15,-16 33 7 16,3 18-8-16,-15 12 10 16,2 33-4-16,-13-3 14 0,-5-18 10 15,-14-18 26-15,-13-1 27 16,-17-28 24-16,-18 16 11 15,-12-6 6-15,-17 15-26 16,-12 0-27-16,-19-1-29 16,9-11-14-16,-7-15-66 15,21-21-10-15</inkml:trace>
        </inkml:traceGroup>
        <inkml:traceGroup>
          <inkml:annotationXML>
            <emma:emma xmlns:emma="http://www.w3.org/2003/04/emma" version="1.0">
              <emma:interpretation id="{6AA209C7-0806-459D-91C4-86778AE4C073}" emma:medium="tactile" emma:mode="ink">
                <msink:context xmlns:msink="http://schemas.microsoft.com/ink/2010/main" type="inkWord" rotatedBoundingBox="20316,2450 25148,1449 25430,2811 20599,3812">
                  <msink:destinationLink direction="with" ref="{9012CBB9-0464-4B1B-99E8-A7EAAA7BEB72}"/>
                  <msink:destinationLink direction="with" ref="{F7B7C98A-B026-44F7-A8E7-8CC858B02855}"/>
                </msink:context>
              </emma:interpretation>
              <emma:one-of disjunction-type="recognition" id="oneOf1">
                <emma:interpretation id="interp1" emma:lang="" emma:confidence="1">
                  <emma:literal/>
                </emma:interpretation>
              </emma:one-of>
            </emma:emma>
          </inkml:annotationXML>
          <inkml:trace contextRef="#ctx0" brushRef="#br1" timeOffset="195755.0426">565-396 1008 0,'-11'-13'298'0,"1"1"74"15,5 9-295-15,3 8-18 0,2 1-41 16,8 14 0-16,1 7-24 16,2 4 10-16,7 3-7 15,6 4 12-15,-1-9-9 16,4 24-10-16,4-9-363 15,3-41 115-15</inkml:trace>
          <inkml:trace contextRef="#ctx0" brushRef="#br1" timeOffset="196455.0438">970 455 785 0,'2'0'276'0,"8"-5"21"15,17-1-160-15,11-4-107 16,20-9 12-16,5-3-15 15,15 1 11-15,-5-1-25 16,15-12-334-16,-15-12 104 16</inkml:trace>
          <inkml:trace contextRef="#ctx0" brushRef="#br1" timeOffset="196179.6445">1014 317 923 0,'-3'0'300'0,"11"-13"41"16,5 4-257-16,19-9-39 16,9-15-40-16,17-11 10 15,1 12-13-15,6-10 9 16,-15 5-13-16,0 14 12 16,-19 15-20-16,-3 0-333 15,-17 6 111-15</inkml:trace>
          <inkml:trace contextRef="#ctx0" brushRef="#br1" timeOffset="197569.3827">1978-314 520 0,'14'-34'382'0,"-4"2"-48"16,-15 14-94-16,-8 7-68 15,-11 4-79-15,-15 14-28 16,-3 9-19-16,-7 15-27 15,2 9-8-15,2 41-11 16,6 17 5-16,1 31-10 16,17-10 10-16,13-4-10 15,11-37 10-15,18-20-1 16,10-38 1-16,13-7-8 16,2-9 10-16,14-4-8 15,-4-4 1-15,8-5-7 16,-14-2-8-16,-5 1 24 0,-16-3-387 15,-11-4 122-15</inkml:trace>
          <inkml:trace contextRef="#ctx0" brushRef="#br1" timeOffset="197974.4259">2369 144 1017 0,'-15'21'283'16,"0"-7"84"-16,-1 6-292 15,2 7-27-15,-3 12-17 16,4 0-17-16,4 3-16 15,7-1 8-15,7-5-12 16,6-6 9-16,12-4-8 16,3-9 9-16,6-11-8 15,-1-11 15-15,3-16 17 16,-5-8 19-16,-8-8 16 0,-8 3 18 16,-4-5-8-16,-11 5-15 15,-11 1-9-15,-5 10-24 16,-9 4-21-16,1 13 4 15,-2 17-48-15,9 0-23 16,7 14-47-16,12-1 134 16,10-9-479-16,5-27 191 0</inkml:trace>
          <inkml:trace contextRef="#ctx0" brushRef="#br1" timeOffset="198503.0521">2419-6 1081 0,'3'-43'267'0,"12"4"91"15,20-3-314-15,11 1-23 16,17-1-15-16,4 30 5 15,17-4-7-15,-8 2-15 0,8-12-348 16,-14-2 113-16</inkml:trace>
          <inkml:trace contextRef="#ctx0" brushRef="#br1" timeOffset="198252.2334">2654-297 525 0,'0'-10'465'0,"-11"11"-119"16,-1 9-12-16,4 13-280 16,2 47-30-1,12 7-19-15,6 8 5 0,9 9-12 16,0 0 9-16,1-39-9 16,1-11 10-16,-7-10-34 15,-9-13-19-15,-1-23-312 16,-4-15 70-16</inkml:trace>
          <inkml:trace contextRef="#ctx0" brushRef="#br1" timeOffset="199059.9932">2769-589 931 0,'-26'3'294'16,"20"-13"57"-16,11-1-258 16,11-4-44-16,16-6-25 15,14 3-13-15,15 2-12 16,3 6 8-16,15 2-16 16,-4 5 29-16,7-4-374 15,-17-2 126-15</inkml:trace>
          <inkml:trace contextRef="#ctx0" brushRef="#br1" timeOffset="198805.6369">2980 121 561 0,'7'0'383'16,"14"-26"-54"0,9-5-45-16,17-40-214 0,7 8-14 15,11-4-11-15,0 14-16 16,-5 2-19-16,-15 37 1 0,-4 1-10 15,-20 6-7-15,-16-1-352 16,-7 5 115-16</inkml:trace>
          <inkml:trace contextRef="#ctx0" brushRef="#br1" timeOffset="198511.1215">3059-649 1073 0,'-11'0'272'15,"5"11"79"-15,2 20-306 0,9 11-28 16,2 3-6-16,7 4-14 16,6-10 9-16,3-5-30 15,2-8-6-15,-2 0-327 16,-5 3 83-16</inkml:trace>
          <inkml:trace contextRef="#ctx0" brushRef="#br1" timeOffset="199423.2265">3342-421 938 0,'-8'-8'307'16,"3"2"53"-16,10-4-256 15,9-3-51-15,11 3-29 16,0-1-11-16,24 12-15 16,1-1-6-16,15-13-355 15,-5-4 116-15</inkml:trace>
          <inkml:trace contextRef="#ctx0" brushRef="#br1" timeOffset="199083.9268">3473-781 1009 0,'-10'47'225'0,"2"7"98"16,7 12-299-16,2-14-5 15,9 5-10-15,9-18 7 0,9 3-14 16,-5-11 9-16,1-2-106 15,-13-11-228-15,-1-4 45 16</inkml:trace>
          <inkml:trace contextRef="#ctx0" brushRef="#br1" timeOffset="199747.5307">3948-969 1069 0,'-9'-26'300'0,"-8"16"74"16,0 18-301-16,-5 18-39 15,-4 28-22-15,2 14-2 0,1 26-12 16,6 5 9-16,12-2-10 16,8-24 10-16,10-6-13 15,6-35 11-15,9-14-10 16,1-7 11-16,10-4-8 15,-8-10 14-15,1 1-11 16,-6-3 11-16,-8-4-9 16,-11-1 11-16,-1-5 3 15,-6 1 15-15,-10-1-1 16,1 0 12-16,-14 6-13 16,-5-1-3-16,-6 8-15 15,-1 12 0-15,-3 0-13 16,11 4 10-16,4 3-12 15,12-8 8-15,9-5-11 16,10 0 9-16,15-12-10 16,9-1 12-16,15-9-9 0,5-11 13 15,3-12-10-15,-14 7 8 16,-7 3-12-16,-16 8 6 16,-10 22-19-16,-8 11 11 15,0 20-10-15,-10 4 13 16,5 10-9-16,-1-6 20 15,4 4-13-15,4-18 12 16,11 0-12-16,-2-12 11 0,9-7-50 16,1-12 451-16,11-17-826 15,-1-28 384-15</inkml:trace>
          <inkml:trace contextRef="#ctx0" brushRef="#br1" timeOffset="194399.012">-585 606 1021 0,'-5'10'220'0,"7"22"102"15,1 10-307-15,7 22-2 16,3-6-13-16,9-3 16 0,9-19-16 16,11-12 13-16,-3-27-10 15,12-5 14 1,-6-13-12-16,5-12 9 16,-8-2-8-16,7-13-333 0,-21 0 110 15</inkml:trace>
          <inkml:trace contextRef="#ctx0" brushRef="#br1" timeOffset="194448.8835">-87 525 1085 0,'-20'34'227'16,"-4"24"108"-16,0 6-330 0,6 15 6 31,7-6-11-31,9 5 8 0,10-13-10 0,12 0 11 16,1-20-10-16,18-16-331 15,-7-22 113-15</inkml:trace>
          <inkml:trace contextRef="#ctx0" brushRef="#br1" timeOffset="195200.5551">85 306 608 0,'-18'-33'323'16,"5"-2"-4"-16,6-6-128 0,7 4-79 15,13 13-31 1,-3-1-58-16,19 4-5 0,5 2-21 15,15-2 7-15,-5-4-9 16,14 11 10-16,-7 6-10 16,-1 6 11-16,-11 2-11 15,0 5 9-15,-13 6-11 0,-5 12 6 16,-3 13-10-16,-2 12 12 16,-5 11-10-16,1-6 15 15,-8-7-6-15,-4-11 24 16,-3-10 0-16,-11-11 33 15,-6 6-6-15,-16 4 17 16,-11 4-23-16,-16 6 4 16,1 6-30-16,-11 1 13 15,7-7-17 1,4-10 11-16,17-9-14 0,4-15 9 16,17-7-18-16,13-19-15 15,7 5-41-15,14 3-131 16,16 17-241-16</inkml:trace>
          <inkml:trace contextRef="#ctx0" brushRef="#br1" timeOffset="194876.1603">318 53 910 0,'-3'-12'301'15,"2"11"36"1,1 33-229-16,0 19-84 0,-2 10-2 16,2 12-22-16,-3 7 9 15,1-20-7-15,4-10 10 16,1-5-13-16,3-9 10 16,1-12-24-16,-1-14-328 15,-4-10 102-15</inkml:trace>
        </inkml:traceGroup>
        <inkml:traceGroup>
          <inkml:annotationXML>
            <emma:emma xmlns:emma="http://www.w3.org/2003/04/emma" version="1.0">
              <emma:interpretation id="{C5ADE817-B167-48FF-9879-C11768FA7A2E}" emma:medium="tactile" emma:mode="ink">
                <msink:context xmlns:msink="http://schemas.microsoft.com/ink/2010/main" type="inkWord" rotatedBoundingBox="25160,1368 28984,576 29220,1716 25396,2508">
                  <msink:destinationLink direction="with" ref="{9012CBB9-0464-4B1B-99E8-A7EAAA7BEB72}"/>
                </msink:context>
              </emma:interpretation>
              <emma:one-of disjunction-type="recognition" id="oneOf2">
                <emma:interpretation id="interp2" emma:lang="" emma:confidence="0">
                  <emma:literal>Härle-Se</emma:literal>
                </emma:interpretation>
                <emma:interpretation id="interp3" emma:lang="" emma:confidence="0">
                  <emma:literal>Hefeätna-CD</emma:literal>
                </emma:interpretation>
                <emma:interpretation id="interp4" emma:lang="" emma:confidence="0">
                  <emma:literal>Hefeätna-Cd</emma:literal>
                </emma:interpretation>
                <emma:interpretation id="interp5" emma:lang="" emma:confidence="0">
                  <emma:literal>Hefeätna-CM</emma:literal>
                </emma:interpretation>
                <emma:interpretation id="interp6" emma:lang="" emma:confidence="0">
                  <emma:literal>Hefeätna-Cm</emma:literal>
                </emma:interpretation>
              </emma:one-of>
            </emma:emma>
          </inkml:annotationXML>
          <inkml:trace contextRef="#ctx0" brushRef="#br1" timeOffset="200589.1882">4222-611 892 0,'-13'-19'339'0,"5"-5"28"15,12 4-234-15,15-4-52 16,9 1-36-16,19-6-24 16,8 3-4-16,15 2-11 15,-2 6 7-15,8-2-34 16,-11 7 301-16,0 0-665 16,-10-3 299-16</inkml:trace>
          <inkml:trace contextRef="#ctx0" brushRef="#br1" timeOffset="202721.3928">4667-244 582 0,'42'-19'376'0,"26"-9"-28"16,5-4-135-16,24-4-30 15,2 5-85-15,25-1-36 16,-17-7-24-16,21-7-22 16,-21 4-6 62,3-3-12-78,-22-2 9 0,-2 14-9 0,-26 6 9 0,-8 2-10 0,-20 7 10 0,-14 12-7 0,-18 4 16 0,-23 10-1 0,-11 9 12 0,-27 9-8 15,-11 6 11-15,-25 7-13 16,1 11 2-16,-30 2-10 16,1-3 9-16,-20-2-12 0,12-5 7 15,-11-1-12-15,22-4 8 16,7 2-12-16,34-10 8 16,18-3-12-16,24-13 10 15,26-5-14-15,23-14 10 16,29 2-9-16,19-4 11 15,31-10-8-15,17-6 14 16,35-12-11-16,-7-7 11 0,22-22-11 16,-15-3 11-16,4-5-12 15,-35 8 12-15,-13 6-13 16,-32 22 3-16,-21 16-19 16,-33 18 9-16,-17 11-8 15,-22 11 10-15,-21 7-1 16,-6-1 17-16,-16 9-4 15,1 0 11-15,-19 11-8 16,1-3 9-16,-20 10-9 16,1-15 5-16,-15 6-12 15,18-14 11-15,4 2-13 16,30-10 12-16,18 0-13 16,31-8 7-16,26-16-11 15,22-6 12-15,40-13-13 16,19-11 7-16,40-14-29 0,12-6 5 15,24-25-21 1,-20 10-7-16,-5 1-94 0,-36 15-233 16,-20 18 40-16</inkml:trace>
          <inkml:trace contextRef="#ctx0" brushRef="#br1" timeOffset="200381.6963">4404-893 1075 0,'-3'-18'362'16,"-2"14"47"-16,3 10-290 16,2 12-70-16,5 16-31 15,2 10-12-15,6 11-8 0,3 2 11 16,7 11-11-16,1-16 10 15,0-4-11-15,-4-15 10 16,-6-7-10-16,-7-18-9 16,-12 0-50-16,-6-11-9 15,-12-1-343-15,-3-9 68 16</inkml:trace>
          <inkml:trace contextRef="#ctx0" brushRef="#br1" timeOffset="201213.0332">4798-622 1009 0,'-14'7'306'16,"9"-7"59"-16,16-2-270 15,18-11-39-15,5-2-14 16,31-11-16-16,5-3 3 16,18-10-15-16,-11 12 7 0,16-7-26 15,-20 9-383-15,-2 3 129 16</inkml:trace>
          <inkml:trace contextRef="#ctx0" brushRef="#br1" timeOffset="200884.6286">5024-1374 990 0,'-8'12'253'0,"-1"11"75"16,0 19-275-16,-1 12-38 15,-6 21-9-15,-4 4 10 16,-2 10-9-16,1-3 7 15,3 0-13-15,5-16 8 16,5-8-11-16,6-25 11 16,2-14-10-16,2-22 16 15,4-25 7-15,10-22-360 0,9-17 130 16</inkml:trace>
          <inkml:trace contextRef="#ctx0" brushRef="#br1" timeOffset="202911.8803">5755-674 667 0,'-65'31'401'16,"-19"11"-24"-16,-12 2-153 15,-16 3-73-15,12-10-78 16,2 1-29-16,17-14 398 15,28-27-831-15,27-10 416 0</inkml:trace>
          <inkml:trace contextRef="#ctx0" brushRef="#br1" timeOffset="200950.4524">5089-1431 579 0,'3'-15'493'0,"-6"23"-129"16,-6 20-34-16,-2 27-270 16,1 10-46-16,4 13-10 15,9-12 6-15,5 1-10 16,8-23 8-16,10-2-10 16,-1-11 9-16,6 11-8 15,-7-7 7-15,-1 9-14 16,-10-2-27-16,-5 5-341 15,-7-16 95-15</inkml:trace>
          <inkml:trace contextRef="#ctx0" brushRef="#br1" timeOffset="201864.4188">5713-1446 1263 0,'-6'-44'382'0,"-7"12"72"0,-7 17-360 16,-7 19-32-16,-9 17-34 15,-10 22-25-15,4 14 6 16,-5 26-10-16,8-7 7 16,5 10-11-16,12-15 12 15,9 4-14-15,13-20 11 16,6 0-13-16,14-16 11 15,7-13-10-15,2-14 13 0,15-14-10 16,0-13 12 0,3-7-7-16,-7-1 11 0,-4-3-11 15,-18 7 12-15,-8 2 0 16,-12 6 12-16,-9-2-9 16,-7 5 10-16,-6 3-12 15,-4 7 3-15,-1 4-15 16,6 4 7-16,4 1-12 15,11-1 9-15,8-4-13 16,16-6 8-16,13-8-10 16,7-5 12-16,7-11-9 15,3 1 13-15,-9-11-14 16,-9 15 6-16,-10 6-14 16,-12 6 4-16,-11 7-14 15,-8 17 16-15,-8 7-9 0,0 7 14 16,-2 13-4-16,7 3 12 15,10 0-10 1,9-5 12-16,7-3-11 0,9-10 8 16,5-6-78-16,7-7-296 15,-5-21-91-15,-5-16-139 16</inkml:trace>
          <inkml:trace contextRef="#ctx0" brushRef="#br1" timeOffset="203607.4137">6005-1099 1136 0,'-13'-16'338'16,"10"0"66"-16,14 1-320 15,15-3-34-15,7-3-28 16,23 2-22-16,8-1 7 16,21-4-25-16,1 5-30 0,15-15-363 15,-17-1 96-15</inkml:trace>
          <inkml:trace contextRef="#ctx0" brushRef="#br1" timeOffset="203337.0657">6144-1371 1198 0,'-3'-15'338'15,"2"9"77"-15,1 12-338 16,3 14-46-16,2 14-28 16,1 14 5-16,14 11-12 15,2-1 11-15,4 7-10 16,2-13-13-16,1-3-61 15,-8-14-4-15,-8-9-336 16,-5-10 57-16</inkml:trace>
          <inkml:trace contextRef="#ctx0" brushRef="#br1" timeOffset="203723.6745">6996-1743 1183 0,'-47'-8'294'16,"2"18"94"-16,-11 24-336 15,1 10-42-15,-11 19-12 16,12 4 10-16,-1 12-11 16,16-12 9-16,10 2-11 15,21-9 10-15,14-3-13 16,9-15 11-16,13-3-11 15,6-13 12-15,9-11-33 16,-4-4-10-16,8-9-348 16,4-2 87-16</inkml:trace>
          <inkml:trace contextRef="#ctx0" brushRef="#br1" timeOffset="203999.6316">6970-1316 773 0,'-32'44'340'0,"12"-13"3"0,12 4-159 16,13-12-144-1,14 1-14-15,7-16-3 0,13-8-14 16,2-16 6-16,6-7-34 16,-10-16-9-16,2-9-324 15,-15-1 76-15</inkml:trace>
          <inkml:trace contextRef="#ctx0" brushRef="#br1" timeOffset="204060.4688">7161-1337 704 0,'-26'68'348'15,"4"-10"-5"-15,1 14-138 16,3-6-116-16,11-3-31 16,7-15-17-16,8-1-21 15,9-12-5-15,4-9 254 16,0-10-630-16,-3-7 298 15</inkml:trace>
          <inkml:trace contextRef="#ctx0" brushRef="#br1" timeOffset="204598.2059">7346-1423 751 0,'-3'6'564'0,"-7"-2"-123"15,7-4-65-15,2 1-314 0,10 1-42 16,11 1-31-16,6-3-59 15,4-8-378-15,-5-5 93 16</inkml:trace>
          <inkml:trace contextRef="#ctx0" brushRef="#br1" timeOffset="204899.6168">7582-1678 1294 0,'-17'-16'351'0,"12"13"83"0,7 16-358 15,3 8-51-15,5 8-24 16,6 3 6-16,10 7-6 16,3-11 5-16,7-9-11 15,3-10 16-15,4-14-54 16,-5-15-7-16,2-14-41 15,-7-2 1-15,-2-12-27 16,-10 2 51-16,-5-4 7 16,-13 6 41-16,-5 5 6 15,-9 17 28-15,-7 12 12 16,-3 16 17-16,-3 25 4 0,-2 13 11 16,-3 18-4-16,6 3-1 15,4 14-15-15,7-4-2 16,7 11-17-16,7-5-2 15,1 5-16-15,2-15 6 16,-2 7-10-16,-1-15 10 16,-4 2-4-16,-1-11-21 15,0 7-407-15,-2-17 132 16</inkml:trace>
        </inkml:traceGroup>
      </inkml:traceGroup>
    </inkml:traceGroup>
  </inkml:traceGroup>
</inkml:ink>
</file>

<file path=ppt/ink/ink223.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8:24:09.110"/>
    </inkml:context>
    <inkml:brush xml:id="br0">
      <inkml:brushProperty name="width" value="0.09333" units="cm"/>
      <inkml:brushProperty name="height" value="0.09333" units="cm"/>
      <inkml:brushProperty name="fitToCurve" value="1"/>
    </inkml:brush>
    <inkml:context xml:id="ctx1">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1" timeString="2021-11-23T08:24:23.481"/>
    </inkml:context>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47E68E1B-0F78-47AE-88F6-CA4F18D8D913}" emma:medium="tactile" emma:mode="ink">
          <msink:context xmlns:msink="http://schemas.microsoft.com/ink/2010/main" type="writingRegion" rotatedBoundingBox="30712,10358 31423,5853 33264,6144 32553,10648"/>
        </emma:interpretation>
      </emma:emma>
    </inkml:annotationXML>
    <inkml:traceGroup>
      <inkml:annotationXML>
        <emma:emma xmlns:emma="http://www.w3.org/2003/04/emma" version="1.0">
          <emma:interpretation id="{8BD50C3A-D04E-4858-B106-F7BD2B5886BF}" emma:medium="tactile" emma:mode="ink">
            <msink:context xmlns:msink="http://schemas.microsoft.com/ink/2010/main" type="paragraph" rotatedBoundingBox="30712,10358 31423,5853 33264,6144 32553,10648" alignmentLevel="1"/>
          </emma:interpretation>
        </emma:emma>
      </inkml:annotationXML>
      <inkml:traceGroup>
        <inkml:annotationXML>
          <emma:emma xmlns:emma="http://www.w3.org/2003/04/emma" version="1.0">
            <emma:interpretation id="{9E09B71A-0BF8-4CD9-B29F-10439052AB3D}" emma:medium="tactile" emma:mode="ink">
              <msink:context xmlns:msink="http://schemas.microsoft.com/ink/2010/main" type="line" rotatedBoundingBox="30712,10358 31423,5853 33264,6144 32553,10648"/>
            </emma:interpretation>
          </emma:emma>
        </inkml:annotationXML>
        <inkml:traceGroup>
          <inkml:annotationXML>
            <emma:emma xmlns:emma="http://www.w3.org/2003/04/emma" version="1.0">
              <emma:interpretation id="{EF2B2F70-1546-40A5-9600-B7BB76FD6649}" emma:medium="tactile" emma:mode="ink">
                <msink:context xmlns:msink="http://schemas.microsoft.com/ink/2010/main" type="inkWord" rotatedBoundingBox="32538,10646 32541,10630 32556,10633 32553,10648"/>
              </emma:interpretation>
              <emma:one-of disjunction-type="recognition" id="oneOf0">
                <emma:interpretation id="interp0" emma:lang="" emma:confidence="1">
                  <emma:literal/>
                </emma:interpretation>
              </emma:one-of>
            </emma:emma>
          </inkml:annotationXML>
          <inkml:trace contextRef="#ctx0" brushRef="#br0">13239 4712 0</inkml:trace>
        </inkml:traceGroup>
        <inkml:traceGroup>
          <inkml:annotationXML>
            <emma:emma xmlns:emma="http://www.w3.org/2003/04/emma" version="1.0">
              <emma:interpretation id="{BC924FE5-C678-4DCB-8E60-FCF83069EFEA}" emma:medium="tactile" emma:mode="ink">
                <msink:context xmlns:msink="http://schemas.microsoft.com/ink/2010/main" type="inkWord" rotatedBoundingBox="30973,8705 31423,5853 32806,6071 32356,8923"/>
              </emma:interpretation>
            </emma:emma>
          </inkml:annotationXML>
          <inkml:trace contextRef="#ctx1" brushRef="#br0">13017 1754 1704 0,'-32'22'415'16,"7"-5"140"-16,19-13-492 15,12-15-31-15,14-7-35 0,6 2-549 16,-2-3 182-16</inkml:trace>
          <inkml:trace contextRef="#ctx1" brushRef="#br0" timeOffset="-751.6402">11843 1778 937 0,'-18'53'294'16,"5"11"83"-1,10-3-262-15,9 1-8 0,9-15-32 0,11-5 2 16,1-14-39-16,4-9 5 16,-5-6-26-16,3 2 5 15,-3 1-19-15,13 5 8 16,-2 7-15-16,11 14 12 15,-10 5-12-15,-4 15 11 16,-14 1-10-16,-14 11 12 16,-14-10-9-16,-14 10 25 15,-8-15 1-15,-10-4 31 16,4-20-8-16,-6-15 18 16,8-30-26-16,-3-25-23 15,14-24-47-15,3-30-16 0,17-12-25 16,13-38 9-16,11-10 13 15,23-44 26-15,3 11 12 16,10-22-33-16,-2 32-29 16,3 14 5-16,-22 51-15 15,-5 18 1-15,-17 42 39 16,-15 28 43-16,-14 25 1 16,-6 28 31-16,-3 15 9 0,3 22 32 15,8 1-16-15,9 12 16 16,11-11-25-16,12 5 2 15,4-13-33-15,13 3 3 16,-1-16-21-16,8 6 10 16,-8-13-12-16,3 1 11 15,-16-15-4-15,-1-4 25 16,-11-12-8-16,-8-7 31 16,-7-10 5-16,-11-12 12 15,-10-11-23-15,-18-12 7 16,-10-7-30-16,-15-9-5 15,0-1-15-15,-7-4 14 16,15 9-2-16,4 1 32 16,21 10-7-16,5 6 10 15,20 14-18-15,8 2 0 16,11 6-35-16,15-3 5 0,14 0-14 16,21-6 12-16,15-4 2 15,21-10-126-15,8 3 25 16,6-13-457-16,-14 5 26 15</inkml:trace>
          <inkml:trace contextRef="#ctx0" brushRef="#br0" timeOffset="-9789.3567">12903 2486 0</inkml:trace>
          <inkml:trace contextRef="#ctx0" brushRef="#br1" timeOffset="174696.3113">13292 1497 0,'0'0'0,"-65"44"16,-28 29-1,-33 28-15,61-36 16,37-24 0</inkml:trace>
          <inkml:trace contextRef="#ctx1" brushRef="#br0" timeOffset="-347.694">12386 346 1143 0,'52'-78'373'0,"15"-2"116"16,-3 19-314-16,9 10-20 15,-13 22-38-15,2 16-36 16,-13 21-58-16,-4 20-17 16,-12 9-10-16,-16 14 2 15,-18 7 3-15,-28 23 3 16,-10-1 5-16,-16 18 12 16,-2 0 5-16,-3 6 7 15,47-48 30 16,6-26-160-31,2-1 99 0,-3 76-2 16,26-29 3-16,28-14-92 16,20-21 487-16,4-30-947 0,-9 0 300 15</inkml:trace>
        </inkml:traceGroup>
      </inkml:traceGroup>
    </inkml:traceGroup>
  </inkml:traceGroup>
</inkml:ink>
</file>

<file path=ppt/ink/ink22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7:18.670"/>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3BE18E27-4155-4CC4-B5F3-DC04258C045D}" emma:medium="tactile" emma:mode="ink">
          <msink:context xmlns:msink="http://schemas.microsoft.com/ink/2010/main" type="writingRegion" rotatedBoundingBox="15140,5747 15620,15595 14304,15659 13824,5811"/>
        </emma:interpretation>
      </emma:emma>
    </inkml:annotationXML>
    <inkml:traceGroup>
      <inkml:annotationXML>
        <emma:emma xmlns:emma="http://www.w3.org/2003/04/emma" version="1.0">
          <emma:interpretation id="{FFA7D638-0378-47FD-9AAC-9B3F11348C33}" emma:medium="tactile" emma:mode="ink">
            <msink:context xmlns:msink="http://schemas.microsoft.com/ink/2010/main" type="paragraph" rotatedBoundingBox="15140,5747 15620,15595 14304,15659 13824,5811" alignmentLevel="1"/>
          </emma:interpretation>
        </emma:emma>
      </inkml:annotationXML>
      <inkml:traceGroup>
        <inkml:annotationXML>
          <emma:emma xmlns:emma="http://www.w3.org/2003/04/emma" version="1.0">
            <emma:interpretation id="{9FE06707-C397-4FD1-8B6E-0CEA817691D8}" emma:medium="tactile" emma:mode="ink">
              <msink:context xmlns:msink="http://schemas.microsoft.com/ink/2010/main" type="line" rotatedBoundingBox="15140,5747 15620,15595 14304,15659 13824,5811"/>
            </emma:interpretation>
          </emma:emma>
        </inkml:annotationXML>
        <inkml:traceGroup>
          <inkml:annotationXML>
            <emma:emma xmlns:emma="http://www.w3.org/2003/04/emma" version="1.0">
              <emma:interpretation id="{A1C1A5F2-13C4-4C5E-B12F-C7668607439D}" emma:medium="tactile" emma:mode="ink">
                <msink:context xmlns:msink="http://schemas.microsoft.com/ink/2010/main" type="inkWord" rotatedBoundingBox="14633,5772 14679,6730 14609,6734 14563,5775"/>
              </emma:interpretation>
              <emma:one-of disjunction-type="recognition" id="oneOf0">
                <emma:interpretation id="interp0" emma:lang="" emma:confidence="1">
                  <emma:literal/>
                </emma:interpretation>
              </emma:one-of>
            </emma:emma>
          </inkml:annotationXML>
          <inkml:trace contextRef="#ctx0" brushRef="#br0">46 0 575 0,'-5'36'479'0,"-6"20"-116"16,1 14-1-16,0 15-327 16,4-3-10-16,1 17-12 0,7-14 0 15,3 4-11-15,3-8 0 16,-2 11 13-16,1-6-386 16,-9 15 130-16</inkml:trace>
        </inkml:traceGroup>
        <inkml:traceGroup>
          <inkml:annotationXML>
            <emma:emma xmlns:emma="http://www.w3.org/2003/04/emma" version="1.0">
              <emma:interpretation id="{EAED3A98-8DC5-4345-823D-66528D48AF52}" emma:medium="tactile" emma:mode="ink">
                <msink:context xmlns:msink="http://schemas.microsoft.com/ink/2010/main" type="inkWord" rotatedBoundingBox="14643,7532 14677,8247 14533,8255 14498,7539"/>
              </emma:interpretation>
              <emma:one-of disjunction-type="recognition" id="oneOf1">
                <emma:interpretation id="interp1" emma:lang="" emma:confidence="1">
                  <emma:literal/>
                </emma:interpretation>
              </emma:one-of>
            </emma:emma>
          </inkml:annotationXML>
          <inkml:trace contextRef="#ctx0" brushRef="#br0" timeOffset="145.1284">56 1760 1068 0,'-11'74'225'0,"-9"22"105"16,4 1-312-16,-4 24-10 16,4-16 7-16,-2 21-344 15,9-22 112-15</inkml:trace>
        </inkml:traceGroup>
        <inkml:traceGroup>
          <inkml:annotationXML>
            <emma:emma xmlns:emma="http://www.w3.org/2003/04/emma" version="1.0">
              <emma:interpretation id="{F0DD8EB8-BB10-49FE-AE82-2B979ED4A475}" emma:medium="tactile" emma:mode="ink">
                <msink:context xmlns:msink="http://schemas.microsoft.com/ink/2010/main" type="inkWord" rotatedBoundingBox="15473,12580 15620,15595 14304,15659 14157,12644"/>
              </emma:interpretation>
              <emma:one-of disjunction-type="recognition" id="oneOf2">
                <emma:interpretation id="interp2" emma:lang="" emma:confidence="0">
                  <emma:literal>Sei</emma:literal>
                </emma:interpretation>
                <emma:interpretation id="interp3" emma:lang="" emma:confidence="0">
                  <emma:literal>Si</emma:literal>
                </emma:interpretation>
                <emma:interpretation id="interp4" emma:lang="" emma:confidence="0">
                  <emma:literal>Erie</emma:literal>
                </emma:interpretation>
                <emma:interpretation id="interp5" emma:lang="" emma:confidence="0">
                  <emma:literal>Hi</emma:literal>
                </emma:interpretation>
                <emma:interpretation id="interp6" emma:lang="" emma:confidence="0">
                  <emma:literal>Sie</emma:literal>
                </emma:interpretation>
              </emma:one-of>
            </emma:emma>
          </inkml:annotationXML>
          <inkml:trace contextRef="#ctx0" brushRef="#br0" timeOffset="3259.6164">958 8275 1150 0,'-2'10'302'16,"-4"16"91"-16,-4 10-329 0,-3 6-17 15,0 10-20-15,5 6-2 16,0-8-10-16,4 10 2 16,3-8-54-16,-7-13-369 15,-5-14 111-15</inkml:trace>
          <inkml:trace contextRef="#ctx0" brushRef="#br0" timeOffset="2097.9725">606 8609 1000 0,'5'-11'317'0,"-5"16"55"15,-5 14-260-15,-10 20-60 16,-4 15-26-16,-9 20 19 15,1 4-17-15,-3 7 11 16,9-12-14-16,2-13 16 16,4-18-15-16,10-10 20 15,-3-22-17-15,5-12 16 16,3-12-19-16,5-15 1 16,-5-17-39-16,5-14-37 15,3-5-39 1,2-9 4-16,-2 7-8 0,3 7 27 0,-5 24 34 15,-2 14 32-15,-6 20-5 16,-8 20 12-16,1 10-10 16,-1 12 12-16,3 6-13 15,3 9 15-15,4-5-10 16,9 3 16-16,1-9-7 16,8 8 20-16,1-11-11 15,2-4 15-15,-6-6-16 16,3-4 8-16,-12-12-19 0,1-7 8 15,-7-3-13 1,-2-13 27-16,-4-8-11 0,-6-12 12 16,-4 2-12-16,-8-13 8 31,-1 12-27-31,-7-3 10 0,1 4-12 0,-1 2 11 16,3 11-14-16,4-5 27 15,12 12-11-15,8 4 5 16,12 1-14-16,20 5 15 15,9 0-29-15,27-4 10 16,10-5-6-16,17 2 17 16,-6-9-49-16,5 7-332 15,-32 1-77-15,-26-5-126 16</inkml:trace>
          <inkml:trace contextRef="#ctx0" brushRef="#br0" timeOffset="1499.5499">-307 8932 1129 0,'1'-3'338'16,"-4"14"79"-16,-4 14-320 0,6 18 2 16,-2 6-41-16,3 19 8 15,8-3-26-15,8 2 3 16,10-17-33-16,19-10 6 15,9-23-13-15,14-27 11 16,3-24-18-16,10-25-46 16,-16-4-41-16,0-13-40 15,-16 9-32-15,-10 12-29 16,-18 21 48-16,-11 8 69 16,-12 25 58-16,-13 20 65 15,-4 12 48-15,-10 22 35 16,-1 12-29-16,-7 26 8 15,5 3-44-15,-2 28-2 16,6-2-38-16,4-7 1 16,9-22-26-16,4-16 8 15,6-35-11-15,3-23-19 0,4-14-55 16,-4-23-350-16,2-17 72 16</inkml:trace>
          <inkml:trace contextRef="#ctx0" brushRef="#br0" timeOffset="621.636">-48 6854 957 0,'7'69'250'0,"1"0"66"16,0-2-266-16,-2 7-34 16,-2-7-11-16,-3 1-19 15,-1-1 6-15,-3 2-11 16,-2-10 10-16,-1 6 3 15,-1-7 21-15,1 4-2 16,-1-9 9-16,4 10-9 16,0-7 2-16,-1-3 53 15,3-12-389-15,2-4 151 16</inkml:trace>
        </inkml:traceGroup>
      </inkml:traceGroup>
    </inkml:traceGroup>
  </inkml:traceGroup>
</inkml:ink>
</file>

<file path=ppt/ink/ink22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6:34.34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C8C6853-22CF-49C8-8E76-B221AF16B793}" emma:medium="tactile" emma:mode="ink">
          <msink:context xmlns:msink="http://schemas.microsoft.com/ink/2010/main" type="writingRegion" rotatedBoundingBox="2861,12158 827,12942 541,12201 2575,11417"/>
        </emma:interpretation>
      </emma:emma>
    </inkml:annotationXML>
    <inkml:traceGroup>
      <inkml:annotationXML>
        <emma:emma xmlns:emma="http://www.w3.org/2003/04/emma" version="1.0">
          <emma:interpretation id="{C1EBD5E6-5237-465D-8BE1-063771FDC433}" emma:medium="tactile" emma:mode="ink">
            <msink:context xmlns:msink="http://schemas.microsoft.com/ink/2010/main" type="paragraph" rotatedBoundingBox="2861,12158 827,12942 541,12201 2575,11417" alignmentLevel="1"/>
          </emma:interpretation>
        </emma:emma>
      </inkml:annotationXML>
      <inkml:traceGroup>
        <inkml:annotationXML>
          <emma:emma xmlns:emma="http://www.w3.org/2003/04/emma" version="1.0">
            <emma:interpretation id="{CF8E3779-AC98-4BF5-B283-C2B6CEA26E73}" emma:medium="tactile" emma:mode="ink">
              <msink:context xmlns:msink="http://schemas.microsoft.com/ink/2010/main" type="line" rotatedBoundingBox="2861,12158 827,12942 541,12201 2575,11417"/>
            </emma:interpretation>
          </emma:emma>
        </inkml:annotationXML>
        <inkml:traceGroup>
          <inkml:annotationXML>
            <emma:emma xmlns:emma="http://www.w3.org/2003/04/emma" version="1.0">
              <emma:interpretation id="{74D16C77-5FB7-4AAE-89D9-A2CF1F162A31}" emma:medium="tactile" emma:mode="ink">
                <msink:context xmlns:msink="http://schemas.microsoft.com/ink/2010/main" type="inkWord" rotatedBoundingBox="2861,12158 827,12942 541,12201 2575,11417"/>
              </emma:interpretation>
              <emma:one-of disjunction-type="recognition" id="oneOf0">
                <emma:interpretation id="interp0" emma:lang="" emma:confidence="1">
                  <emma:literal/>
                </emma:interpretation>
              </emma:one-of>
            </emma:emma>
          </inkml:annotationXML>
          <inkml:trace contextRef="#ctx0" brushRef="#br0">-9051 3380 951 0,'-13'0'344'0,"5"3"39"15,13-1-262-15,10-4-45 16,4-2-50-16,15-8-1 16,7-4-17-16,6-13-3 15,2 0-28-15,-1 1-362 16,-12 2 103-16</inkml:trace>
          <inkml:trace contextRef="#ctx0" brushRef="#br0" timeOffset="-160.5712">-8963 3033 648 0,'3'8'402'0,"2"23"-40"0,0 13-113 15,0 14-149-15,1-6-55 16,4 15-6-16,1-11-29 16,6-2 4-16,2-10-14 15,1-4 7-15,-6-20-14 16,-3-2-14-16,-6-5-25 0,-10-20-328 16,-1-8 83-16</inkml:trace>
          <inkml:trace contextRef="#ctx0" brushRef="#br0" timeOffset="-258.8281">-9497 3289 1150 0,'2'-1'299'15,"6"-1"84"-15,10-6-308 16,6-3-53-16,17-10 3 16,3-2-15-16,4-5 9 15,4 2-13-15,-8 2 418 16,-12 11-823-16,-11 8 414 15</inkml:trace>
          <inkml:trace contextRef="#ctx0" brushRef="#br0" timeOffset="-485.4617">-9344 3805 913 0,'0'5'344'16,"1"0"32"-16,9-3-200 0,3-4-103 15,7-8 1-15,6-4-34 16,11-16 3-16,2-4-27 16,6-8-5-16,-6-3-53 15,-6-6-278-15,-4 9-99 16,-10-6-98-16</inkml:trace>
          <inkml:trace contextRef="#ctx0" brushRef="#br0" timeOffset="-681.1103">-9276 3132 566 0,'11'-2'542'0,"-9"22"-133"15,-2 14-5-15,-3 24-309 16,1-1-55-16,0 11 4 16,4-8-30-16,3-1 3 15,11-17-15-15,5 2-39 16,2-12-44-16,0 4-54 15,-7-12-296-15,-6 4 43 16</inkml:trace>
          <inkml:trace contextRef="#ctx0" brushRef="#br0" timeOffset="-1058.9239">-9824 3637 1092 0,'-12'-18'345'16,"12"8"56"-16,5 8-290 15,5-7-61-15,11 4-13 16,11-8-31-16,11-5 8 16,4-6-11-16,14-6-38 15,-9-2 296-15,2-2-670 16,-19 3 279-16</inkml:trace>
          <inkml:trace contextRef="#ctx0" brushRef="#br0" timeOffset="-1173.6127">-9648 3293 1092 0,'-3'-8'353'15,"-3"17"71"-15,1 16-313 16,-2 23-8-16,-4 7-56 16,1 20 3-16,1-8-31 15,5 1 4-15,4-18-21 16,8-1 11-16,4-20-13 15,1-3-37-15,-3-13-49 16,-4-8-121-16,-1-7-245 16,-2 0 0-16</inkml:trace>
          <inkml:trace contextRef="#ctx0" brushRef="#br0" timeOffset="-1422.5964">-10003 3857 789 0,'-5'-21'380'0,"-4"0"29"0,-3 11-184 16,-1 4-45-16,-1 2-63 15,-2 6-6-15,1 3-54 16,-3 10-9-16,7 2-31 15,1 14 4-15,7 7-18 16,4 13 6-16,9-2-11 16,6 9 9-16,5-15-11 0,7-4 10 15,0-20-11 1,1-9 14-16,-3-17-10 0,3-7 18 16,-8-9-11-1,-2-8 15-15,-2-1-11 0,-8-7 14 16,-9 3-16-16,-1 0 18 15,-9 10 3-15,-8 5-6 16,4 12-15-16,-9 9 9 16,2 8-18-16,1 10-53 15,6-1-49-15,6 0-47 16,11-6-363-16,8-16 48 16</inkml:trace>
          <inkml:trace contextRef="#ctx0" brushRef="#br0" timeOffset="-2626.9258">-10141 3526 315 0,'10'-21'398'15,"-5"0"-90"-15,-2-2 36 16,1-4-176-16,-9 7 1 16,-5 6-46-16,-8 7 1 15,-5 7-38-15,-14 16 2 16,-2 9-49-16,-6 12-8 16,-2 4-20-16,-2 12 7 15,12 2-19-15,6 9 11 16,8-6-15-16,10 12 15 15,8-9-11-15,7 3 15 16,4-17-12-16,11 0 15 16,4-21-15-16,11-10 10 0,-3-11-15 15,7-10 13 1,-3-11-12-16,4-10 12 0,-10 0-9 16,3-10 10-16,-9 4-23 15,-3-2-42-15,-10 9-43 16,-2-1-74-16,-3 10-294 15,1 3 51-15</inkml:trace>
          <inkml:trace contextRef="#ctx0" brushRef="#br0" timeOffset="593.9357">-8600 2837 1063 0,'-6'-2'343'16,"-10"4"61"-16,-1 11-310 0,-4 23-11 16,2 14-49-16,-2 21 19 15,6 9-8-15,7 9 23 16,8-15-14-16,10-5 8 16,6-24-32-16,12-8 0 15,-4-16-25-15,5-11 9 16,0-13-11-16,-1-10 16 15,-7-7-11-15,-2-7 12 16,-7-1-10-16,-12-1 9 16,-5 5-16-16,-11 1 12 15,4 7-12-15,-7 9 7 16,1 7-11-16,0 7 12 16,7 6-14-16,-2 3 10 15,6-5-10-15,4 4 11 16,5-5-14-16,1-7 11 15,3-6-12-15,6-10 8 0,4-7-10 16,0-9 13-16,2 0-9 16,2-7 11-16,-6 9-6 15,-4 6 10-15,-5 6-14 16,0 10 8-16,-7 10-12 16,2 11 10-16,2 7-12 15,-2 14 14-15,3 4-7 16,3 6 17-16,-2-8-8 0,0 1 13 15,3-12-13-15,-1-10 12 16,1-10-16-16,4-7 10 16,-1-10-15-16,1-6 4 15,-6 2-34-15,3 0-73 16,0 8-51-16,-6 10-179 16,1 15-174-16,-4-3-22 15</inkml:trace>
        </inkml:traceGroup>
      </inkml:traceGroup>
    </inkml:traceGroup>
  </inkml:traceGroup>
</inkml:ink>
</file>

<file path=ppt/ink/ink22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5:25.42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EB7E21F-E9D3-47C8-BE20-E801F566A1C5}" emma:medium="tactile" emma:mode="ink">
          <msink:context xmlns:msink="http://schemas.microsoft.com/ink/2010/main" type="inkDrawing" rotatedBoundingBox="19117,5039 26232,2720 26314,2972 19199,5291" semanticType="underline" shapeName="Other">
            <msink:sourceLink direction="with" ref="{03C78FAC-5AF3-411F-B944-1069499480E1}"/>
          </msink:context>
        </emma:interpretation>
      </emma:emma>
    </inkml:annotationXML>
    <inkml:trace contextRef="#ctx0" brushRef="#br0">541 1671 343 0,'-4'0'109'0,"8"-3"33"16,4 0-99-16,10-2 6 15,3 2-6-15,7-2 50 16,1-2-4-16,12-2 40 16,3 4-10-16,17-13 3 0,4-3-50 15,13-5-10-15,-5-2-41 16,19-17 4-16,-7 3-15 15,18-10 15 1,0 0-10-16,25-2 13 0,-34 22 4 16,0-1-29-1,127-36-1-15,-2 10-8 16,32-41 13-16,-9-4-11 0,-35 0 13 16,-22 4 0-16,26-6 3 15,-25 38-11-15,29-2 9 16,-26 20-13-16,34-13 10 15,-24 4-10-15,33-4 8 16,-23 10-8-16,26-9 9 16,-29 10-10-16,26-1 10 15,-31 4-9-15,7-8 9 16,-28 7-10-16,10 0 11 16,-43 9-10-16,11 2 9 15,-25 12-8-15,3-3 7 16,-18 17-9-16,14-17 11 15,-23-1-10-15,9-3 9 16,-19 8-9-16,-3-13 10 16,-22 18-12-16,-1 3 10 0,-24 6-6 15,-12 4 15-15,-14 4-8 16,-9 5 13-16,-10-2-6 16,-1-3 9-16,-3 6-12 15,0 0 10-15,-2-7-12 16,2 5 13-16,0 5-12 15,0-7 13-15,-1 0-8 0,-4 1 9 16,-3 4-16 0,-7-3 4-16,-3 2-24 0,-8 6-17 15,-1 3-347-15,-6 12 102 16</inkml:trace>
  </inkml:traceGroup>
</inkml:ink>
</file>

<file path=ppt/ink/ink22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7:24.91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58A667A-7686-4439-87F6-7FDFC5F70AA0}" emma:medium="tactile" emma:mode="ink">
          <msink:context xmlns:msink="http://schemas.microsoft.com/ink/2010/main" type="writingRegion" rotatedBoundingBox="11024,14354 11602,14354 11602,15082 11024,15082"/>
        </emma:interpretation>
      </emma:emma>
    </inkml:annotationXML>
    <inkml:traceGroup>
      <inkml:annotationXML>
        <emma:emma xmlns:emma="http://www.w3.org/2003/04/emma" version="1.0">
          <emma:interpretation id="{495FE503-C27C-46C3-8715-8850034171F3}" emma:medium="tactile" emma:mode="ink">
            <msink:context xmlns:msink="http://schemas.microsoft.com/ink/2010/main" type="paragraph" rotatedBoundingBox="11024,14354 11602,14354 11602,15082 11024,15082" alignmentLevel="1"/>
          </emma:interpretation>
        </emma:emma>
      </inkml:annotationXML>
      <inkml:traceGroup>
        <inkml:annotationXML>
          <emma:emma xmlns:emma="http://www.w3.org/2003/04/emma" version="1.0">
            <emma:interpretation id="{CA7C37FF-5C34-4857-A6A1-7F302830F30F}" emma:medium="tactile" emma:mode="ink">
              <msink:context xmlns:msink="http://schemas.microsoft.com/ink/2010/main" type="line" rotatedBoundingBox="11024,14354 11602,14354 11602,15082 11024,15082"/>
            </emma:interpretation>
          </emma:emma>
        </inkml:annotationXML>
        <inkml:traceGroup>
          <inkml:annotationXML>
            <emma:emma xmlns:emma="http://www.w3.org/2003/04/emma" version="1.0">
              <emma:interpretation id="{7F1E7673-E6E5-4724-B810-3825A309E37C}" emma:medium="tactile" emma:mode="ink">
                <msink:context xmlns:msink="http://schemas.microsoft.com/ink/2010/main" type="inkWord" rotatedBoundingBox="11024,14354 11602,14354 11602,15082 11024,15082"/>
              </emma:interpretation>
              <emma:one-of disjunction-type="recognition" id="oneOf0">
                <emma:interpretation id="interp0" emma:lang="" emma:confidence="0">
                  <emma:literal>*</emma:literal>
                </emma:interpretation>
                <emma:interpretation id="interp1" emma:lang="" emma:confidence="0">
                  <emma:literal>A</emma:literal>
                </emma:interpretation>
                <emma:interpretation id="interp2" emma:lang="" emma:confidence="0">
                  <emma:literal>a</emma:literal>
                </emma:interpretation>
                <emma:interpretation id="interp3" emma:lang="" emma:confidence="0">
                  <emma:literal>H</emma:literal>
                </emma:interpretation>
                <emma:interpretation id="interp4" emma:lang="" emma:confidence="0">
                  <emma:literal>F</emma:literal>
                </emma:interpretation>
              </emma:one-of>
            </emma:emma>
          </inkml:annotationXML>
          <inkml:trace contextRef="#ctx0" brushRef="#br0">-3113 8582 1335 0,'-10'11'289'0,"-16"23"125"16,0 17-401-16,-10 30-1 15,-1 11-11-15,-4 17 16 16,9-15-10-16,4 3 11 15,14-32-14-15,2-15 10 16,8-20-14-16,2-16 16 16,2-20-10-16,3-20 4 15,0-8-34-15,6-23-44 16,-3-13-32-16,-3-24-159 16,-6 2-174-16,0-12 12 15,-9 13-139-15,-1 16 461 16,-1 28 584-16,-4 33-107 15,0 33-42-15,0 36-106 0,7 18-177 16,4 26-16-16,14-8-21 16,12 0 8-16,14-21-15 15,16-12 8-15,4-27-15 16,12-7 10-16,-5-19-15 16,-3-8 12-16,-17-10-10 15,-11-3 11-15,-16-1-9 16,-9 6 14-16,-14-2-11 0,-16-2 9 15,-10 2-12-15,-16-1 2 16,-3-10-15-16,-13-2 8 16,7 1-10-16,-4-4 20 15,11 0 3-15,7 8 29 16,18 8-6-16,14 10 8 16,20 12-18-16,21 16 2 15,16-1-29-15,26 7 8 16,12-9-8-16,33-7-29 15,6-7-364-15,6-9 110 16</inkml:trace>
        </inkml:traceGroup>
      </inkml:traceGroup>
    </inkml:traceGroup>
  </inkml:traceGroup>
</inkml:ink>
</file>

<file path=ppt/ink/ink22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8:01.650"/>
    </inkml:context>
    <inkml:brush xml:id="br0">
      <inkml:brushProperty name="width" value="0.09333" units="cm"/>
      <inkml:brushProperty name="height" value="0.09333" units="cm"/>
      <inkml:brushProperty name="fitToCurve" value="1"/>
    </inkml:brush>
    <inkml:context xml:id="ctx1">
      <inkml:inkSource xml:id="inkSrc4">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08:23:43.965"/>
    </inkml:context>
  </inkml:definitions>
  <inkml:traceGroup>
    <inkml:annotationXML>
      <emma:emma xmlns:emma="http://www.w3.org/2003/04/emma" version="1.0">
        <emma:interpretation id="{9B958405-9DEB-4405-B2B6-581260B3CB31}" emma:medium="tactile" emma:mode="ink">
          <msink:context xmlns:msink="http://schemas.microsoft.com/ink/2010/main" type="writingRegion" rotatedBoundingBox="10328,14962 14135,14962 14135,16675 10328,16675"/>
        </emma:interpretation>
      </emma:emma>
    </inkml:annotationXML>
    <inkml:traceGroup>
      <inkml:annotationXML>
        <emma:emma xmlns:emma="http://www.w3.org/2003/04/emma" version="1.0">
          <emma:interpretation id="{77FD2C32-2340-4E2F-8BF2-328255972099}" emma:medium="tactile" emma:mode="ink">
            <msink:context xmlns:msink="http://schemas.microsoft.com/ink/2010/main" type="paragraph" rotatedBoundingBox="10328,14962 14135,14962 14135,16675 10328,16675" alignmentLevel="1"/>
          </emma:interpretation>
        </emma:emma>
      </inkml:annotationXML>
      <inkml:traceGroup>
        <inkml:annotationXML>
          <emma:emma xmlns:emma="http://www.w3.org/2003/04/emma" version="1.0">
            <emma:interpretation id="{1A905869-0A09-43E9-AC95-D16EA45297E5}" emma:medium="tactile" emma:mode="ink">
              <msink:context xmlns:msink="http://schemas.microsoft.com/ink/2010/main" type="line" rotatedBoundingBox="10328,14962 14135,14962 14135,16675 10328,16675"/>
            </emma:interpretation>
          </emma:emma>
        </inkml:annotationXML>
        <inkml:traceGroup>
          <inkml:annotationXML>
            <emma:emma xmlns:emma="http://www.w3.org/2003/04/emma" version="1.0">
              <emma:interpretation id="{DDD41104-99E7-42F3-B4D7-CC19C78A635D}" emma:medium="tactile" emma:mode="ink">
                <msink:context xmlns:msink="http://schemas.microsoft.com/ink/2010/main" type="inkWord" rotatedBoundingBox="12821,15027 14135,15027 14135,16675 12821,16675"/>
              </emma:interpretation>
              <emma:one-of disjunction-type="recognition" id="oneOf0">
                <emma:interpretation id="interp0" emma:lang="" emma:confidence="0">
                  <emma:literal>a</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4</emma:literal>
                </emma:interpretation>
                <emma:interpretation id="interp4" emma:lang="" emma:confidence="0">
                  <emma:literal>ß</emma:literal>
                </emma:interpretation>
              </emma:one-of>
            </emma:emma>
          </inkml:annotationXML>
          <inkml:trace contextRef="#ctx0" brushRef="#br0">-1211 9341 616 0,'-3'-24'394'15,"1"6"-58"-15,2 2-89 16,3 7-189-16,7 1-32 0,0 2-6 15,8 3-10-15,3 1 9 16,11 2-11 0,9 5 7-16,-1 8-13 0,3 1 4 15,5 7-11-15,3 5 11 16,-3 2-10-16,4 0 9 16,0 2-9-16,-3-4 9 15,-2 2-9-15,-5-4 9 0,2 2-8 16,-10-5 8-16,1 4-10 15,-10-4 7-15,-7 3-9 16,-18-4 0 0,1-1 10-16,-11 22-6 15,-11-3 13-15,-11 8-6 16,-7-2 12-16,-5-9-9 16,2 3 8-16,-5 4-10 15,3-3 8-15,-6 9-6 16,5-2 13-16,-4 6-1 15,10 0 12-15,-6 8-7 16,10-25 28 0,1 3-30-16,-48 38-5 15,2-3 11-15,-17 3-8 16,3-9 9-16,19-17-11 16,15-8 1-16,5 2-15 15,14-12 6-15,3 4-13 0,10-8 10 16,2-3-12-16,3-5 11 15,2-7-9-15,8-5 11 16,8-3-13-16,12-10 10 16,12-5-13-16,6-6 8 15,14-5-21-15,4-3 6 16,13-2-22-16,-6-2 12 16,8-3-10-16,-7 0 20 0,7-4-1 15,-9-1 21-15,6-6-9 16,-3 5 9-16,8-7-9 15,-10 3 8-15,5-14-10 16,-11 2 9-16,1-20-11 16,-14-2 11-16,3-14-10 15,-13 6 13-15,-3-8-9 16,-11 20 13-16,-12 0-1 16,-8 17 14-16,-8 0-2 15,-5 14 12-15,0-5-10 16,-3 9 3-16,-10-5-14 15,1 12 3-15,-9-5-12 16,0 8 9-16,-3-3-11 16,9 6 9-16,1-1-10 15,12 9 9-15,2 1-12 16,8 2 9-16,5 6-11 0,10 4 7 16,0 1-14-16,8 2 9 15,11 9-12-15,7 6 10 16,16 10-9-16,9 7 13 15,17 12-21-15,-5-1 1 16,17 8-31-16,-11-5 3 16,4 1-23-16,-13-10 19 15,3-3-1-15,-18-10 32 0,-3-6-2 16,-15-11 23-16,-3 4-6 16,-8-4 11-16,-3-2-11 15,-4-3 10-15,4 10-10 16,-4-4 10-16,7 2-10 15,-3 2 10-15,3 10-9 16,-6-6 8-16,-2 8-10 16,-7-4 8-16,-9 6-10 15,-9-2 13-15,-12 10-4 16,-12 4 13-16,-21 16 0 16,-5-1 17-16,-19 14-3 15,5-5 9-15,-14-1-8 16,20-13 3-16,-6 4-14 15,18-14-2-15,-4 5-14 16,13 0 10-16,-8 8 76 0,17-4-468 16,-42-4 188-16</inkml:trace>
        </inkml:traceGroup>
        <inkml:traceGroup>
          <inkml:annotationXML>
            <emma:emma xmlns:emma="http://www.w3.org/2003/04/emma" version="1.0">
              <emma:interpretation id="{2DDCF18B-A31E-4AB4-8791-7E8928DC5BF1}" emma:medium="tactile" emma:mode="ink">
                <msink:context xmlns:msink="http://schemas.microsoft.com/ink/2010/main" type="inkWord" rotatedBoundingBox="10328,14962 14040,14962 14040,16646 10328,16646"/>
              </emma:interpretation>
              <emma:one-of disjunction-type="recognition" id="oneOf1">
                <emma:interpretation id="interp5" emma:lang="" emma:confidence="1">
                  <emma:literal/>
                </emma:interpretation>
              </emma:one-of>
            </emma:emma>
          </inkml:annotationXML>
          <inkml:trace contextRef="#ctx0" brushRef="#br0" timeOffset="-35613.7516">-1101 9383 1179 0,'-1'-5'336'0,"2"12"68"15,8 4-333-15,12 12-34 16,3 3-25-16,23 5-12 0,6-4 11 16,17 2-11-16,-2-8 11 15,12 4-10-15,-19-6 8 16,-5 4-11-16,-19-2 8 16,-13 10-7-16,-20 0 14 15,-22 16 4-15,-18 11 16 0,-32 28-6 16,-15 11 10-16,-29 36-14 15,-9-1-3-15,-32 25-34 16,17-13-70-16,-54 14-368 16,17 1 77-16</inkml:trace>
          <inkml:trace contextRef="#ctx0" brushRef="#br0" timeOffset="-37227.4264">-3603 9190 719 0,'-5'3'450'0,"-5"14"-48"15,-3 10-124-15,-8 32-163 16,-7 9-63-16,-2 27 2 15,0 4-30-15,-2 7 4 16,4-22-19-16,9 2 11 16,11-26-29-16,3-11-68 0,5-22-357 15,-3-12 81 1</inkml:trace>
          <inkml:trace contextRef="#ctx0" brushRef="#br0" timeOffset="-35919.9835">-2698 9956 825 0,'-20'-4'321'0,"-2"1"46"0,7 8-201 16,2 2-41-16,5 2-33 16,6 1-17-16,9 1-21 15,9-3-22-15,16-3-8 16,28-3-12-16,17-4 4 15,33-4-13-15,13-7 7 16,30-2-10-16,-2 1 8 0,16-7-11 16,-17 3 10-16,16 0-11 15,-31-2 11-15,-9-2-9 16,-25 6 10-16,-22-1-10 16,-29 6 11-16,-11 4-11 15,-21 7 12-15,-11 0-36 16,-7 2-12-16,-12-7-62 15,-6 4-330-15,-6 2 70 16</inkml:trace>
          <inkml:trace contextRef="#ctx0" brushRef="#br0" timeOffset="-2278.0938">-2486 10022 1018 0,'-24'-13'261'16,"-2"5"84"-16,7 3-291 16,6 5-8-16,3 0-16 15,8 0 0-15,10-1-10 16,5-3 0-16,16 1-13 15,7 1 2-15,13-4-9 0,6 1 8 16,15-1-10-16,-5-1 8 16,16-1-10-16,0-2 10 15,13 2-10-15,-5 2 8 16,8-6-7-16,-38 3 5 16,-1-1 4-1,64-6-10-15,-18-2 10 16,3 0-10-16,-15 7 10 15,-24 7-11-15,-34 3 6 16,2 1 5-16,32 1-11 16,-16-2 11-16,2 2-10 15,-14-2 9-15,-20 1-11 16,-9-3 10-16,2 6-12 16,-10-3 11-16,-8 5-10 15,-4-2 11-15,-8 8-11 16,-5 5 12-16,-11 2-11 15,1 0 11-15,-19 5-11 16,1-7 11-16,-16-1-8 16,-1-2 10-16,-11-2-4 15,7-6 16-15,-10-2-1 16,16-5 12-16,-6-4-5 16,9 0 3-16,-11 1-13 15,8 0-1-15,-10 0-13 16,9 3 6-16,-4-1-10 15,18 0 10-15,7 0-7 16,9 1 9-16,7 2-9 0,13 3 9 16,1 0-13-16,10 2 7 15,9 0-14-15,5 2 11 16,17-2-11-16,13-1 11 16,28 0-11-16,14-1 15 15,24-3-17-15,1-2-4 0,12-3-35 16,-21-1-4-16,4-5-24 15,-25-1 19-15,4-7-322 16,-22 4 126-16</inkml:trace>
          <inkml:trace contextRef="#ctx1" brushRef="#br0">-1753 9836 0</inkml:trace>
          <inkml:trace contextRef="#ctx0" brushRef="#br0" timeOffset="-37472.2908">-4241 9344 1305 0,'-9'-6'334'0,"0"7"102"0,14 9-390 16,8 10-6-16,4 2-36 16,13 11 6-16,3-1-14 15,11 4 13-15,3-4-12 0,8-3 11 16,-7-14-12-16,12-17-14 15,-9-12-37-15,4-20-51 16,-10-10-140-16,1-11-187 16,-12 3-17-16</inkml:trace>
        </inkml:traceGroup>
      </inkml:traceGroup>
    </inkml:traceGroup>
  </inkml:traceGroup>
</inkml:ink>
</file>

<file path=ppt/ink/ink22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6:30.46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8EBAEE3-9213-47F3-8070-147B1C68AD35}" emma:medium="tactile" emma:mode="ink">
          <msink:context xmlns:msink="http://schemas.microsoft.com/ink/2010/main" type="inkDrawing" rotatedBoundingBox="3197,13119 3636,10468 4002,10528 3562,13179" semanticType="verticalRange" shapeName="Other">
            <msink:sourceLink direction="with" ref="{708A2295-7BAA-4ADB-9906-CAE18151B928}"/>
          </msink:context>
        </emma:interpretation>
      </emma:emma>
    </inkml:annotationXML>
    <inkml:trace contextRef="#ctx0" brushRef="#br0">-7200 1959 539 0,'-10'-16'412'0,"5"-2"-66"16,-3 7-64-16,2 0-170 16,-2 4-20-16,-8 9 21 15,-6 9-27-15,-7 12 8 16,-6 8-11-16,-8 12-32 0,4 1-32 16,-3 15 4-16,5-11-21 15,0 9 8-15,6-12-11 16,2 4 10-16,8-12-12 15,3 6 12-15,5-13-11 16,5 4 9-16,4-11-12 16,3-2 11-16,4-6-12 0,8-1 10 15,-1-7-10-15,3 1 11 16,3-3-10-16,-3 1 9 16,-5 1-7-16,1 9 10 15,-3 5-10-15,-8 15 8 16,-2 4-9-16,-11 16 8 15,-3-5-8-15,-11 16 10 16,6-5-9-16,-1 1 10 16,8-13-11-16,3-8 10 15,11-21-12-15,-1-8 7 16,6-11-13-16,2-4 15 16,1-4-11-16,1 3 11 15,3 4-8-15,-2 16 12 16,-3 8-13-16,-1 26 9 15,-4 10-8-15,-1 16 15 16,-6-6-10-16,-2 8 14 16,-1-10-11-16,3 4 11 0,-2-20-14 15,-1 5 11-15,3-14-13 16,3-5 12-16,-8-14-11 16,1 2 10-16,4-3-12 15,-2 12 11-15,-3 5-13 16,1 11 11-16,3 3-12 15,1 6 11-15,4-2-11 0,-2 1 11 16,8-7-11-16,2 4 12 16,-5-12-11-16,-1-1 9 15,6-11-9-15,-4-7 8 16,2-12-13-16,7-4 5 16,2-10-27-16,5-13-67 15,1-6 10-15,19 9-372 16,-2 7 60-16</inkml:trace>
  </inkml:traceGroup>
</inkml:ink>
</file>

<file path=ppt/ink/ink2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36:31.28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CC73FA3-ADC3-4DCF-8282-F068B660A5DC}" emma:medium="tactile" emma:mode="ink">
          <msink:context xmlns:msink="http://schemas.microsoft.com/ink/2010/main" type="inkDrawing" rotatedBoundingBox="7443,2891 9671,367 9873,546 7645,3069" semanticType="underline" shapeName="Other">
            <msink:sourceLink direction="with" ref="{3D7D804F-0BD1-4898-97B4-54F2FA6FA7B0}"/>
            <msink:destinationLink direction="with" ref="{38E125B1-C7C0-4DD5-845C-11B918F8BC9B}"/>
            <msink:destinationLink direction="with" ref="{4BAAE777-1C8E-4947-99FB-6DF9C8D60B59}"/>
          </msink:context>
        </emma:interpretation>
      </emma:emma>
    </inkml:annotationXML>
    <inkml:trace contextRef="#ctx0" brushRef="#br0">3 2547 955 0,'-13'-2'259'0,"6"-3"67"16,12-11-255-16,10-3-49 16,11-16 6-16,6-12-24 15,15-35 10-15,7-9-15 16,21-32 12-16,4-7-14 15,22-14 12-15,-6 2-13 16,19-26 10-16,-12 19-10 0,18-12 10 16,-13 10-11-1,10 2 11-15,-12 30-11 0,12 1 11 16,-20 19-12-16,12 5 11 16,-10 29-10-16,2 0 12 15,-16 18-12-15,5 2 11 16,-21 8-11-16,3-7 12 15,-15 10-13-15,-6-2 11 16,-15 5-10-16,-5 5 12 16,-16 7-11-16,-7-2 13 15,-12 6-16-15,-10 0-82 16,-10 9-256-16,-7 8 49 16</inkml:trace>
  </inkml:traceGroup>
</inkml:ink>
</file>

<file path=ppt/ink/ink23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7:19.066"/>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64EF158B-1D7E-4602-8F8C-BDFBCA0ED041}" emma:medium="tactile" emma:mode="ink">
          <msink:context xmlns:msink="http://schemas.microsoft.com/ink/2010/main" type="inkDrawing" rotatedBoundingBox="14366,11173 14500,9462 14555,9467 14420,11177" semanticType="strikethrough" shapeName="Other"/>
        </emma:interpretation>
      </emma:emma>
    </inkml:annotationXML>
    <inkml:trace contextRef="#ctx0" brushRef="#br0">-32 3695 1064 0,'-27'112'278'0,"-1"8"74"15,7-13-295-15,6 16-44 16,7-21-4-16,-1 9-11 15,4-16 4-15,0 16-9 16,2-12 9-16,-1 22-10 0,-2 1 11 16,-2 21-30-16,1-30 1 15,-1 14-328-15,3-24 82 16</inkml:trace>
  </inkml:traceGroup>
</inkml:ink>
</file>

<file path=ppt/ink/ink23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8:52.17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CDB930B-D2CE-4023-B2E6-AD2938CEAA8D}" emma:medium="tactile" emma:mode="ink">
          <msink:context xmlns:msink="http://schemas.microsoft.com/ink/2010/main" type="inkDrawing" rotatedBoundingBox="9746,3338 13426,3370 13425,3457 9745,3425" shapeName="Other"/>
        </emma:interpretation>
      </emma:emma>
    </inkml:annotationXML>
    <inkml:trace contextRef="#ctx0" brushRef="#br0">0 21 1050 0,'3'-3'273'16,"9"2"82"-16,4-1-307 15,15 5-10-15,4-1-24 16,17-5 8-16,4 1-14 15,17-5 8-15,-7-2-15 0,15 9 6 16,-10 1-11 0,12 7 9-16,-16 2-10 0,17 6 10 15,-6 1-9-15,13-3 11 16,-10-12-4 15,-41-1 1-15,3 1-5-16,143 8 12 15,-8-13-8-15,12-7 10 0,-5 0-11 0,-62 10 11 16,-14-5-14-16,14 10 10 16,-14 3-12-16,11 2 10 15,-19-5-11-15,9 0 9 16,-18-7-9-16,15 0 10 16,-14-1-11-16,3-11 10 0,-19 1-9 15,3 3 10 1,-18-2-11-16,-2-2 11 0,-10 14-11 15,2-2 22-15,-8 2-4 16,-1 5 24-16,-4 2-5 16,0-6 18-16,-8 2-19 15,0 6 6-15,-7-8-22 16,-3 1 7-16,-6 4-17 16,-4-4 13-16,-4-5-9 15,-2 6 24-15,-4-1-5 16,1 1 30-16,-1 3-11 0,-2-7 16 15,-2 9-23-15,-1-3 5 16,-2 0-31-16,3-1 5 16,-2 11-38-16,-2-12-96 15,4 0-50-15,-20-17-339 16</inkml:trace>
  </inkml:traceGroup>
</inkml:ink>
</file>

<file path=ppt/ink/ink23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9:58.30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DB1DA24-7AF8-40FB-AF57-3B53D9FD962D}" emma:medium="tactile" emma:mode="ink">
          <msink:context xmlns:msink="http://schemas.microsoft.com/ink/2010/main" type="writingRegion" rotatedBoundingBox="27083,551 32113,245 32213,1885 27183,2191"/>
        </emma:interpretation>
      </emma:emma>
    </inkml:annotationXML>
    <inkml:traceGroup>
      <inkml:annotationXML>
        <emma:emma xmlns:emma="http://www.w3.org/2003/04/emma" version="1.0">
          <emma:interpretation id="{13B8F42E-5401-438A-84FA-513BB6C9884A}" emma:medium="tactile" emma:mode="ink">
            <msink:context xmlns:msink="http://schemas.microsoft.com/ink/2010/main" type="paragraph" rotatedBoundingBox="27083,551 32113,245 32213,1885 27183,2191" alignmentLevel="1"/>
          </emma:interpretation>
        </emma:emma>
      </inkml:annotationXML>
      <inkml:traceGroup>
        <inkml:annotationXML>
          <emma:emma xmlns:emma="http://www.w3.org/2003/04/emma" version="1.0">
            <emma:interpretation id="{67A851EF-37EF-4238-B3B0-A3F219B55FD1}" emma:medium="tactile" emma:mode="ink">
              <msink:context xmlns:msink="http://schemas.microsoft.com/ink/2010/main" type="line" rotatedBoundingBox="27083,551 32113,245 32213,1885 27183,2191"/>
            </emma:interpretation>
          </emma:emma>
        </inkml:annotationXML>
        <inkml:traceGroup>
          <inkml:annotationXML>
            <emma:emma xmlns:emma="http://www.w3.org/2003/04/emma" version="1.0">
              <emma:interpretation id="{28F8A5A5-6090-4239-823F-41F868132EB5}" emma:medium="tactile" emma:mode="ink">
                <msink:context xmlns:msink="http://schemas.microsoft.com/ink/2010/main" type="inkWord" rotatedBoundingBox="27111,999 29803,835 29844,1495 27151,1659"/>
              </emma:interpretation>
              <emma:one-of disjunction-type="recognition" id="oneOf0">
                <emma:interpretation id="interp0" emma:lang="" emma:confidence="1">
                  <emma:literal/>
                </emma:interpretation>
              </emma:one-of>
            </emma:emma>
          </inkml:annotationXML>
          <inkml:trace contextRef="#ctx0" brushRef="#br0">7421-461 1057 0,'10'-18'295'0,"-7"5"123"0,-8 7-298 16,-11 4-14-16,-8 7-22 15,-15 16-19-15,-4 4-48 0,-8 15-10 16,5 4-3-16,6 9 0 15,10-2-1 1,8 2-1-16,15-7 1 0,7-1-2 16,5-11-1-16,16-5 1 15,3-11 1-15,15-10-37 16,4-11-33-16,10-13-243 16,-7 0-127-16,4-14-74 15</inkml:trace>
          <inkml:trace contextRef="#ctx0" brushRef="#br0" timeOffset="306.8684">7403-84 1018 0,'-19'24'268'0,"4"5"87"16,7-5-293-16,5 4-14 16,4-4-17-16,6-1-7 0,3-2-12 15,1-3 8-15,4-7 0 16,9-3 6-16,0-9 3 15,12-12 7-15,0-2-8 16,6-3-3-16,-5-11-8 16,-4-6-3-16,-12 4 6 15,-13-3 28-15,-13 4 4 16,-13 13 5-16,-10 18-2 0,-9 20-12 16,0 10-31-1,3 8-7-15,8-2-5 0,14-3 0 16,17-11-2-16,16-13-15 15,12-5-51-15,20-23 16 16,11-10-413-16,18-28 92 16</inkml:trace>
          <inkml:trace contextRef="#ctx0" brushRef="#br0" timeOffset="-1315.465">5989-329 590 0,'6'-38'262'0,"-8"16"56"15,-2-1-129-15,-6 8-13 16,-6 4 6-16,-7 6-76 0,-8 5-12 15,-1 8-29 1,-4 7-4-16,5 4-16 0,-9 7 2 16,5 7-10-16,0 6-2 15,1 1-11-15,0 12-4 16,13-5-10-16,4 5-2 16,12-5-5-16,14-2 0 15,8-7-2-15,22-7 1 16,7-12 4-16,17-3-7 15,-1-9-42-15,16-9 124 16,-12 2-538-16,4-27 174 16</inkml:trace>
          <inkml:trace contextRef="#ctx0" brushRef="#br0" timeOffset="-498.9483">6399-243 1105 0,'-8'-5'311'0,"0"3"77"16,13 2-311-16,8 3-37 15,4-1-23-15,18-2-2 16,8-2-9-16,12-2 0 16,6-1-1-16,2 0-1 15,-8 0-1-15,-10 2-4 0,-14 1-31 16,-13 4-363-16,-18 4 107 16</inkml:trace>
          <inkml:trace contextRef="#ctx0" brushRef="#br0" timeOffset="-319.1798">6409-62 1062 0,'-2'5'287'0,"9"-3"80"0,4-4-290 16,15-1-38-16,13-8-2 16,8 1-15-16,11 0-2 15,7 2-7-15,-3 5 2 16,-12 4-45-16,-6 4-356 15,-20 3 112-15</inkml:trace>
          <inkml:trace contextRef="#ctx0" brushRef="#br0" timeOffset="717.3053">7843-234 896 0,'-18'-8'355'0,"11"7"20"16,11-1-222-16,12-1-85 15,12-2-38-15,25 0-11 16,7 0-12-16,16 0-1 16,-4-1-1-16,10-4-385 15,-13 4 128-15</inkml:trace>
          <inkml:trace contextRef="#ctx0" brushRef="#br0" timeOffset="576.148">8110-415 1139 0,'-1'0'267'0,"-1"8"98"15,2 5-327-15,-1 11-13 16,-1 9-4-16,-1 12 2 0,-2 2-3 16,2 7-4-16,1-4-8 15,-1-2-4-15,6-7-1 16,2-9 2-16,0-10-13 15,-2-13-37-15,-1-12 36 16,-6-10-379-16,-4-10 100 16</inkml:trace>
        </inkml:traceGroup>
        <inkml:traceGroup>
          <inkml:annotationXML>
            <emma:emma xmlns:emma="http://www.w3.org/2003/04/emma" version="1.0">
              <emma:interpretation id="{C0E7F6A8-54F7-47C9-A875-80A6F6FF24A2}" emma:medium="tactile" emma:mode="ink">
                <msink:context xmlns:msink="http://schemas.microsoft.com/ink/2010/main" type="inkWord" rotatedBoundingBox="29725,390 32113,245 32213,1884 29825,2029"/>
              </emma:interpretation>
              <emma:one-of disjunction-type="recognition" id="oneOf1">
                <emma:interpretation id="interp1" emma:lang="" emma:confidence="0">
                  <emma:literal>°</emma:literal>
                </emma:interpretation>
                <emma:interpretation id="interp2" emma:lang="" emma:confidence="0">
                  <emma:literal>@</emma:literal>
                </emma:interpretation>
                <emma:interpretation id="interp3" emma:lang="" emma:confidence="0">
                  <emma:literal>o</emma:literal>
                </emma:interpretation>
                <emma:interpretation id="interp4" emma:lang="" emma:confidence="0">
                  <emma:literal>O</emma:literal>
                </emma:interpretation>
                <emma:interpretation id="interp5" emma:lang="" emma:confidence="0">
                  <emma:literal>.</emma:literal>
                </emma:interpretation>
              </emma:one-of>
            </emma:emma>
          </inkml:annotationXML>
          <inkml:trace contextRef="#ctx0" brushRef="#br0" timeOffset="6959.0605">8281 600 581 0,'11'-11'274'0,"7"-7"-2"16,3 5-119-16,13 6-56 15,0 1-35-15,8 4-1 16,2 4-16-16,11 11-15 0,-8-2-19 16,18-3-3-1,0-4-2-15,18-9-1 0,0-15-1 32,19-12-2-32,0-5 0 0,26-12 0 0,-4 2 0 15,17 0-2-15,-12 9 2 16,0 6-2-16,-24 14 2 15,2 8-2-15,-29 6 1 16,5 0 0-16,-9 3 2 16,4-3-1-16,-10 3 0 0,4-1 0 15,-17 2 1-15,-3-1-1 16,-10-3-1-16,-6-2 1 16,-14-5 1-16,1-2 22 15,-11-2 12-15,-6-5 19 16,-8-2 7-16,-7-1 15 15,-4-5-21-15,-8-9-4 16,-4-7-20-16,1-9-6 16,9-6-15-16,2-12-5 15,10 5-5-15,0-12-2 16,8 10 0-16,0-9-1 16,-1 8 1-16,0-12 1 15,1 8-1-15,-4-5 0 16,-7 8 1-16,-7 5 0 0,0 18 0 15,-5 5 1-15,-8 14-2 16,2 4 2-16,-1 8-1 16,-1 1 0-16,2 9 0 15,4-1 1-15,4 2-1 16,2 0 0-16,-1 2 2 16,0-5-1-16,-4-2-1 15,-12-1-4-15,-8 3 0 16,-16 3 0-16,-7 2-1 0,-19 6-2 15,2 4 5-15,-28 6 3 16,0-4-1-16,-21 9 3 16,9 0 2-16,-11 1-2 15,15-1-3-15,-15 5 0 16,20-2 0-16,-13 2-2 16,17-9 3-16,1-4 0 15,32-8 1-15,1-6 0 16,24-4 1-16,4 7-2 15,18 7-3-15,7 9-25 16,14 9-43-16,29-4-358 16,31-16 82-16</inkml:trace>
        </inkml:traceGroup>
        <inkml:traceGroup>
          <inkml:annotationXML>
            <emma:emma xmlns:emma="http://www.w3.org/2003/04/emma" version="1.0">
              <emma:interpretation id="{E7EC7508-F2A7-406C-B24F-CD9106BC52B8}" emma:medium="tactile" emma:mode="ink">
                <msink:context xmlns:msink="http://schemas.microsoft.com/ink/2010/main" type="inkWord" rotatedBoundingBox="29865,548 31776,432 31866,1906 29955,2022"/>
              </emma:interpretation>
              <emma:one-of disjunction-type="recognition" id="oneOf2">
                <emma:interpretation id="interp6" emma:lang="" emma:confidence="1">
                  <emma:literal/>
                </emma:interpretation>
              </emma:one-of>
            </emma:emma>
          </inkml:annotationXML>
          <inkml:trace contextRef="#ctx0" brushRef="#br0" timeOffset="1324.4757">8737-167 1054 0,'-4'6'330'0,"4"9"72"16,4 3-282-16,2 4-53 15,1 1-27-15,11 3-5 16,6-10-22-16,15-4-2 0,8-9-3 15,14-13-22 1,-5-9-7-16,0-10-13 0,-12-1-9 16,-11-5 0-16,-14 9 20 15,-9 8 10-15,-13 11 18 16,-10 17 23-16,-8 13 6 16,-15 19 18-16,-3 7 4 15,-3 11 2-15,1-8-14 16,9-1-3-16,16-15-18 0,9 1-6 15,10-7-9-15,9-4-6 16,2-7-57-16,2 5-396 16,-7-7 110-16</inkml:trace>
          <inkml:trace contextRef="#ctx0" brushRef="#br0" timeOffset="3055.3514">10005-855 900 0,'-8'-36'306'0,"-13"2"60"16,-8 12-253-16,-12 5-18 16,-2 14-41-16,-16 13-17 15,1 16-24-15,-12 21-3 16,5 15-10-16,-10 28 2 15,12 9 2-15,0 23 3 16,19 0 4-16,8 24 2 16,15-17-1-16,13 4 0 15,15-26-4-15,14-6-2 16,5-30-2-16,19-6 1 16,4-23 1-16,17-16 4 0,-2-19 0 15,15-25 16 1,-6-16 15-16,15-21 23 0,-14-5 6 15,9-20 20-15,-15 2-9 16,9-20-5-16,-19 5-22 16,-9-14-7-16,-19 13-19 15,-18-8-5-15,-28 24-11 16,-30 5-6-16,-14 19-6 0,-23 9-9 16,4 27-13-16,-10 12-57 15,12 15-56-15,-5 25-388 16,17 13 62-16</inkml:trace>
          <inkml:trace contextRef="#ctx0" brushRef="#br0" timeOffset="1953.4893">9379-315 1426 0,'-5'-16'373'0,"5"1"103"0,5 12-411 16,6 0-36-16,2 5-23 15,9 4-1-15,-5 1-14 16,6 1-466-16,-5 3 156 15</inkml:trace>
          <inkml:trace contextRef="#ctx0" brushRef="#br0" timeOffset="2318.6414">9556-334 1192 0,'3'0'329'0,"5"5"77"16,5 0-326-16,13 4-63 16,7-2-13-16,6 1 0 15,3-7-1-15,8-5-22 16,-4-11-25-16,4-9-30 16,-6-9-102-16,1-6-119 15,-9 5-13-15,-7 0 29 16,-14 10 70-16,-7 6 253 15,-12 13 145-15,-5 8 69 16,-8 10 8-16,-9 13-21 16,5 10-148-16,-6 9-22 0,-1 2-30 15,9 18-4-15,3-5-16 16,-6 18 2-16,8-8-4 16,6 6-1-16,-4-16-9 15,8-1-2-15,4-20-6 16,-2-4-1-16,0-7 3 15,-3-9 125-15,1-4-537 16,-11-4 224-16</inkml:trace>
          <inkml:trace contextRef="#ctx0" brushRef="#br0" timeOffset="991.1938">8717-522 1130 0,'-1'-2'324'16,"-8"5"85"-16,-3 5-323 16,-13 15-21-16,-7 6-30 15,-15 10-11-15,5 5-14 16,-15 14-3-16,11-7-3 15,6 7 3-15,17-9-3 16,8-4 2-16,25-14-1 0,13-5 3 16,8-21-2-16,14-10 2 15,4-10 0-15,8-14-63 16,-1-8 211-16,6 1-585 16,-15 4 203-16</inkml:trace>
          <inkml:trace contextRef="#ctx0" brushRef="#br0" timeOffset="6101.6325">8414-475 567 0,'39'-49'335'0,"0"2"-275"0,-28 39 28 16,-19 34 17-16,-2 26 20 0,1 16-32 16,-4 26-4-16,9 3-30 15,3 15-14-15,-1-8-23 16,9 5-7-16,-1-17-8 15,-1 1-1-15,3-19 0 16,2 1 1-16,1-14 0 16,-6-5 2-16,-2-22-1 15,-3-10-20-15,-5-21-82 0,-6-24-236 16,1-10 30-16</inkml:trace>
        </inkml:traceGroup>
      </inkml:traceGroup>
    </inkml:traceGroup>
  </inkml:traceGroup>
</inkml:ink>
</file>

<file path=ppt/ink/ink23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9:41.09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1FA0569-804A-4726-A04F-07FCAAB884BE}" emma:medium="tactile" emma:mode="ink">
          <msink:context xmlns:msink="http://schemas.microsoft.com/ink/2010/main" type="inkDrawing" rotatedBoundingBox="21554,1250 24419,1326 24370,3145 21505,3068" hotPoints="24154,1548 24095,2989 21671,2890 21730,1449" semanticType="enclosure" shapeName="Rectangle"/>
        </emma:interpretation>
      </emma:emma>
    </inkml:annotationXML>
    <inkml:trace contextRef="#ctx0" brushRef="#br0">226 277 1031 0,'-2'-13'325'0,"-9"7"64"16,4 6-263-16,4 3-65 15,-3 15-13-15,-4 6-21 16,7 22-8 0,-4 6-14-16,1 25-1 0,2 1-2 15,4 7-1-15,-1-12-1 16,1 8 0-16,-2-20 1 15,1 35 4-15,-1 3 0 16,0 19-1-16,6-14 3 0,-1 2 3 16,3-45-2-1,6-15 2-15,2-30 2 0,-1-5 1 16,2-8-4-16,1-1 3 16,-5-5 1-16,7 4 1 15,5 4-1-15,6-10-2 16,4 4-4-16,14 4-3 15,0-3-5-15,21-2 0 16,1 2-1-16,27-3 1 16,-11-3 1-16,17-6 3 15,-15-1-1-15,7 2 2 16,-16 6-1-16,13 5 1 16,-16-11-2-16,3 17 0 15,-10-12-2-15,-3 3 0 16,-18 6-1-16,1 11 0 15,-9-9 0-15,5 15 1 0,-4-1 1 16,11-11 0-16,-3 4 1 16,11-9 1-16,-9-6 0 15,13-4 0-15,-7 2-2 16,0-3 2-16,-5 5-3 16,-6 3-1-16,-13 2 0 15,-4-2 0-15,-9 1-1 0,-4 11 2 16,0-8 1-16,-1 1 0 15,-2-3 1-15,2-2 0 16,1-10 0-16,1 2 2 16,3-2-2-16,3-16 2 15,-3-4 0-15,-3-35-1 16,0 0 0-16,1-37 1 16,-8 9-1-16,1-9-4 15,-5 27 1-15,-2-1-1 16,-1 36-2-16,0 4 1 15,-2 5 2-15,4 0 0 16,0-4 0-16,2-16 0 16,-1-5 0-16,1-4 0 15,-2 0 0-15,-6 4 0 16,-3 14 0-16,-3 3 0 16,-3 13-2-16,-4 4-1 0,2 9 1 15,-1 1-1 1,2 6 3-16,4-1 1 0,3 2 1 15,0-4-1-15,2 1 0 16,2-7 1-16,-3 0-1 16,-2-4 1-16,-2 3-1 15,-9-5 1-15,0 4-1 0,-9 0-1 16,0 0-1-16,-5 3 3 16,5 6-1-1,-6 1 0-15,4 6 1 0,-11 1 0 16,2-2 0-16,-9 0 1 15,1-4 1-15,-10-1 0 16,3 1 1-16,-7-4 0 16,1 0-1-16,-7-6 4 15,8 0 2-15,-11 0-1 16,2 6-1-16,-19 7-2 16,3 12-4-16,-24 9-4 15,2 5 0-15,-7 5 1 16,15-7 3-16,-6 0-1 15,22-5 2-15,1-6 0 16,11-5-1-16,1-4 1 16,12-1 1-16,-5-6 1 0,11 2 2 15,4-4-1 1,8 8 0-16,6-1-2 16,13 2-2-16,3-2-2 0,9 9-3 15,7-7-2-15,6-1-1 16,8 7-2-16,10-4 1 15,13-1-1-15,4-2-4 16,13-3-8-16,2-9 3 16,9 1 0-16,-1-10 2 0,13-4 8 15,-7 1 7 1,7-5-4-16,-3 5-13 0,9 4-30 16,-14 6-12-16,11 4-14 15,-6 5-6-15,1-2-21 16,-10 4-41-16,1-13-250 15,-10-3 44-15</inkml:trace>
    <inkml:trace contextRef="#ctx0" brushRef="#br0" timeOffset="1433.7406">412-10 564 0,'-19'0'334'0,"8"-1"-29"0,1 2-75 16,10 2-173-16,6 4-9 16,4-7-32-16,14 6-12 15,10 1-9-15,18 1 1 16,10 2 1-16,27 1 1 15,0-11 4-15,22 0 3 16,-4-13 2-16,16-1 0 16,-13-1 0-16,20 0-1 15,-13 1-1-15,13 6-1 16,-15 4 0-16,13 6-1 16,-21 4-1-16,10 6 0 15,-23 2 1-15,6 1-1 16,-19-8 0-16,5-4 1 15,-11-6 0-15,4-10-1 0,-12-5-1 16,4-2 1-16,-14 2-2 16,-7 2 3-16,-12 8 0 15,-11 11 3-15,-17 5 2 16,-4 2 4-16,-7 5 0 16,-7 9 2-16,-2-4-2 15,-3 5-1-15,-2 0-4 16,1 9-2-16,4-7-3 0,-1 11 0 15,3 1-1-15,1 16 5 16,1-7 1-16,-1 22 2 16,4-2 2-16,-2 17-1 15,2-11-2-15,0 3-2 16,-2-17-3-16,0-7 1 16,-2-17 0-16,-1 8 5 15,-3-7 1-15,-2 36 2 16,-5 8-1-16,-8 23 3 15,3-2-2-15,1 5-1 16,1-37 0-16,0-12 1 16,8-25-3-16,-2-12-2 15,2-4 0-15,3 0 7 16,4-6 2-16,-1 2 1 16,6-3-2-16,-3 0-1 0,3-6-7 15,-1 0-2-15,-1-4 0 16,-2-2 13-16,-3-3 3 15,-5-5 6-15,-5-1 1 16,-9-7-2-16,-4 4-10 16,-7-4-4-16,0 0-4 15,-11 2-1-15,-1 6 0 16,-15 2 0-16,-5 8-2 16,-16 10 0-16,3-4-2 0,-12 2 0 15,9 2-1-15,-7-4 6 16,14-1 1-16,-12 0 4 15,18 3 2-15,-11-8 5 16,11-5 0-16,-10-4 2 16,11-3-5-16,-10-4-1 15,12 5-7-15,-18 1-4 16,11 5-4-16,-9 4-1 16,11 5 0-16,-3-2-1 15,23 6 0-15,-2-5-2 16,10 4 1-16,5 3-1 15,6-2 1-15,7-3 0 16,10-1 0-16,4-4-1 16,5-6-2-16,2-4-4 15,2-4 0-15,4-12-4 16,0-10 1-16,2-26-9 0,0-6-13 16,0-32-60-16,0 1-14 15,9-5-17-15,-3 23-1 16,10-12-133-16,-4 32 26 15,1-16 23-15,-2 8 24 16,8-17 34-16,-6 13 195 16,10-3 98-16,-7 19 3 15,-4 8 11-15,-11 20-15 0,-1 6-28 16,-6 9-59-16,-1-6-7 16,4 4-11-16,8-5-11 15,0-3-15-15,11-9-4 16,4 7-3-16,4-5-2 15,-3 2 1-15,3 0 0 16,-8 11 0-16,4 5-86 16,-2 13-31-16,13 21-20 15,11 4-16-15,31 9-178 16,19 0 121-16</inkml:trace>
    <inkml:trace contextRef="#ctx0" brushRef="#br0" timeOffset="-61008.3731">401 131 1090 0,'-37'-40'626'0,"1"1"-564"0,-5 45-53 0,15 9-5 16,1 3-4-16,8 17-1 16,16-1 0-16,2 2-1 15,-6 1 2-15,1 6 0 16,-3 0 1-16,-3 13 1 16,-3 5 0-16,-1 19 2 15,-1-9 3-15,2 4 6 16,0-15 1-16,7-2 1 15,6-16-2-15,1 7-2 16,4-13-7-16,5-2-1 16,-4 22-2-16,1 3 1 15,-2-6 0-15,1 2-1 0,-9 2 0 16,5-31 0 0,-2-8 0-16,0-5 1 0,-2-10 2 15,7 4 1-15,-7-9 0 16,6 1-2-16,-3-3 0 15,6 4 0-15,1 0-1 0,3 0 1 16,0 0 1-16,6 5 1 16,-4 2-3-16,3-3 0 15,7 5-1-15,9-8 0 16,-1-2-1-16,13-11 0 16,-1 3 0-16,9-13 0 15,-6 8 0-15,9-6 0 16,-10 7 0-16,9-6 1 15,-15 16-1-15,5-1 0 16,-2 4 1-16,-2 5-1 16,-1-1 0-16,11-1 0 15,-4 3 0-15,9 10 0 16,5-3 0-16,7 7 0 16,-4 4 1-16,13 1-1 15,-8-3 0-15,8-5 0 16,-9 5 0-16,4-10-1 0,-11 4 1 15,5 2-1-15,-11 8 1 16,-1-10 0-16,-7-3 0 16,4-2 0-16,-10 2 0 15,6-14 0-15,-2 1 0 16,-1 4 0-16,-2-5 0 16,0-4 1-16,-7 7 0 15,-5-1-1-15,-3 2 0 16,-7-3 1-16,-1-1-1 0,-2-4 0 15,-9 3 1-15,1 4 0 16,0-4-1-16,-2 6 0 16,-1 2 1-16,2-8 0 15,-2-2-1-15,-2 4 1 16,-5 1-1-16,6-7 1 16,-4 4-2-16,4-6 0 15,-2-10 1-15,6-16-1 16,-1 0 1-16,7-10 0 15,-2-3 0-15,4 0-1 16,-3 13-1-16,0-31-1 16,-3 10 1-16,-1-2 0 15,-4 2 1-15,-2-10-2 16,-4 34 1-16,-6-11 1 16,-4 11-1-16,-9-3 1 0,1 7 2 15,0-2 0-15,1 7 0 16,1-7 1-16,11 8-1 15,-2-6 0-15,3-1 0 16,0-8-1-16,5 6 0 16,-6-6 0-16,4 2 0 15,0-5-1-15,-1 8 1 16,2-3 1-16,-8 3-1 16,3 0 0-16,-9 7 1 15,1-4-1-15,1 11 2 0,1-1 7 16,-2 3 4-16,2 2 7 15,-2 7 1-15,-1-2-1 16,2-4-7-16,-1 6-3 16,-4-4-7-16,0 2-2 15,-5-5 0-15,-3 5-1 16,-3-4 0-16,-8 4 1 16,0-1 0-16,-15 2 4 15,0-3 6-15,-16-4 4 16,1-1 0-16,-14 1 4 15,0 7-1-15,-26-6-2 16,1 12-3-16,-23 2 2 16,10 6-1-16,-25 1 2 15,17 14 2-15,-14 0 2 0,21 2-2 16,-11 0-4 0,27-1-7-16,-8 0-41 0,25-2-39 15,2 0-383-15,20-7 79 16</inkml:trace>
    <inkml:trace contextRef="#ctx0" brushRef="#br0" timeOffset="520190.035">363 185 1358 0,'77'-88'380'0,"-87"70"-291"16,-3 10-43-16,-3 8-25 16,4 8-5-16,3 9-18 15,2 9 6-15,-7 12-10 16,4 3 10-16,-1 16-8 16,-1 3 11-16,-4 19-12 15,3 2 11-15,-11 15-9 16,-2-8 10-16,-2 6-8 15,4-21 10-15,-2-7-9 16,6 17 9-16,6-2-9 16,2-6 11-16,6 7-10 15,4 8 9-15,4-34-11 0,-2-2 8 16,2-10-12-16,1-17 10 16,5-12-9-16,-2-4 10 15,4-3-10-15,0 0 12 16,4 7-11-16,-1-7 6 15,10 5-12-15,5-5 5 0,9 0-4 16,0-8 11-16,14 4-9 16,-3-4 13-16,12 0-6 15,-3-2 5-15,11 4-10 16,-6 4 10-16,12-1-10 16,-5 8 10-16,12-2-9 15,-7 4 8-15,7-4-9 16,-9 1 10-16,2-3-12 15,-1 1 10-15,8-7-8 16,-6 2 9-16,5-3 0 16,-9-2 0-16,2-2-8 15,-20 4 9-15,1-9-11 16,-14-2-1-16,1-1 1 16,-12 2 9-16,4 0-9 15,-9 6 10-15,4 2-8 16,-6-2 8-16,6 1-9 15,-4-1 8-15,10-1-8 16,-1-2 8-16,4-3-10 0,-6-3 8 16,3-4-7-16,-5-1 8 15,2-2-9-15,-12 7 11 16,9-4-9-16,-9 0 10 16,-1-4-9-16,-5 8 10 15,3-11-9-15,-7 8 9 0,7-6-9 16,-7 3 8-16,1-11-10 15,6 2 10-15,2-18-14 16,0-3 9-16,11-32-11 16,0-1 9-16,4-11-9 15,-4 9 13-15,-3-4-8 16,-3 35 11-16,-4-10-8 16,-9 2 9-16,-4-7-8 15,-4 4 7-15,-4-4-8 16,-4 14 8-16,1 5-10 15,-1 11 10-15,-2 4-8 16,1 7 7-16,4-5-6 16,0 5 7-16,1-1-9 15,-1 0 8-15,-1 5-8 16,0 2 9-16,-5 4-6 16,-2 2 10-16,-5 7-10 15,-7-7 8-15,-6 6-9 0,-3 7 10 16,-9 0-11-16,2 2 12 15,-14 3-10-15,-3 0 11 16,-12-7-12-16,0 5 13 16,-19-3-10-16,5 0 12 15,-10-1-11-15,8 1 9 16,-23-10-12-16,9 0 6 16,-18 4-10-16,5 4 7 0,-19 7-7 15,15 5 11-15,-26 9 1 16,15 4 17-16,-14 9 0 15,22-4 13-15,3 7-3 16,32-9 3-16,7-4-14 16,25-14-24-16,-2-7 129 15,4-7-584-15</inkml:trace>
  </inkml:traceGroup>
</inkml:ink>
</file>

<file path=ppt/ink/ink23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34:08.24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07F66D8-CE63-412F-9FB6-27C0AEA9E7D0}" emma:medium="tactile" emma:mode="ink">
          <msink:context xmlns:msink="http://schemas.microsoft.com/ink/2010/main" type="inkDrawing" rotatedBoundingBox="8571,17910 16378,16983 16409,17245 8602,18172" semanticType="underline" shapeName="Other">
            <msink:sourceLink direction="with" ref="{7D13FB24-2AE2-44FB-865A-7BDAE6350CAF}"/>
            <msink:sourceLink direction="with" ref="{0D10AEA9-258F-4D61-A8D5-05DA858D1B52}"/>
            <msink:sourceLink direction="with" ref="{7021C505-F6D2-4A4E-A13F-3974EB14342E}"/>
          </msink:context>
        </emma:interpretation>
      </emma:emma>
    </inkml:annotationXML>
    <inkml:trace contextRef="#ctx0" brushRef="#br0">-8 815 804 0,'-3'-7'305'0,"4"5"8"16,11 6-177-16,5-1-118 16,14 3-3-16,10-1-14 15,17 5 11-15,7-3-12 16,19 1 10-16,1 0-14 0,15-3 12 16,-2-5-13-16,18-4 13 15,-13-1-12-15,10 2 14 16,-12 2-13-16,9 1 13 15,-18 4-13-15,20 1 10 16,-9 0-11-16,7 0 11 16,-16-5-11-16,11-6 11 15,-14-7-11-15,13-12 9 16,-8-6-8-16,19-7 17 16,-16 0-10-16,6-2 15 15,-54 23 19 1,0 1-27-16,42-11 11 15,-23 10-13-15,-1 3 9 16,-10 9-18-16,-6 5 10 16,1-6-12-16,19 1 10 0,-10-8-5 31,2 1-1-31,66-14-7 16,-6 0 11-16,-2 7-11 15,-17 9 9-15,-67 20-10 16,-5 8 14-16,-10 3-11 15,7 0 12-15,0-2-9 16,19-7 11-16,12-9-13 0,32-18 12 16,0-9-13-16,31-16 13 15,-7-1-13-15,12-14 12 16,-18 11-12-16,1-1 11 16,-23 11-12-16,-3 4 13 15,-22 19-13-15,2 6 11 16,-7 8-10-16,6 1 10 15,2-1-11-15,20-5 11 16,3-3-11-16,17-6 11 16,1 0-11-16,5-6 11 15,-17 3-11-15,10-1 11 16,-21 7-12-16,0 3 10 16,-13 7-11-16,1 6 13 15,-14 7-12-15,12 4 12 16,-7 2-13-16,19-5 13 0,2-4-12 15,23-15 11-15,-6-14-11 16,27-9 12-16,-16-3-11 16,4-8 11-16,-21 8-12 15,-4-1 13-15,-31 11-12 16,-4 6 10-16,-22 7-10 16,-4 4 12-16,-8 5-13 15,10-3 12-15,4 0-10 16,15 0 18-16,-1-6 424 0,28-2-813 15,1-9 423-15</inkml:trace>
  </inkml:traceGroup>
</inkml:ink>
</file>

<file path=ppt/ink/ink23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32:19.731"/>
    </inkml:context>
    <inkml:brush xml:id="br0">
      <inkml:brushProperty name="width" value="0.09333" units="cm"/>
      <inkml:brushProperty name="height" value="0.09333" units="cm"/>
      <inkml:brushProperty name="fitToCurve" value="1"/>
    </inkml:brush>
    <inkml:context xml:id="ctx1">
      <inkml:inkSource xml:id="inkSrc9">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08:32:19.157"/>
    </inkml:context>
  </inkml:definitions>
  <inkml:traceGroup>
    <inkml:annotationXML>
      <emma:emma xmlns:emma="http://www.w3.org/2003/04/emma" version="1.0">
        <emma:interpretation id="{E6992B51-D25F-47EE-A3FE-7ACA7841CAC9}" emma:medium="tactile" emma:mode="ink">
          <msink:context xmlns:msink="http://schemas.microsoft.com/ink/2010/main" type="writingRegion" rotatedBoundingBox="1747,12855 21113,10665 21917,17772 2551,19962"/>
        </emma:interpretation>
      </emma:emma>
    </inkml:annotationXML>
    <inkml:traceGroup>
      <inkml:annotationXML>
        <emma:emma xmlns:emma="http://www.w3.org/2003/04/emma" version="1.0">
          <emma:interpretation id="{682F254F-288F-4B61-A300-F5980133692E}" emma:medium="tactile" emma:mode="ink">
            <msink:context xmlns:msink="http://schemas.microsoft.com/ink/2010/main" type="paragraph" rotatedBoundingBox="1729,12546 21127,10666 21310,12549 1912,14429" alignmentLevel="1"/>
          </emma:interpretation>
        </emma:emma>
      </inkml:annotationXML>
      <inkml:traceGroup>
        <inkml:annotationXML>
          <emma:emma xmlns:emma="http://www.w3.org/2003/04/emma" version="1.0">
            <emma:interpretation id="{228504E9-F182-4BAF-977D-B1BDF6F91FDC}" emma:medium="tactile" emma:mode="ink">
              <msink:context xmlns:msink="http://schemas.microsoft.com/ink/2010/main" type="inkBullet" rotatedBoundingBox="1822,13508 2562,13437 2596,13789 1857,13860"/>
            </emma:interpretation>
            <emma:one-of disjunction-type="recognition" id="oneOf0">
              <emma:interpretation id="interp0" emma:lang="" emma:confidence="0">
                <emma:literal>-</emma:literal>
              </emma:interpretation>
            </emma:one-of>
          </emma:emma>
        </inkml:annotationXML>
        <inkml:trace contextRef="#ctx0" brushRef="#br0">-19637 12417 1176 0,'-3'6'385'0,"3"2"47"16,8-8-327-16,16 0-55 16,12-8-49-16,17-3 7 15,4-7-10-15,24-6 12 16,-4 1-13-16,7 2-20 16,-13 5-37-16,4 3-31 0,-25 8-6 15,-4-2-334-15,-24 2 102 16</inkml:trace>
        <inkml:trace contextRef="#ctx0" brushRef="#br0" timeOffset="-239.9754">-19712 12177 1305 0,'0'3'308'15,"10"-10"107"-15,11-1-388 16,21 0-6-16,10-3-23 0,20-10 12 16,6 6-8-16,12-12 11 15,-12 1-14-15,-2 14 11 16,-22-1-27-16,-10 7-400 15,-23 17 128-15</inkml:trace>
      </inkml:traceGroup>
      <inkml:traceGroup>
        <inkml:annotationXML>
          <emma:emma xmlns:emma="http://www.w3.org/2003/04/emma" version="1.0">
            <emma:interpretation id="{035F8F13-AED5-4716-919A-A60540BA6618}" emma:medium="tactile" emma:mode="ink">
              <msink:context xmlns:msink="http://schemas.microsoft.com/ink/2010/main" type="line" rotatedBoundingBox="2479,12473 21127,10666 21310,12549 2662,14356"/>
            </emma:interpretation>
          </emma:emma>
        </inkml:annotationXML>
        <inkml:traceGroup>
          <inkml:annotationXML>
            <emma:emma xmlns:emma="http://www.w3.org/2003/04/emma" version="1.0">
              <emma:interpretation id="{77DAB073-E7F5-438F-989C-0CCE4934E234}" emma:medium="tactile" emma:mode="ink">
                <msink:context xmlns:msink="http://schemas.microsoft.com/ink/2010/main" type="inkWord" rotatedBoundingBox="2542,13117 2951,13077 3022,13806 2612,13846"/>
              </emma:interpretation>
            </emma:emma>
          </inkml:annotationXML>
          <inkml:trace contextRef="#ctx0" brushRef="#br0" timeOffset="277.2592">-19001 11705 1200 0,'8'-7'304'0,"7"2"91"16,9 4-355-16,10-1-15 15,10 0-30-15,11 4 11 16,-6 1-11-16,7 7 10 16,-10 3-13-16,-4 11 8 15,-16 9-9-15,-3 15 23 16,-15 6-6-16,-13 14 24 16,-13-3-1-16,-11 16 20 15,-4-13-20-15,-9 7 8 16,11-15-23-16,-4 0-9 15,7-28 374-15,-12-4-814 0,7-22 387 16</inkml:trace>
        </inkml:traceGroup>
        <inkml:traceGroup>
          <inkml:annotationXML>
            <emma:emma xmlns:emma="http://www.w3.org/2003/04/emma" version="1.0">
              <emma:interpretation id="{5809DFD4-AC1D-440A-B2EC-A39AEBF4E321}" emma:medium="tactile" emma:mode="ink">
                <msink:context xmlns:msink="http://schemas.microsoft.com/ink/2010/main" type="inkWord" rotatedBoundingBox="4043,13010 6540,12768 6621,13601 4124,13843"/>
              </emma:interpretation>
              <emma:one-of disjunction-type="recognition" id="oneOf1">
                <emma:interpretation id="interp1" emma:lang="" emma:confidence="1">
                  <emma:literal/>
                </emma:interpretation>
              </emma:one-of>
            </emma:emma>
          </inkml:annotationXML>
          <inkml:trace contextRef="#ctx0" brushRef="#br0" timeOffset="1214.3452">-17402 12285 1064 0,'-23'-3'368'15,"14"-3"44"-15,9 2-287 16,16 3-67-16,10-3-30 15,6 0-8-15,19-8-6 16,7-6 12-16,21-6-10 16,2-3 3-16,15-8-14 15,-8 18-5-15,-1 2-95 16,-22 5-333-16,2 1 72 16</inkml:trace>
          <inkml:trace contextRef="#ctx0" brushRef="#br0" timeOffset="805.851">-17071 11559 1086 0,'0'6'288'0,"-5"14"99"16,-3 9-297-16,-13 24-30 16,-5 7-5-16,-15 23-17 15,1-5-12-15,-4 10-19 16,10-11 5-16,0-2-13 15,14-25 10-15,6-6-11 16,3-21 12-16,1-20-33 16,5-13-25-16,0-24-367 15,10-14 87-15</inkml:trace>
          <inkml:trace contextRef="#ctx0" brushRef="#br0" timeOffset="1071.6593">-17126 11560 990 0,'8'-9'330'0,"-5"12"48"0,-3 20-260 16,0 15-44-16,-3 13-26 16,3 20-13-16,2 5-3 15,7 10-17-15,6-14 1 16,9-6-14-16,4-22 8 16,9-10-10-16,-1-16-1 0,-1-4-53 15,-2-5-12-15,-7-1-77 16,-13-2-267-16,-10 1 56 15</inkml:trace>
          <inkml:trace contextRef="#ctx0" brushRef="#br0" timeOffset="1525.5133">-16623 11635 1226 0,'0'8'313'0,"0"20"93"15,1 9-336-15,2 17-31 16,1 1 4-16,7 8-5 15,5-13 5-15,14-9-14 16,-3-18-3-16,17-25-19 16,-2-19 7-16,10-24-92 15,-10-12 451-15,4-15-827 16,-17 12 343-16</inkml:trace>
          <inkml:trace contextRef="#ctx0" brushRef="#br0" timeOffset="1592.333">-16232 11655 1044 0,'-12'53'329'0,"1"22"76"16,-2-1-271-16,0 12-26 16,2-8-24-16,2-1-17 0,5-16-19 15,7-4-64-15,10-17-120 16,-5-4-316-16,0-18 30 16</inkml:trace>
          <inkml:trace contextRef="#ctx0" brushRef="#br0" timeOffset="2222.1372">-15647 11815 1278 0,'3'5'335'16,"12"-3"88"-16,19 3-342 15,13 1-73-15,21-1 5 16,3 0-15-16,17-3 13 15,-5-4-13-15,1-5 12 0,-13 1-19 16,-7-2-57-16,-24 3 120 16,-19 5-482-16,-21 5 135 15</inkml:trace>
          <inkml:trace contextRef="#ctx0" brushRef="#br0" timeOffset="2249.0638">-15491 12057 1047 0,'-15'15'316'0,"9"-6"78"16,4-4-300-16,13 0-11 16,4-7-39-16,21 2 10 15,3-4-31-15,24-3 7 16,3-9-21-16,24 5 3 16,-4-6-71-16,6-10-359 15,-22 1 99-15</inkml:trace>
        </inkml:traceGroup>
        <inkml:traceGroup>
          <inkml:annotationXML>
            <emma:emma xmlns:emma="http://www.w3.org/2003/04/emma" version="1.0">
              <emma:interpretation id="{41C29729-C5A3-4F61-8B28-13FACB9366C1}" emma:medium="tactile" emma:mode="ink">
                <msink:context xmlns:msink="http://schemas.microsoft.com/ink/2010/main" type="inkWord" rotatedBoundingBox="7392,12721 10203,12448 10316,13615 7505,13887"/>
              </emma:interpretation>
              <emma:one-of disjunction-type="recognition" id="oneOf2">
                <emma:interpretation id="interp2" emma:lang="" emma:confidence="1">
                  <emma:literal/>
                </emma:interpretation>
              </emma:one-of>
            </emma:emma>
          </inkml:annotationXML>
          <inkml:trace contextRef="#ctx0" brushRef="#br0" timeOffset="3203.0535">-13986 12081 489 0,'-41'2'495'0,"14"0"-104"15,11-2-1-15,11 3-278 16,8-2-42-16,21 6-30 16,2-4-23-16,16-3-12 15,9-8 9-15,27-5-11 16,-5-8 10-16,22-7-18 15,-4 2-37-15,11-4-368 16,-26 5 102-16</inkml:trace>
          <inkml:trace contextRef="#ctx0" brushRef="#br0" timeOffset="2923.0085">-13683 11311 1088 0,'10'-16'394'16,"-2"9"35"-16,-11 19-290 16,-9 17-51-16,-7 15-44 15,-12 19-19-15,-8 8 0 0,-8 13-11 16,2 1 1-16,-5 7-13 16,14-15 9-1,2-8-13-15,13-18 10 0,3-22-25 16,11-20-4-16,9-25-67 15,8-16-9-15,8-23-35 16,6-10 31-16,15-24-207 16,0 4 47-16,8-14 13 15,0 13 90-15,5-1 126 16,-15 23 352-16,-1 13-65 16,-14 28 7-16,-5 24-57 15,-12 30-124-15,-10 21-133 16,-7 15 92-16,1 17-11 15,0-6 2-15,6-8-16 16,8 3 1-16,10-5-14 16,8-21 8-16,10-8-54 0,1-5 4 15,6-33-368-15,-11-9 78 16</inkml:trace>
          <inkml:trace contextRef="#ctx0" brushRef="#br0" timeOffset="3728.9299">-13097 11523 1374 0,'-3'0'342'0,"4"8"102"15,6 7-389-15,7 9-32 16,1 4-7-16,9 9-10 16,4-3 12-16,7-3-13 15,1-10 8-15,14-14-14 16,2-23 10-16,5-17-64 16,-7-11-24-16,1-11-50 0,-22 6-120 15,-6 4-216-15,-12 3 43 16,-8 13-135-16,-4 11 632 15,4 13 445-15,-8 8-151 16,2 23 52-16,-1 3-238 16,-5 18-46-16,-6 5-32 15,-1 13-33-15,-5 5-23 16,0 13-22-16,6-7-4 16,2 3-18-16,7-9-2 0,7-7-120 15,7-17-348-15,-14-1 72 16</inkml:trace>
          <inkml:trace contextRef="#ctx0" brushRef="#br0" timeOffset="4112.4188">-12461 12078 1251 0,'1'-2'313'16,"6"-1"100"-16,2-8-355 15,4 0-42-15,5-15-12 16,3-9 3-16,7-12-19 16,1-1 0-16,2 2-14 15,-8 9 9-15,-6 16-15 0,-5 21 19 16,-11 24 1-16,-5 20 13 15,-3 26-6-15,-3-4 17 16,-1 14-10-16,5-12 8 16,6-3 263-16,4-18-661 15,1-7 311-15</inkml:trace>
          <inkml:trace contextRef="#ctx0" brushRef="#br0" timeOffset="4881.6908">-11882 11671 889 0,'-8'-7'389'16,"19"4"-6"-16,8-2-185 15,12-6-135-15,11 0-24 16,18-9 1-16,5-1-9 16,20 2 1-16,-3 1-67 0,22-8-376 15,-7 5 111-15</inkml:trace>
          <inkml:trace contextRef="#ctx0" brushRef="#br0" timeOffset="4502.5508">-11702 11457 1221 0,'-5'-13'420'0,"5"8"47"15,1 7-338-15,6 15-54 16,-1 14-52-16,6 15-16 16,-1 4-4-16,7 12 0 15,-2-7 0-15,7 0 4 16,0-13-28-16,1-9-84 15,-6-14-28-15,-7-11-339 0,-6-13 17 16</inkml:trace>
        </inkml:traceGroup>
        <inkml:traceGroup>
          <inkml:annotationXML>
            <emma:emma xmlns:emma="http://www.w3.org/2003/04/emma" version="1.0">
              <emma:interpretation id="{B67E735F-BE35-4221-BC7D-E6957E841DE9}" emma:medium="tactile" emma:mode="ink">
                <msink:context xmlns:msink="http://schemas.microsoft.com/ink/2010/main" type="inkWord" rotatedBoundingBox="10560,12424 15142,11980 15250,13096 10668,13540"/>
              </emma:interpretation>
              <emma:one-of disjunction-type="recognition" id="oneOf3">
                <emma:interpretation id="interp3" emma:lang="" emma:confidence="1">
                  <emma:literal/>
                </emma:interpretation>
              </emma:one-of>
            </emma:emma>
          </inkml:annotationXML>
          <inkml:trace contextRef="#ctx0" brushRef="#br0" timeOffset="5416.8385">-10903 11656 894 0,'-11'-3'392'0,"4"0"10"16,9 3-221-16,3 2-75 16,10-1-47-16,10-2-7 15,11-3-13-15,19-5-1 16,9-3-11-16,10-2-3 0,-2 1-34 15,5-4-87-15,-12 3-346 16,7 6 64-16</inkml:trace>
          <inkml:trace contextRef="#ctx0" brushRef="#br0" timeOffset="4902.637">-10658 11038 1101 0,'3'4'289'0,"-7"13"80"16,-6 14-314-16,-14 23-26 16,-4 14-18-16,-6 13-2 15,0-5-4-15,1 7-1 16,12-17-1-16,0-5-1 0,8-23 0 15,5-13-31-15,5-27 76 16,11-24-422-16,7-22 134 16</inkml:trace>
          <inkml:trace contextRef="#ctx0" brushRef="#br0" timeOffset="5055.7496">-10616 10967 1199 0,'-3'13'279'16,"-7"21"104"-16,-3 10-345 0,4 14-17 15,-8-4 0 1,9 4 3-16,2-12 0 0,11 4-2 16,4-13-7-16,13 7-19 15,-5-5-41-15,9 8-361 16,-1-5 94-16</inkml:trace>
          <inkml:trace contextRef="#ctx0" brushRef="#br0" timeOffset="5503.6076">-10233 11199 1342 0,'-1'11'320'0,"4"9"113"16,3 4-385-16,7 7-30 16,2 0-6-16,6 0 1 15,5-10-4-15,10-8 5 16,-1-7-32-16,6-20-81 15,-2-14 75-15,1-16-418 16,-11-5 81-16</inkml:trace>
          <inkml:trace contextRef="#ctx0" brushRef="#br0" timeOffset="5803.8692">-9895 11192 1140 0,'-5'51'326'0,"-5"10"106"0,-3-1-322 15,-2 12-3-15,-1-11-26 16,3 3-16-16,3-9-32 15,6 0-1-15,4-14-73 16,8-11-422-16,-7-18 129 16</inkml:trace>
          <inkml:trace contextRef="#ctx0" brushRef="#br0" timeOffset="6191.9344">-9668 11489 1202 0,'13'-16'301'0,"3"11"101"15,7 7-333-15,-4 8-49 16,-1 14 8-16,-10 7 1 15,-10 9 21-15,-6 2 5 16,-13 10 10-16,-3-3 1 0,-7 0 2 16,2-10-25-16,-2-5 1 15,8-10-6-15,5-8-3 16,12-9-13-16,14-4 1 16,10-5-9-16,18-4-5 15,7-1-5-15,14-6-31 16,3-1-58-16,10-7-35 15,1-2-398-15,-4-5 64 16</inkml:trace>
          <inkml:trace contextRef="#ctx0" brushRef="#br0" timeOffset="6595.3769">-9271 11418 1267 0,'5'-3'338'0,"19"-1"101"16,12-5-356-16,26-9-29 15,15-2-21-15,34-10-5 16,-3-6-18-16,22-6-456 16,-13-2 143-16</inkml:trace>
          <inkml:trace contextRef="#ctx0" brushRef="#br0" timeOffset="6583.4247">-8869 11050 1336 0,'7'-12'393'16,"-2"16"67"-16,-5 15-374 15,-4 25-49-15,-1 13-35 16,-6 19 0-16,1-3 6 16,4 6 1-16,3-17-5 15,8-2 4-15,1-21-32 16,2-3-80-16,-1-19-27 15,-3-2-337-15,-7-12 17 0</inkml:trace>
          <inkml:trace contextRef="#ctx0" brushRef="#br0" timeOffset="7369.7635">-8317 11439 1085 0,'-29'3'389'15,"19"1"40"-15,7-3-262 0,7 1-108 16,13 3-11-16,9-2-23 16,19-8-4-16,12 3-6 15,29-11-19-15,8-8-47 16,16-11 192-16,-4 1-591 15,2-14 219-15</inkml:trace>
          <inkml:trace contextRef="#ctx0" brushRef="#br0" timeOffset="7150.2222">-7983 10761 1065 0,'18'-10'442'0,"-9"7"8"16,-10 11-278-16,-11 25-75 15,-7 12-66-15,-10 20-12 0,-4 11-9 16,-10 15-1-16,2-5-4 16,-4 5 0-16,6-18-2 15,0-4 0-15,11-26-10 16,4-17-58-16,8-30-39 15,11-30-358-15,16-24 47 16</inkml:trace>
          <inkml:trace contextRef="#ctx0" brushRef="#br0" timeOffset="7213.0539">-8012 10740 1050 0,'17'-5'327'16,"-12"8"73"-1,-11 20-268-15,-4 16-71 0,-9 14 3 16,-2 14-27-16,-4 11-10 15,11-2-10-15,6 7-3 16,14-10-9-16,13-5-6 16,9-18-17-16,13-3-53 15,-2-19 290-15,8-15-646 16,-12-12 262-16</inkml:trace>
          <inkml:trace contextRef="#ctx0" brushRef="#br0" timeOffset="7717.4774">-7566 11002 1096 0,'-7'0'323'0,"-3"8"64"16,4 6-304-16,3 11-28 15,3 7-25-15,5 7-4 16,8-3-1-16,6-1-6 16,4-7-12-16,11-12-1 15,3-12-15-15,12-22-42 16,-4-13-23-16,5-19-337 16,-4-6 62-16</inkml:trace>
          <inkml:trace contextRef="#ctx0" brushRef="#br0" timeOffset="7729.9627">-7255 10979 1005 0,'-16'50'337'16,"-10"22"76"-16,5 2-255 16,-2 12-22-16,5-14-26 15,5 2-10-15,12-22-36 16,6-10-11-16,6-11-59 16,7-11 214-16,4-17-685 0,3-16 271 15</inkml:trace>
          <inkml:trace contextRef="#ctx0" brushRef="#br0" timeOffset="8158.4649">-7093 11227 1302 0,'25'-44'416'0,"7"5"72"15,4 12-365-15,1 16-57 16,-8 15-41-16,-1 17-18 16,-10 4-12-16,-4 12 1 15,-7 4 6-15,-10 4 3 16,-9-3 3-16,-6 4 19 0,-3-11 4 16,-5-5 0-16,7-13-3 15,-1-7-1-15,11-8-18 16,7-7-22-16,13-6-28 15,9 4-65-15,7 2-25 16,11 0-41-16,-1 9 8 16,0 7 20-16,-6 0 63 15,-5 5 25-15,-10 2 45 16,-6-1 34-16,-7 4 18 0,-6 1 51 16,-7-1 25-16,-12 10 45 15,-9 0-4-15,-18-2 25 16,-6 0-33-16,-10 1-18 15,8-11-49-15,1-6-21 16,12-8-35-16,5-10-49 16,13-6-76-16,13-7-484 15,18 0 107-15</inkml:trace>
          <inkml:trace contextRef="#ctx0" brushRef="#br0" timeOffset="8720.3263">-6677 11166 1251 0,'-22'-13'464'0,"8"0"55"15,9 6-354-15,11-4-23 16,9 3-77-16,17-2-25 15,11 0-25-15,10 2-11 0,4 2-56 16,29 4-482 0,-11 2 138-16</inkml:trace>
          <inkml:trace contextRef="#ctx0" brushRef="#br0" timeOffset="8703.3668">-6510 10815 1649 0,'0'8'364'0,"4"21"147"15,0 14-480-15,-6 20-29 16,2 2-3-16,-2 6 3 16,4-11 0-16,0-5 6 15,9-11-25-15,4-10-125 16,1-16-14-16,10-15-357 15,-8-12-15-15</inkml:trace>
        </inkml:traceGroup>
        <inkml:traceGroup>
          <inkml:annotationXML>
            <emma:emma xmlns:emma="http://www.w3.org/2003/04/emma" version="1.0">
              <emma:interpretation id="{A5E60030-6680-41AD-911C-6AD1E2062042}" emma:medium="tactile" emma:mode="ink">
                <msink:context xmlns:msink="http://schemas.microsoft.com/ink/2010/main" type="inkWord" rotatedBoundingBox="15827,12425 18804,12342 18811,12601 15834,12684"/>
              </emma:interpretation>
              <emma:one-of disjunction-type="recognition" id="oneOf4">
                <emma:interpretation id="interp4" emma:lang="" emma:confidence="0">
                  <emma:literal>?</emma:literal>
                </emma:interpretation>
                <emma:interpretation id="interp5" emma:lang="" emma:confidence="0">
                  <emma:literal>!</emma:literal>
                </emma:interpretation>
                <emma:interpretation id="interp6" emma:lang="" emma:confidence="0">
                  <emma:literal>q</emma:literal>
                </emma:interpretation>
                <emma:interpretation id="interp7" emma:lang="" emma:confidence="0">
                  <emma:literal>ß</emma:literal>
                </emma:interpretation>
                <emma:interpretation id="interp8" emma:lang="" emma:confidence="0">
                  <emma:literal>2.</emma:literal>
                </emma:interpretation>
              </emma:one-of>
            </emma:emma>
          </inkml:annotationXML>
          <inkml:trace contextRef="#ctx0" brushRef="#br0" timeOffset="9152.355">-5711 11201 1838 0,'0'-13'419'0,"23"0"155"15,4 4-573-15,17-1-122 16,3 7-457-16,4-1 82 16</inkml:trace>
          <inkml:trace contextRef="#ctx0" brushRef="#br0" timeOffset="9167.3138">-4968 11164 1323 0,'0'-7'360'0,"5"-2"48"16,13-12-764-16,4 0 50 15</inkml:trace>
          <inkml:trace contextRef="#ctx0" brushRef="#br0" timeOffset="9213.1912">-4408 11010 1055 0,'17'-8'308'0,"13"-9"67"16,1 6-670-16,4 1 86 15</inkml:trace>
          <inkml:trace contextRef="#ctx0" brushRef="#br0" timeOffset="9360.799">-3858 11049 1222 0,'24'-3'641'15,"-37"-2"-79"-15,31-7-353 0,14 4-768 16,18 2 59-16</inkml:trace>
          <inkml:trace contextRef="#ctx0" brushRef="#br0" timeOffset="9525.3552">-3315 11007 1466 0,'18'-4'416'0,"4"1"96"16,-1 5-439-16,7 4-174 15,-2-1-32-15,5 2-370 16,-2-3-7-16</inkml:trace>
          <inkml:trace contextRef="#ctx0" brushRef="#br0" timeOffset="9662.9878">-2807 11125 958 0,'19'18'391'0,"-1"1"10"15,-8-6-240-15,3-8-479 16,1-16 90-16</inkml:trace>
        </inkml:traceGroup>
        <inkml:traceGroup>
          <inkml:annotationXML>
            <emma:emma xmlns:emma="http://www.w3.org/2003/04/emma" version="1.0">
              <emma:interpretation id="{D59C80A7-28D4-4947-BD58-00ABB8A1BF07}" emma:medium="tactile" emma:mode="ink">
                <msink:context xmlns:msink="http://schemas.microsoft.com/ink/2010/main" type="inkWord" rotatedBoundingBox="19202,10853 21127,10666 21284,12286 19359,12473"/>
              </emma:interpretation>
            </emma:emma>
          </inkml:annotationXML>
          <inkml:trace contextRef="#ctx0" brushRef="#br0" timeOffset="20312.6785">-464 10812 1219 0,'16'-2'358'16,"-14"6"71"-16,1 0-312 16,4 1-93-16,-1 5 0 15,2 1-17-15,5 4-5 0,-3 4-440 16</inkml:trace>
          <inkml:trace contextRef="#ctx0" brushRef="#br0" timeOffset="16140.0993">-2225 10638 1534 0,'0'-3'373'0,"11"-11"115"0,14 1-434 15,17-7-47-15,10-3-5 16,22 4-9-16,-2 1 14 16,4 0-11-16,-6 4 12 15,-9 1-8-15,-22 5 11 0,-8 1-122 16,-13 4 43-1,-18 3-429-15,-21 3 43 0</inkml:trace>
          <inkml:trace contextRef="#ctx0" brushRef="#br0" timeOffset="16380.8393">-2136 10935 958 0,'-3'2'485'0,"9"-1"-54"16,7-2-176-16,15-7-203 15,8-4-26-15,22-12 0 16,5-5 11-16,18-4-11 16,2 4 10-16,11 8-240 15,-16 3-258-15,-7 12 21 16</inkml:trace>
          <inkml:trace contextRef="#ctx0" brushRef="#br0" timeOffset="20001.2968">-1176 9774 913 0,'5'-24'291'0,"0"-9"47"16,13-11-252-16,17-17-37 16,16 4-31-16,20-14 15 15,4 7-13-15,11 3 10 16,-7 20-17-16,6 2 9 16,-21 23-20-16,-4 14 10 15,-21 12-14-15,-9 19 13 16,-22 15-12-16,-13 19 14 0,-15 2-10 15,-14 15 14-15,-8-7-11 16,-7 0 16-16,9-17-11 16,4-2 13-16,12-15-13 15,11-3 10-15,8-9-18 16,5 2 7-16,11-4-14 16,10-3 10-16,5-5-11 15,18 2 12-15,8-3-9 16,10 0-32-16,-5-1-12 15,12 1-346-15,-12-8 71 0</inkml:trace>
        </inkml:traceGroup>
      </inkml:traceGroup>
    </inkml:traceGroup>
    <inkml:traceGroup>
      <inkml:annotationXML>
        <emma:emma xmlns:emma="http://www.w3.org/2003/04/emma" version="1.0">
          <emma:interpretation id="{BC883307-11D6-4256-95BA-4520E7710D5F}" emma:medium="tactile" emma:mode="ink">
            <msink:context xmlns:msink="http://schemas.microsoft.com/ink/2010/main" type="paragraph" rotatedBoundingBox="6055,14589 17631,13352 17740,14370 6164,15607" alignmentLevel="2"/>
          </emma:interpretation>
        </emma:emma>
      </inkml:annotationXML>
      <inkml:traceGroup>
        <inkml:annotationXML>
          <emma:emma xmlns:emma="http://www.w3.org/2003/04/emma" version="1.0">
            <emma:interpretation id="{3AE1EA8A-4BFC-4F77-A8AE-5B24A92C09A4}" emma:medium="tactile" emma:mode="ink">
              <msink:context xmlns:msink="http://schemas.microsoft.com/ink/2010/main" type="line" rotatedBoundingBox="6055,14589 17631,13352 17740,14370 6164,15607"/>
            </emma:interpretation>
          </emma:emma>
        </inkml:annotationXML>
        <inkml:traceGroup>
          <inkml:annotationXML>
            <emma:emma xmlns:emma="http://www.w3.org/2003/04/emma" version="1.0">
              <emma:interpretation id="{6304013E-EBCB-48BB-8ED5-950C66C84089}" emma:medium="tactile" emma:mode="ink">
                <msink:context xmlns:msink="http://schemas.microsoft.com/ink/2010/main" type="inkWord" rotatedBoundingBox="6089,14902 6679,14839 6721,15226 6130,15289"/>
              </emma:interpretation>
              <emma:one-of disjunction-type="recognition" id="oneOf5">
                <emma:interpretation id="interp9" emma:lang="" emma:confidence="1">
                  <emma:literal/>
                </emma:interpretation>
              </emma:one-of>
            </emma:emma>
          </inkml:annotationXML>
          <inkml:trace contextRef="#ctx0" brushRef="#br0" timeOffset="54705.7539">-15412 13806 686 0,'-3'13'439'0,"1"2"-62"15,10-9-91-15,5 1-177 16,9-2-38-16,10-7 30 16,12-9-18-16,16-6-1 15,6-2-39-15,12-2-1 0,-6 6-35 16,-1 9 7-1,-21 11-20-15,-3 6-150 0,-22 7-314 16,-19-9 44-16</inkml:trace>
          <inkml:trace contextRef="#ctx0" brushRef="#br0" timeOffset="54440.4656">-15425 13504 946 0,'-3'-6'441'0,"-3"12"-19"16,1-1-166-16,6-3-208 16,9 3 11-16,5-4-26 15,12 4 12-15,6-8-18 16,17-7 10-16,5-8-25 0,16 2 9 15,-9-8-16-15,6 11 10 16,-13 6-15-16,-11 6 13 16,-18-4-48-16,-10 13-86 15,-16 3 91-15,-16 12-443 16,-10 6 82-16</inkml:trace>
        </inkml:traceGroup>
        <inkml:traceGroup>
          <inkml:annotationXML>
            <emma:emma xmlns:emma="http://www.w3.org/2003/04/emma" version="1.0">
              <emma:interpretation id="{8C636986-EC77-4A55-8269-815363536C1E}" emma:medium="tactile" emma:mode="ink">
                <msink:context xmlns:msink="http://schemas.microsoft.com/ink/2010/main" type="inkWord" rotatedBoundingBox="7684,14415 9362,14236 9435,14919 7757,15098"/>
              </emma:interpretation>
              <emma:one-of disjunction-type="recognition" id="oneOf6">
                <emma:interpretation id="interp10" emma:lang="" emma:confidence="1">
                  <emma:literal/>
                </emma:interpretation>
              </emma:one-of>
            </emma:emma>
          </inkml:annotationXML>
          <inkml:trace contextRef="#ctx0" brushRef="#br0" timeOffset="55385.9562">-13603 13084 1223 0,'-5'-11'428'0,"0"6"71"16,0 7-324-16,-3 7-49 15,-3 6-42-15,-7 14-32 16,-2 4-21-16,1 6-19 16,8-4 0-16,7-2-14 0,11-12 7 15,12-10-21-15,10-11-3 16,15-11-30-16,2-9 10 16,10-1-8-16,-4 2 22 15,-6 6 1-15,-11 10 28 16,-4 14-11-16,-18 8 6 15,-3 17-9-15,-5 8 17 16,-13 3 3-16,-5 0 22 16,-5 2 5-16,-5-15 16 0,-6 1-8 15,-2-4 3-15,-1-3-16 16,1-9-2-16,-6-1-16 16,4-7 2-16,-4-7-13 15,3-8 9-15,-5-7-53 16,5-7-45-16,-5-6 323 15,11-4-785-15,4-32 316 16</inkml:trace>
          <inkml:trace contextRef="#ctx0" brushRef="#br0" timeOffset="55720.691">-13821 13006 1177 0,'21'-8'297'0,"15"3"133"16,5 1-325-16,17-4-31 15,0-1 2-15,14 1-28 16,-6 2-28-16,6-4-32 16,-3-1-53-16,9 3-383 0,-16 1 93 15</inkml:trace>
          <inkml:trace contextRef="#ctx0" brushRef="#br0" timeOffset="56080.3171">-12573 13303 559 0,'-23'-19'506'16,"4"4"-94"-16,12 9-29 0,10 2-247 15,5 4-52-15,13 0-30 16,10 0-26-1,24-3-21-15,7 0 9 0,21-7-12 16,-5 1-5-16,4-3-439 16,-22 2 143-16</inkml:trace>
          <inkml:trace contextRef="#ctx0" brushRef="#br0" timeOffset="56074.3339">-12302 13010 975 0,'-2'9'445'16,"-3"19"-23"-16,0 17-171 15,-1 6-212-15,1 12-20 16,2-5 10-16,4 7-10 16,6-16-4-16,6-2-15 15,-2-16 7-15,0-5-34 16,1-7-16-16,-6-9-70 0,-4-7-10 15,-12-3-323 1,-6 0 66-16</inkml:trace>
        </inkml:traceGroup>
        <inkml:traceGroup>
          <inkml:annotationXML>
            <emma:emma xmlns:emma="http://www.w3.org/2003/04/emma" version="1.0">
              <emma:interpretation id="{F602C563-BDB8-49B6-AED2-41C2F75C58BF}" emma:medium="tactile" emma:mode="ink">
                <msink:context xmlns:msink="http://schemas.microsoft.com/ink/2010/main" type="inkWord" rotatedBoundingBox="10015,14189 11286,14054 11393,15048 10121,15184"/>
              </emma:interpretation>
              <emma:one-of disjunction-type="recognition" id="oneOf7">
                <emma:interpretation id="interp11" emma:lang="" emma:confidence="1">
                  <emma:literal/>
                </emma:interpretation>
              </emma:one-of>
            </emma:emma>
          </inkml:annotationXML>
          <inkml:trace contextRef="#ctx0" brushRef="#br0" timeOffset="57061.4814">-11399 12771 1218 0,'6'-11'321'0,"-2"4"106"16,-1 7-359-16,0 2-7 15,-8 6-30-15,-1 8 11 16,-2 9-21-16,-8 12 13 16,-2 10-11-16,0 18 15 15,2-10-18-15,6 5 15 16,3-13-14-16,7-5 13 15,5-16-17-15,11-3 10 16,2-13-17-16,12-9 8 0,2-6-13 16,12-9 13-16,-7-4-13 15,0-6-63-15,-7-1-79 16,-8 3-360-16,-14 4 24 16</inkml:trace>
          <inkml:trace contextRef="#ctx0" brushRef="#br0" timeOffset="57275.9737">-11237 13102 1169 0,'-1'8'295'0,"4"7"102"16,-3-1-332-16,1 4-13 15,3 2-22-15,5 7 9 16,-4-1-21-16,2 8-57 16,2 7-378-16,11 1 105 15</inkml:trace>
          <inkml:trace contextRef="#ctx0" brushRef="#br0" timeOffset="57414.1693">-11008 13320 1137 0,'0'14'271'0,"-5"19"116"15,0-1-334-15,-1 18 1 0,-2-8-14 16,1 12 6-16,5-12-27 15,2 4 7-15,9-14-19 16,0-4-32-16,1-14-40 16,9-4-342-16,-2-13 66 15</inkml:trace>
          <inkml:trace contextRef="#ctx0" brushRef="#br0" timeOffset="57830.1734">-10539 12822 1255 0,'-4'-13'410'16,"-4"16"56"-16,-5 20-303 16,-8 7-121-16,-3 9 19 15,4 7-29-15,3 2 11 16,2-10-16-16,17-6 7 15,-1-14-31-15,7-8 4 16,12-12-13-16,9-11 4 16,0-3-18-16,17-4 11 15,-3 6-9-15,1 4 9 32,-10 8-6-32,-5 11 11 0,-12 8-10 0,-8 11 13 0,-9 1-2 15,-6 8 24-15,-4-1 2 16,-4 5 31-16,-1-6-11 15,-6 6 10-15,1-9-23 16,-6-6 5-16,2-8-28 16,0-3 10-16,-1-12-16 15,1-6 11-15,0-4-38 16,-9-11-137-16,-2-6-28 0,-7-8-355 16,3-2-34-16</inkml:trace>
          <inkml:trace contextRef="#ctx0" brushRef="#br0" timeOffset="58136.9986">-10729 12820 870 0,'29'-26'465'15,"-3"15"-32"-15,10-7-127 16,-1 8-239-16,14 4-6 16,1-1-36-16,10 1-2 15,-5 10-29-15,5 0 379 16,-11 4-826-16,-13-5 393 15</inkml:trace>
        </inkml:traceGroup>
        <inkml:traceGroup>
          <inkml:annotationXML>
            <emma:emma xmlns:emma="http://www.w3.org/2003/04/emma" version="1.0">
              <emma:interpretation id="{7D233BB0-3F29-40AB-8F90-156A4B73C1D1}" emma:medium="tactile" emma:mode="ink">
                <msink:context xmlns:msink="http://schemas.microsoft.com/ink/2010/main" type="inkWord" rotatedBoundingBox="11822,13973 14513,13685 14607,14564 11916,14851"/>
              </emma:interpretation>
              <emma:one-of disjunction-type="recognition" id="oneOf8">
                <emma:interpretation id="interp12" emma:lang="" emma:confidence="1">
                  <emma:literal/>
                </emma:interpretation>
              </emma:one-of>
            </emma:emma>
          </inkml:annotationXML>
          <inkml:trace contextRef="#ctx0" brushRef="#br0" timeOffset="58693.257">-9662 13021 947 0,'-10'-10'412'15,"9"2"2"-15,12 2-196 16,7-2-155-16,14-2-7 16,9-1-39-16,17-4 5 15,6 2-16-15,9-2-19 16,-7 9 36-16,14 4-453 16,-16 6 140-16</inkml:trace>
          <inkml:trace contextRef="#ctx0" brushRef="#br0" timeOffset="58574.4547">-9448 12794 1249 0,'0'-5'328'16,"-1"12"105"-16,-3 10-359 16,1 13-8-16,-2 9-29 15,2 14 12-15,1 1-23 16,6 7 3-16,7-9-22 0,5-2 8 15,2-11-14 1,1-11 9-16,-4-12-29 0,-7-8-68 16,-5-8-44-16,-11-11-332 15,-6-4 23-15</inkml:trace>
          <inkml:trace contextRef="#ctx0" brushRef="#br0" timeOffset="59061.8574">-8930 12531 1247 0,'0'-8'337'16,"4"3"94"-16,-4 10-371 16,2 15 7-16,-5 10-31 15,1 19 9-15,-4 3-12 0,1 5 15 16,2-4-26-16,4-7 9 15,6-16-19-15,6 0 13 16,1-8-15-16,9-13 12 16,3-6-14-16,5-13 12 15,-2-8-21-15,3-9-6 16,-1 1-115-16,-2-10-367 16,-11-1 69-16</inkml:trace>
          <inkml:trace contextRef="#ctx0" brushRef="#br0" timeOffset="59087.4794">-8656 12721 1194 0,'-7'32'358'0,"-1"14"111"16,2-2-345-16,-1 9-3 15,1-6-47-15,4 7-8 16,7-12-48-16,10-3-41 0,2-16-100 16,13-10-361-16,0-18 50 15</inkml:trace>
          <inkml:trace contextRef="#ctx0" brushRef="#br0" timeOffset="59282.566">-8312 12976 1076 0,'-17'27'333'0,"6"11"61"16,-4 12-259-16,2-6-108 0,7 3 8 15,3-8-22-15,9-1-31 16,4-13 430-16,14-17-814 15,-1-16 387-15</inkml:trace>
          <inkml:trace contextRef="#ctx0" brushRef="#br0" timeOffset="59651.2001">-7900 12557 1006 0,'-9'0'331'0,"-17"13"50"16,-8 10-258-16,-4 13-64 0,8 2-10 15,-5 5 29-15,14-1-15 16,8 2 10-16,11-12-31 16,12 4-4-16,4-9-33 15,12-6 14-15,5-12-14 16,10-13 16-16,-2-9-11 15,-1-9 15-15,-3-3-17 16,-11-15 36-16,-10 7-1 16,-7-11 38-16,-2 4-5 0,-12-4 16 15,1 13-38-15,-19 0-6 16,-4 14-38-16,-8 12-4 16,6 11-44-16,-5 12-78 15,17 3-87-15,13 13-353 16,6 0 7-16</inkml:trace>
          <inkml:trace contextRef="#ctx0" brushRef="#br0" timeOffset="60214.9677">-7441 12406 1436 0,'-2'-13'449'16,"-3"12"62"-16,2 7-357 15,-4 7-140-15,-2 10 3 16,-3 4-2-16,3 11 1 15,0-6-13-15,8 6 12 16,7-13-15-16,9-3-6 16,6-13 3-16,13-9 7 15,3-9-23-15,15-4-11 16,-6 0-17-16,4 5 10 16,-14 6-9-16,-2 10 21 15,-12 7 7-15,-9 9 10 0,-11 0-10 16,-2 15 25-16,-5 2-1 15,-9 4 35-15,1-3 4 16,0 7 29-16,-5-13-14 16,-7-1 13-16,1-5-29 15,-8-8-7-15,-2-12-17 16,-9-12 3-16,3-11-24 16,-4-14-76-16,10-6-106 15,5-15-378-15,13-6 1 0</inkml:trace>
          <inkml:trace contextRef="#ctx0" brushRef="#br0" timeOffset="60524.745">-7445 12410 1255 0,'2'-18'472'0,"3"0"64"16,5 2-338-16,9-2-61 16,2 2-71-16,12 3-10 15,2 1-46-15,12 4 3 16,-5 2-5-16,12 2-112 15,-5 9-363-15,9 7-79 16,-14-3-212-16</inkml:trace>
        </inkml:traceGroup>
        <inkml:traceGroup>
          <inkml:annotationXML>
            <emma:emma xmlns:emma="http://www.w3.org/2003/04/emma" version="1.0">
              <emma:interpretation id="{12119352-4582-4F17-A6F5-7D9747A7F19B}" emma:medium="tactile" emma:mode="ink">
                <msink:context xmlns:msink="http://schemas.microsoft.com/ink/2010/main" type="inkWord" rotatedBoundingBox="15244,14083 15738,14031 15744,14096 15250,14149"/>
              </emma:interpretation>
              <emma:one-of disjunction-type="recognition" id="oneOf9">
                <emma:interpretation id="interp13" emma:lang="" emma:confidence="1">
                  <emma:literal/>
                </emma:interpretation>
              </emma:one-of>
            </emma:emma>
          </inkml:annotationXML>
          <inkml:trace contextRef="#ctx0" brushRef="#br0" timeOffset="76702.4821">-6291 12721 898 0,'-2'6'510'0,"13"-10"-75"16,9 0-157-16,17-4-217 15,10 0-49-15,24-8-15 16,6-5-42-16,35-5-397 16,0-5 114-16</inkml:trace>
        </inkml:traceGroup>
        <inkml:traceGroup>
          <inkml:annotationXML>
            <emma:emma xmlns:emma="http://www.w3.org/2003/04/emma" version="1.0">
              <emma:interpretation id="{D6324ADE-17E7-47D6-BB30-4E5802FADDD3}" emma:medium="tactile" emma:mode="ink">
                <msink:context xmlns:msink="http://schemas.microsoft.com/ink/2010/main" type="inkWord" rotatedBoundingBox="16611,13946 17682,13832 17686,13864 16615,13978"/>
              </emma:interpretation>
              <emma:one-of disjunction-type="recognition" id="oneOf10">
                <emma:interpretation id="interp14" emma:lang="" emma:confidence="1">
                  <emma:literal/>
                </emma:interpretation>
              </emma:one-of>
            </emma:emma>
          </inkml:annotationXML>
          <inkml:trace contextRef="#ctx0" brushRef="#br0" timeOffset="76710.4573">-4929 12554 1250 0,'24'-11'254'16,"-1"1"121"0,-3 3-366-16,5 4-28 0,3 1-9 15,16 2-352-15,6-1 95 16</inkml:trace>
          <inkml:trace contextRef="#ctx0" brushRef="#br0" timeOffset="76829.7243">-4254 12465 769 0,'32'-10'290'0,"4"2"39"16,-7 3-176-16,0 2-78 16,-6 3-9-16,1 1-23 15,-7 1-15-15,5 1-28 16,1-4-160-16,1 7-195 16,-4-1 1-16</inkml:trace>
          <inkml:trace contextRef="#ctx0" brushRef="#br0" timeOffset="77084.7608">-3858 12440 705 0,'-23'4'91'16,"-10"-3"187"-16</inkml:trace>
        </inkml:traceGroup>
      </inkml:traceGroup>
    </inkml:traceGroup>
    <inkml:traceGroup>
      <inkml:annotationXML>
        <emma:emma xmlns:emma="http://www.w3.org/2003/04/emma" version="1.0">
          <emma:interpretation id="{078DE787-473B-43CD-A8FF-1E16C54D216C}" emma:medium="tactile" emma:mode="ink">
            <msink:context xmlns:msink="http://schemas.microsoft.com/ink/2010/main" type="paragraph" rotatedBoundingBox="5990,15706 18182,13941 18358,15156 6166,16921" alignmentLevel="2"/>
          </emma:interpretation>
        </emma:emma>
      </inkml:annotationXML>
      <inkml:traceGroup>
        <inkml:annotationXML>
          <emma:emma xmlns:emma="http://www.w3.org/2003/04/emma" version="1.0">
            <emma:interpretation id="{6A8FC438-FC30-406F-ACD4-39E6B2D36173}" emma:medium="tactile" emma:mode="ink">
              <msink:context xmlns:msink="http://schemas.microsoft.com/ink/2010/main" type="inkBullet" rotatedBoundingBox="6091,16404 6854,16293 6910,16676 6146,16787"/>
            </emma:interpretation>
            <emma:one-of disjunction-type="recognition" id="oneOf11">
              <emma:interpretation id="interp15" emma:lang="" emma:confidence="0">
                <emma:literal>-</emma:literal>
              </emma:interpretation>
            </emma:one-of>
          </emma:emma>
        </inkml:annotationXML>
        <inkml:trace contextRef="#ctx0" brushRef="#br0" timeOffset="62766.3998">-15402 15297 717 0,'-2'18'432'0,"4"-1"-57"16,13-9-100-16,17 2-203 15,12-7-18-15,22-17-1 16,19-12-3-16,22-8-14 15,-5-5-1-15,0 0-20 16,-19 15-11-16,-12 16-429 16,-22 11 140-16</inkml:trace>
        <inkml:trace contextRef="#ctx0" brushRef="#br0" timeOffset="62470.3533">-15379 15001 894 0,'6'-4'389'0,"9"4"-15"15,-1-2-194-15,19-3-116 0,2-1-23 16,22-4-8-16,-2-5 9 16,18-3-12-16,-4 4-10 15,3-2-17-15,-15 6 7 16,-3 3-7-16,-17 9-22 16,-11 0 50-16,-16 3-445 15,-23 14 136-15</inkml:trace>
      </inkml:traceGroup>
      <inkml:traceGroup>
        <inkml:annotationXML>
          <emma:emma xmlns:emma="http://www.w3.org/2003/04/emma" version="1.0">
            <emma:interpretation id="{7FABFAA9-1C72-410A-979E-969FEDC7E73E}" emma:medium="tactile" emma:mode="ink">
              <msink:context xmlns:msink="http://schemas.microsoft.com/ink/2010/main" type="line" rotatedBoundingBox="7179,15534 18182,13941 18358,15156 7355,16749"/>
            </emma:interpretation>
          </emma:emma>
        </inkml:annotationXML>
        <inkml:traceGroup>
          <inkml:annotationXML>
            <emma:emma xmlns:emma="http://www.w3.org/2003/04/emma" version="1.0">
              <emma:interpretation id="{1E5502AA-81D5-4CAD-971A-890448D332D2}" emma:medium="tactile" emma:mode="ink">
                <msink:context xmlns:msink="http://schemas.microsoft.com/ink/2010/main" type="inkWord" rotatedBoundingBox="7239,15947 8829,15717 8936,16460 7347,16690"/>
              </emma:interpretation>
              <emma:one-of disjunction-type="recognition" id="oneOf12">
                <emma:interpretation id="interp16" emma:lang="" emma:confidence="1">
                  <emma:literal/>
                </emma:interpretation>
              </emma:one-of>
            </emma:emma>
          </inkml:annotationXML>
          <inkml:trace contextRef="#ctx0" brushRef="#br0" timeOffset="64703.2206">-13978 14495 1011 0,'5'-13'338'0,"-5"9"70"16,-2 7-242-16,-1 10-70 15,-5 16-9-15,-8 13-33 16,0 18-14-16,-2-3-21 16,3 3-2-16,7-13-2 15,10-13-4-15,4-13-3 16,15-6 2-16,7-10-3 0,6-12-5 16,6-3-2-1,6-7-1-15,-4-1-4 16,-5 3-2-16,-8 13 0 0,-3 14-3 15,-9 9-3-15,-9 11 1 16,-5 4 5-16,-6 8 7 16,1-4 6-16,-1 1 8 15,1-9 5-15,-1-1 16 16,-2-10 5-16,-5-1 8 16,1-6 0-16,-12 4-2 15,-1 2-17-15,-13-1-6 16,-3 1-8-16,-10-9 5 15,2-3 0-15,-9-8 3 16,10-2 0-16,-2-7 2 16,14 2-9-16,6-1-4 15,11 6-3-15,4-4-5 0,7 4-4 16,7-1-49 0,4-2-79-16,11-9-413 0,-1-3 64 15</inkml:trace>
          <inkml:trace contextRef="#ctx0" brushRef="#br0" timeOffset="65109.2598">-14015 14599 701 0,'-8'-6'498'0,"3"4"-51"16,3-1-74-16,4 0-229 16,4-1-41-16,9 1-7 15,1-7-44-15,18-7-7 16,8-3-13-16,17-3-6 15,1 1-12-15,9 2-4 0,-10 9-7 16,-7 4 0-16,-17 7 0 16,-7 4-30-16,-15 4-91 15,-15 0-392-15,-9-2 69 16</inkml:trace>
          <inkml:trace contextRef="#ctx0" brushRef="#br0" timeOffset="67058.5327">-13240 14797 1553 0,'-10'-6'333'0,"4"4"145"16,6 7-465-16,-2-5-7 15,2 5-4-15,2 3 343 16,8 5-823-16,-10-16 394 16</inkml:trace>
          <inkml:trace contextRef="#ctx0" brushRef="#br0" timeOffset="67486.6182">-12912 14773 2312 0,'21'-26'3'16,"13"-24"17"-16,-10 15-19 15,2 0 8-15,16-30-12 0,-4 5 13 16,-19 23-13-16,-6 7 12 15,-13 26-15-15,0 4 11 16,-8 11-13-16,3 16 11 16,-5 8-11-16,4 5 14 15,3 12-11-15,-1 6 13 16,9-7-12-16,3-1 13 16,0-18-12-16,-3 1 14 0,7-6-13 15,-6-1 12-15,-6-5 3 16,2 10-16-16,-9 0-475 15,-17 0 164-15</inkml:trace>
        </inkml:traceGroup>
        <inkml:traceGroup>
          <inkml:annotationXML>
            <emma:emma xmlns:emma="http://www.w3.org/2003/04/emma" version="1.0">
              <emma:interpretation id="{621D4FE9-3725-46DC-9A12-3C60264F4E95}" emma:medium="tactile" emma:mode="ink">
                <msink:context xmlns:msink="http://schemas.microsoft.com/ink/2010/main" type="inkWord" rotatedBoundingBox="9389,15768 12683,15291 12774,15923 9480,16400"/>
              </emma:interpretation>
              <emma:one-of disjunction-type="recognition" id="oneOf13">
                <emma:interpretation id="interp17" emma:lang="" emma:confidence="1">
                  <emma:literal/>
                </emma:interpretation>
              </emma:one-of>
            </emma:emma>
          </inkml:annotationXML>
          <inkml:trace contextRef="#ctx0" brushRef="#br0" timeOffset="68778.4415">-12109 14612 715 0,'-7'-10'432'0,"5"7"-50"15,11-2-99-15,2 5-223 16,16 2-5-16,9-2-45 16,16-2-1-16,2-4-6 15,17-2 12-15,-8 0-14 0,2-2-38 16,-16 0-325-16,-4-1-29 15,-24 3-149-15</inkml:trace>
          <inkml:trace contextRef="#ctx0" brushRef="#br0" timeOffset="68772.4572">-11954 14421 1066 0,'2'1'304'0,"-4"12"64"15,2 5-296-15,0 10-39 16,4 6-21-16,0 13 19 15,6-5-11-15,3 10 11 16,5-8-20-16,-3-7 9 16,-3-9-18-16,3-6 13 15,-4-14-11-15,-1-4 11 16,-3-3-23-16,-2-2-39 16,-12-6-65-16,-9-2-287 15,-5 0 28-15</inkml:trace>
          <inkml:trace contextRef="#ctx0" brushRef="#br0" timeOffset="69380.4567">-11238 14311 1060 0,'1'-33'387'0,"7"14"67"16,-4 7-277-16,-3 4-32 15,4 8-52-15,-5 7-2 16,-5 4-51-16,-1 10-1 16,2 5-36-16,-2 8 9 15,6-1-11-15,3-4 14 0,7-10-15 16,1-3 12-16,9-11-12 16,7-3 8-16,1-2-14 15,4 2 13-15,-1 4-14 16,-2 10 6-16,-11 4-12 15,-6 9 7-15,-11 0-11 16,-4 7 12-16,-7-9-8 16,-6 7 19-16,1-4-5 0,-6 0 26 15,0-10-4 1,-3 1 22-16,-4-10-13 0,-1-1 11 16,0-3-23-16,-5-7 3 15,-2-9-22-15,0-8-8 16,4-13-32-16,4-10-115 15,7-6-19-15,16-1-367 16,4 2 14-16</inkml:trace>
          <inkml:trace contextRef="#ctx0" brushRef="#br0" timeOffset="69695.673">-11217 14228 1212 0,'8'-12'333'0,"3"6"96"16,2 4-358-16,11-3-16 15,2 7-37-15,12-2 1 16,-1 0-22-16,13-3 16 0,2-4-67 16,5 7-371-1,-13-1 111-15</inkml:trace>
          <inkml:trace contextRef="#ctx0" brushRef="#br0" timeOffset="69720.6069">-10719 14398 1202 0,'4'2'347'0,"-5"-2"88"0,2 0-290 15,-2 0-88-15,4 0 13 16,-3 0-30-16,5-4-27 16,3 0-99-16,3 2-377 15,-1-1 73-15</inkml:trace>
          <inkml:trace contextRef="#ctx0" brushRef="#br0" timeOffset="70121.1784">-10147 14100 1273 0,'-8'-5'299'0,"-13"13"120"0,-8 2-378 16,-10 11-7-16,-5 8-17 16,-3 15 16-16,10-4-16 15,3 11 22-15,16-3-11 16,8 4 17-16,17-6-19 16,4-3 9-16,13-9-23 15,4-11 15-15,4-13-17 16,4-20 18-16,1-13-12 0,4-17 18 15,-7-6-12 1,0-15 21-16,-11 9-11 0,-7-5 15 16,-11 18-14-16,-12 4 4 15,-7 22-25-15,-11 9 5 16,1 14-21-16,-5 14-4 16,8 7-57-16,8 3-115 15,9-5-358-15,13 10 32 16</inkml:trace>
          <inkml:trace contextRef="#ctx0" brushRef="#br0" timeOffset="70252.3492">-9954 14414 1159 0,'5'20'333'0,"-10"7"63"16,-3 9-282-16,2 1-110 15,-1 6 14 1,7-9-7-16,3-2 16 0,7-13-36 15,3-9 104-15,5-13-510 16,11-23 183-16</inkml:trace>
          <inkml:trace contextRef="#ctx0" brushRef="#br0" timeOffset="70784.159">-9573 14066 1256 0,'5'-20'279'0,"-11"-1"117"15,-2 18-353-15,-17 8-1 16,-6 13-10-16,-4 4 4 16,1 6-6-16,3 1-12 15,11-1-14-15,9-2 14 16,9-5-10-16,7-2 13 16,2-4-9-16,11-10 20 15,-1-10-14-15,13-10 13 16,-3-11-15-16,6-13 8 15,-7 5-21-15,1-2 9 16,-12 9-16-16,-4 16-4 16,-8 14-15-16,-7 16 7 15,-6 12-12-15,2 10 13 16,0 6 2-16,3 6 15 0,10-6-7 16,8 5 12-16,4-11-11 15,9-4 11-15,0-11-11 16,2-8 15-16,-1-12-9 15,-1-4 11-15,-5-7-10 16,-1-1 13-16,-10 1-16 16,-5 1 7-16,-5 6-14 15,-9 6 13-15,-4 7-9 0,-6 3 24 16,-4 4 1-16,-8 4 34 16,2-3-1-16,-6 1 31 15,4-6-16-15,-5-8 7 16,7-9-33-16,-2-7 0 15,8-10-32-15,6-9-5 16,8 1-44 0,11-5-93-16,11 1-74 0,15 4-348 15,2 8-3-15</inkml:trace>
          <inkml:trace contextRef="#ctx0" brushRef="#br0" timeOffset="71241.0344">-9282 14265 1114 0,'-4'-6'330'0,"16"-4"85"16,6 3-323-16,11-4-14 16,13-2-42-16,23-2 2 15,3-2-29-15,18 5 397 16,-3 11-832-16,-18-7 404 15</inkml:trace>
          <inkml:trace contextRef="#ctx0" brushRef="#br0" timeOffset="71203.1301">-8994 14053 1091 0,'4'9'305'16,"-3"11"93"-16,1 4-304 15,-4 10-20-15,5 4-24 0,2 4 12 16,5-3-31-16,10 1 4 16,4-7-24-1,2-1 9-15,-3-11-17 0,-6-1 13 16,-5-9-46-16,-12-5 49 16,-12-2-459-16,-9-4 130 15</inkml:trace>
        </inkml:traceGroup>
        <inkml:traceGroup>
          <inkml:annotationXML>
            <emma:emma xmlns:emma="http://www.w3.org/2003/04/emma" version="1.0">
              <emma:interpretation id="{D5A510B9-5D02-420E-8CA4-5336EA7ED9BB}" emma:medium="tactile" emma:mode="ink">
                <msink:context xmlns:msink="http://schemas.microsoft.com/ink/2010/main" type="inkWord" rotatedBoundingBox="12989,14693 16210,14227 16386,15442 13165,15908"/>
              </emma:interpretation>
              <emma:one-of disjunction-type="recognition" id="oneOf14">
                <emma:interpretation id="interp18" emma:lang="" emma:confidence="1">
                  <emma:literal/>
                </emma:interpretation>
              </emma:one-of>
            </emma:emma>
          </inkml:annotationXML>
          <inkml:trace contextRef="#ctx0" brushRef="#br0" timeOffset="72111.8161">-8256 13783 1127 0,'-1'-17'435'16,"-6"10"18"-16,-4 17-295 15,-12 11-80-15,-6 10-57 16,-2 12-13-16,2 5-2 16,11-1-1-16,13-5-3 15,13-10 2-15,7-11-3 16,19-5 4-16,-2-11-1 16,16-5 1-16,2 2-1 0,8-4 1 15,-9 1-4-15,1 6 0 16,-14 1-2-16,-12 2-2 15,-13 5-1-15,-6 7-1 16,-10-4 4-16,-11 8 8 16,-5 2 8-16,-13 5 20 15,-3-7 16-15,-9 2 12 16,1-6-5-16,-2-7-3 16,6-10-18-16,-2-5-10 15,10-11-24-15,6-5-92 16,2-9-43-16,17-10-402 15,10-7 28-15</inkml:trace>
          <inkml:trace contextRef="#ctx0" brushRef="#br0" timeOffset="72146.7932">-8256 13741 1395 0,'10'-14'338'15,"5"-4"142"-15,1 2-405 16,8 1-17-16,2 2-9 15,15 2-21-15,-1 3-12 16,15 3-119-16,-1 8-384 16,-2 10 99-16</inkml:trace>
          <inkml:trace contextRef="#ctx0" brushRef="#br0" timeOffset="72743.6883">-7693 13983 1613 0,'-8'6'480'0,"6"-4"91"16,6-5-421-16,-4 3-121 0,3 0-10 16,-3-2-14-16,0-6-31 15,2 0-140-15,14-8-408 16,-2-10 60-16</inkml:trace>
          <inkml:trace contextRef="#ctx0" brushRef="#br0" timeOffset="73208.6471">-7038 13743 1013 0,'-3'-21'450'0,"-8"3"46"15,-4 5-253-15,-6 2-87 16,-3 7-63-16,-9 9-32 15,6 7-51-15,-6 12-8 16,3 2-1-16,-6 13 0 16,13 0-1-16,2 8 0 15,10-2 0-15,7 9 0 16,14-9 0-16,8-4 1 0,5-14 1 16,11-11 3-1,2-16 2-15,2-8 4 0,-5-11 0 16,9-22 1-16,-6-1-4 15,3-18 0-15,-5-2-3 16,0 2 12-16,-15 13 2 16,-11 9 0-16,-11 20-2 15,-20 10-1-15,-4 17-14 16,-7 12-2-16,0 7-14 0,3 8-143 16,18-2 439-16,18 0-818 15,11-13 274-15</inkml:trace>
          <inkml:trace contextRef="#ctx0" brushRef="#br0" timeOffset="73622.882">-6823 14019 1253 0,'-7'37'315'16,"-3"-6"94"-16,1 11-337 15,-4-5-56-15,1-3 5 16,7-6 3-16,4-4 2 15,6-11-19-15,6-11 201 16,0-4-638-16,2 0 267 16</inkml:trace>
          <inkml:trace contextRef="#ctx0" brushRef="#br0" timeOffset="73956.5529">-6476 13501 1155 0,'-18'-29'318'0,"-7"14"88"0,-10 7-316 16,-1 10-49-16,-4 16 9 16,2 3-14-16,6 13 4 15,12 6 1-15,6 6 8 16,11-10-9-16,4 2 2 15,7-10-10-15,10-9 1 16,5-14-9-16,17-13-4 16,4-13-5-16,2-13 0 15,-6-3-7-15,-3-10-13 16,-19 8-7-16,-5 2-13 16,-10 15-6-16,-9 8-12 15,-2 22 9-15,-8 13 3 16,-1 11 10-16,1 12 3 15,2 5 14-15,4 1 5 16,8-4 3-16,9-1 4 0,1-11 3 16,8 0-1-16,2-8-3 15,13-5 0-15,-5-3-2 16,14-2 0-16,-4-1 0 16,4 4 0-16,-10-4-3 15,-3 6 0-15,-15-3-3 16,-1 1 13-16,-9 1 8 15,-9 2 17-15,-3-4 12 0,-9-1 26 16,-5-8-2-16,-12-1 6 16,2-3-13-16,-8-6-9 15,6-1-25-15,-6-6-10 16,9-8-13-16,-2-15-56 16,10-5-73-16,9-11-447 15,13 2 73-15</inkml:trace>
          <inkml:trace contextRef="#ctx0" brushRef="#br0" timeOffset="74444.5121">-6478 13099 1143 0,'8'-33'404'0,"7"8"50"15,16-3-266-15,6 2-118 16,21 3-1-16,4 4-21 16,11 4-10-16,-3 10-14 15,-2 10-7-15,-21 11-15 16,-15 12-6-16,-25 9 3 0,-27 12 4 15,-19 5 5-15,-24 15 9 16,-7 1 14-16,-6 1 11 31,14-9-2-31,11-5 0 0,18-23-5 0,15-8-13 16,13-8-13-16,20-10-2 16,13-7-3-16,25-9 3 15,10-3-28-15,27-7-124 16,-8 0-398-16,-9 4 62 15</inkml:trace>
          <inkml:trace contextRef="#ctx0" brushRef="#br0" timeOffset="75524.689">-5798 13808 784 0,'-18'-17'469'0,"11"6"-48"16,7 3-109-1,8 2-229-15,12 1-21 0,16-5-13 16,20-3-22-16,9-3-1 16,23-4-7-16,-2 2-26 15,9 2 374-15,-13 10-814 0,-5 4 373 16</inkml:trace>
          <inkml:trace contextRef="#ctx0" brushRef="#br0" timeOffset="75195.0501">-5626 13409 1199 0,'0'11'242'0,"-2"7"119"16,2 11-343-16,-5 12-14 15,5 7 14-15,5 9-8 16,3 1 8-16,10 7-9 16,5-8-4-16,-1-3-50 15,-1-17 35-15,-3-8-370 16,-6-16 89-16</inkml:trace>
        </inkml:traceGroup>
        <inkml:traceGroup>
          <inkml:annotationXML>
            <emma:emma xmlns:emma="http://www.w3.org/2003/04/emma" version="1.0">
              <emma:interpretation id="{6B1591E0-275C-4882-BC5D-3B162F6CEB14}" emma:medium="tactile" emma:mode="ink">
                <msink:context xmlns:msink="http://schemas.microsoft.com/ink/2010/main" type="inkWord" rotatedBoundingBox="17118,15153 18332,14977 18353,15120 17138,15296"/>
              </emma:interpretation>
              <emma:one-of disjunction-type="recognition" id="oneOf15">
                <emma:interpretation id="interp19" emma:lang="" emma:confidence="1">
                  <emma:literal/>
                </emma:interpretation>
              </emma:one-of>
            </emma:emma>
          </inkml:annotationXML>
          <inkml:trace contextRef="#ctx0" brushRef="#br0" timeOffset="75638.3846">-4418 13785 1478 0,'3'-6'419'0,"2"-3"83"15,3 1-391-15,8-6-98 16,2 2 3-16,11-2-146 0,5 6-372 15,18 1 88 1</inkml:trace>
          <inkml:trace contextRef="#ctx0" brushRef="#br0" timeOffset="76001.4128">-3713 13743 1158 0,'4'-7'380'16,"14"1"40"-16,-4-2-282 0,6-7-157 15,2 1-39-15,14-1-367 16,-2 10 77-16</inkml:trace>
          <inkml:trace contextRef="#ctx0" brushRef="#br0" timeOffset="76008.3958">-3215 13702 632 0,'10'-5'524'0,"-2"4"-82"16,-4-6-28-16,-4 1-253 15,-2-4-49-15,-1-3-19 16,-5 2-78-16,-7 4-487 16,-6 6 134-16</inkml:trace>
        </inkml:traceGroup>
      </inkml:traceGroup>
    </inkml:traceGroup>
    <inkml:traceGroup>
      <inkml:annotationXML>
        <emma:emma xmlns:emma="http://www.w3.org/2003/04/emma" version="1.0">
          <emma:interpretation id="{59846362-C06A-49A7-8C65-9DEEE076F6DA}" emma:medium="tactile" emma:mode="ink">
            <msink:context xmlns:msink="http://schemas.microsoft.com/ink/2010/main" type="paragraph" rotatedBoundingBox="6049,17077 17381,15557 17557,16873 6225,18393" alignmentLevel="2"/>
          </emma:interpretation>
        </emma:emma>
      </inkml:annotationXML>
      <inkml:traceGroup>
        <inkml:annotationXML>
          <emma:emma xmlns:emma="http://www.w3.org/2003/04/emma" version="1.0">
            <emma:interpretation id="{9B8A4E10-B1F8-487E-BB8C-413855430ECA}" emma:medium="tactile" emma:mode="ink">
              <msink:context xmlns:msink="http://schemas.microsoft.com/ink/2010/main" type="inkBullet" rotatedBoundingBox="6135,17723 6896,17621 6930,17869 6168,17971"/>
            </emma:interpretation>
            <emma:one-of disjunction-type="recognition" id="oneOf16">
              <emma:interpretation id="interp20" emma:lang="" emma:confidence="0">
                <emma:literal>-</emma:literal>
              </emma:interpretation>
            </emma:one-of>
          </emma:emma>
        </inkml:annotationXML>
        <inkml:trace contextRef="#ctx0" brushRef="#br0" timeOffset="91874.782">-15374 16343 1211 0,'-17'1'323'0,"6"3"102"16,14 1-349-16,10-2-3 15,7-2-29-15,20-4 6 16,12-8-23-16,18-7 5 16,0-5-25-16,17-1 11 15,-11 3-16-15,-4-3 12 0,-54 25-81 47,-9-1-347-47,1 2 77 0</inkml:trace>
        <inkml:trace contextRef="#ctx0" brushRef="#br0" timeOffset="92105.4695">-15353 16489 1224 0,'-15'6'302'0,"10"2"116"15,12 1-365-15,6-5 10 16,4 1-23-16,26-5 5 16,4-6-24-16,24-6 10 15,9 3-23-15,15-6 8 16,-12 5-17-16,1 5-17 16,-14 1 390-16,13-1-814 15,-17-3 375-15</inkml:trace>
      </inkml:traceGroup>
      <inkml:traceGroup>
        <inkml:annotationXML>
          <emma:emma xmlns:emma="http://www.w3.org/2003/04/emma" version="1.0">
            <emma:interpretation id="{830AC14E-FCF7-42A3-B04E-F002E483F762}" emma:medium="tactile" emma:mode="ink">
              <msink:context xmlns:msink="http://schemas.microsoft.com/ink/2010/main" type="line" rotatedBoundingBox="7274,16913 17381,15557 17557,16873 7451,18229"/>
            </emma:interpretation>
          </emma:emma>
        </inkml:annotationXML>
        <inkml:traceGroup>
          <inkml:annotationXML>
            <emma:emma xmlns:emma="http://www.w3.org/2003/04/emma" version="1.0">
              <emma:interpretation id="{7D13FB24-2AE2-44FB-865A-7BDAE6350CAF}" emma:medium="tactile" emma:mode="ink">
                <msink:context xmlns:msink="http://schemas.microsoft.com/ink/2010/main" type="inkWord" rotatedBoundingBox="7281,16966 10814,16492 10956,17545 7423,18019">
                  <msink:destinationLink direction="with" ref="{D07F66D8-CE63-412F-9FB6-27C0AEA9E7D0}"/>
                </msink:context>
              </emma:interpretation>
              <emma:one-of disjunction-type="recognition" id="oneOf17">
                <emma:interpretation id="interp21" emma:lang="" emma:confidence="1">
                  <emma:literal/>
                </emma:interpretation>
              </emma:one-of>
            </emma:emma>
          </inkml:annotationXML>
          <inkml:trace contextRef="#ctx0" brushRef="#br0" timeOffset="92980.3655">-14070 15772 984 0,'9'-13'418'0,"-5"6"47"16,-6 3-230-16,-3 10-78 15,-3 2-46-15,-7 12-29 16,-4 7-39-16,-2 14-25 16,8-1-3-16,5 9-11 15,9-15 5-15,12-2-11 16,13-30 13-1,0 1 5 1,33-6-3-16,7-11-11 16,2-1 7-16,-3 0-13 0,-37 19 9 15,-7 9-16-15,-13 9 13 16,-5 9-13-16,-8 3 13 16,-4 0-9-16,-3 3 14 15,-2-2-12-15,-4-10 11 16,-3 6-9-16,-4 3 9 15,-4-8-9-15,5-3 12 0,-7 0-7 16,5-10 14-16,0-7-6 16,0-6 12-16,-8-5-9 15,10-3 8-15,-2-3-16 16,3-4 6-16,7-3-36 16,6-4-40-16,5-6-110 15,7-8-282-15,4-15-83 16,1-8-147-16</inkml:trace>
          <inkml:trace contextRef="#ctx0" brushRef="#br0" timeOffset="93282.6736">-14150 15739 1146 0,'-3'-16'337'0,"3"0"106"15,10 3-313-15,11 3-14 16,3 4-20-16,12-1-29 15,6 6-27-15,16-4-23 16,2 2-3-16,18-1-13 0,-5 0 22 16,11 4-507-16,-22-2 175 15</inkml:trace>
          <inkml:trace contextRef="#ctx0" brushRef="#br0" timeOffset="94168.0528">-13276 15571 1000 0,'43'-50'789'15,"-1"1"-456"-15,-49 15-216 0,-12 24-21 16,3 10-32-16,-7 16-32 0,5 18-21 16,-3 17-15-16,6 7 8 15,1 20-12-15,2 1 10 16,9 17-10-16,6-4 11 15,4-1-8-15,4-13 12 16,10-3-8-16,4-23 15 16,17-12-93-16,15-12-317 15,14-10-94-15,-3-20-160 16</inkml:trace>
          <inkml:trace contextRef="#ctx0" brushRef="#br0" timeOffset="94620.0561">-12499 15696 547 0,'25'-17'326'16,"-3"0"-4"-16,-2-4-95 15,-7 4-54-15,-8 1-2 16,-10 3-29-16,-15 7-16 16,-4 17 50-1,0 0-139-15,-33 25-30 16,0 13-3-16,0 19-12 16,12 2 13-16,27-7-9 15,16-6 13-15,9-7-8 16,12-11 12-16,7-13-5 15,5-21 12-15,8-15-4 16,0-13 15-16,6-14-6 16,1-4 7-16,4-7-8 0,-13 2 10 15,-4-1-1-15,-17 10 12 16,-9 6-7-16,-16 12 4 16,-12 12-17-16,-6 14-6 15,-9 10-17-15,2 11 6 16,3 6-82-16,15-1-73 15,11 1 161-15,20-2-546 0,16-13 153 16</inkml:trace>
          <inkml:trace contextRef="#ctx0" brushRef="#br0" timeOffset="94968.8663">-12208 16051 1178 0,'-8'26'262'0,"-9"8"118"16,4 2-330-16,-1 7-23 15,1 1 8-15,1 0-10 16,9-10-12-16,13-8-405 16,6-16 129-16</inkml:trace>
          <inkml:trace contextRef="#ctx0" brushRef="#br0" timeOffset="95685.488">-11746 15644 1037 0,'-8'-8'226'0,"-4"-2"102"16,4-1-290-16,2 1 3 16,4-5 16-16,1 1 12 15,-3 1 19-15,-1 0 14 16,-3 5-1-16,-8 8-18 0,-3 3-14 16,-6 8-25-16,3 5-25 15,-4 7-17-15,9-3 8 16,-2 6-10-16,6-5 10 15,5 3-10-15,5-5 10 16,1 3-10-16,13-6 11 16,6-3-11-16,-3-8 12 15,6-7-9-15,6-9 12 16,1-7-12-16,-1-5 11 0,10-3-11 16,-4 0 8-16,-4-1-11 15,-9 9 9-15,-4 5-13 16,-10 5 9-16,-5 9-14 15,-3 4 11-15,-6 8-10 16,1 0 14-16,-1 7-11 16,0-4 13-16,6 2-11 15,5-4 10-15,1-1-11 16,7 0 10-16,3-1-10 16,-2-3 11-16,4 3-11 15,-6-3 12-15,3 1-12 16,-7-2 11-16,1 5-11 15,-3 2 10-15,1 7-13 16,-1 3 12-16,0 7-11 16,-1 4 10-16,-1 4-10 0,-2-7 13 15,-4 4 2-15,-2-9 24 16,-2-10 14-16,-4-4 20 16,-2-2 2-16,-1-8 2 15,-8-5-10-15,1-1-13 16,-5-8-14-16,-3-4-5 15,4-4-15-15,6 2-3 16,5 3-12-16,4 3 4 16,9 5-9-16,5 5-3 0,4 3-77 15,-1 2-94-15,24-1-406 16,2-9 34-16</inkml:trace>
          <inkml:trace contextRef="#ctx0" brushRef="#br0" timeOffset="96774.0042">-11529 15349 968 0,'20'-25'289'0,"-2"-4"92"16,-2 5-267-16,0-1-2 16,-6 6-26-16,-4 3 6 15,-6 4-39-15,-6 4 8 16,-6 3-30-16,-9 5 8 16,-6 7-23-16,-4 7 8 15,13 9-12 1,0 0-18-16,-13 30 15 15,10-4-11-15,13 0 15 16,11-4-10-16,20-29 27 16,5-12-5-16,12-6 23 15,1-6-6-15,3-18 21 16,-5-10-21-16,-4-3 15 0,-10 0-18 16,-9-3 13-16,-13 11-22 15,-9 7 8-15,-12 6-25 16,-10 7 6-16,-6 11-22 15,-2 6 10-15,4 11-39 16,3 7-161-16,17 7-369 16,4-17 40-16</inkml:trace>
          <inkml:trace contextRef="#ctx0" brushRef="#br0" timeOffset="98291.8204">-11167 15770 1106 0,'-7'-6'378'0,"4"-1"60"16,10 2-312-16,12-3-20 15,9 2-53-15,20-2 0 16,11-4-28-16,19-2 6 16,1 4-25-16,1-3-57 15,-9 10-417-15,-11 0 117 16</inkml:trace>
          <inkml:trace contextRef="#ctx0" brushRef="#br0" timeOffset="98283.1387">-11007 15582 1349 0,'-6'0'300'0,"-2"5"119"15,0 11-402-15,-2 12-9 16,7 6-15-16,3 15 16 0,5 2-6 16,9 11 12-16,4-5-12 15,0-9 13-15,-3-12-14 16,1-8 13-16,-6-15-11 15,-1-10 15-15,-6-10-24 16,-1-10-58-16,-7-6 120 16,-11-6-489-16,-7 3 133 0</inkml:trace>
          <inkml:trace contextRef="#ctx1" brushRef="#br0">-12545 15314 0,'0'0'32</inkml:trace>
        </inkml:traceGroup>
        <inkml:traceGroup>
          <inkml:annotationXML>
            <emma:emma xmlns:emma="http://www.w3.org/2003/04/emma" version="1.0">
              <emma:interpretation id="{0D10AEA9-258F-4D61-A8D5-05DA858D1B52}" emma:medium="tactile" emma:mode="ink">
                <msink:context xmlns:msink="http://schemas.microsoft.com/ink/2010/main" type="inkWord" rotatedBoundingBox="11268,16377 14042,16005 14182,17048 11408,17421">
                  <msink:destinationLink direction="with" ref="{D07F66D8-CE63-412F-9FB6-27C0AEA9E7D0}"/>
                </msink:context>
              </emma:interpretation>
              <emma:one-of disjunction-type="recognition" id="oneOf18">
                <emma:interpretation id="interp22" emma:lang="" emma:confidence="1">
                  <emma:literal/>
                </emma:interpretation>
              </emma:one-of>
            </emma:emma>
          </inkml:annotationXML>
          <inkml:trace contextRef="#ctx0" brushRef="#br0" timeOffset="99364.698">-10014 15590 1046 0,'67'-69'772'0,"-43"18"-614"0,-9 4 3 0,-7 2-39 15,-23 20-10-15,-9 27-65 16,-12 11-7-16,-1 8-38 16,-9 12 6-16,11 2-12 15,-3 12 9-15,14 2-15 16,5 9 13-16,14-4-10 0,10-4 11 16,9-11-9-16,14-8 16 15,6-20-9-15,10-12 18 16,1-12-7-1,4-17 16-15,-6-7-13 0,0-10 13 16,-9 0-13-16,-8 0 20 16,-10 8-14-16,-13-1 12 15,-8 12-15-15,-13 10 4 16,-3 4-22-16,-6 7 6 16,4 15-20-16,-1 8-44 15,7 4-63-15,9 9-72 16,10 0-9-16,16 4-336 15,0-4 86-15</inkml:trace>
          <inkml:trace contextRef="#ctx0" brushRef="#br0" timeOffset="100026.6759">-9626 15605 1372 0,'-7'-10'405'15,"1"10"83"-15,3 8-403 16,-2 8-25-16,1 12-50 16,6 13-3-16,1-2-12 15,4 8 12-15,4-9-11 16,2 5 12-16,0-14-11 15,0-6 7-15,-3-10-37 16,1-10-81-16,-3-13 179 0,7-9-551 16,-2-7 159-16</inkml:trace>
          <inkml:trace contextRef="#ctx0" brushRef="#br0" timeOffset="100508.4987">-9243 15255 1211 0,'1'-26'368'16,"-9"11"79"-16,-10 4-307 15,9 4-94-15,-13 7 3 16,-2 3-33-16,0 5-2 16,4 9-17-16,-1 2 10 15,8 4-13-15,8 3 13 16,7 3-11-16,6-5 12 0,7-4-9 15,11-2 15-15,0-12-11 16,9-12 15-16,-2-9-11 16,4-13 14-16,-11-2-15 15,0-4 12-15,-11 3-16 16,-7 3 10-16,-8 10-14 16,-2 9 5-16,-8 10-15 15,-11 14 11-15,5 8-12 0,-3 9 13 16,-3 4-6-16,8 1 12 15,7-6-10-15,4 1 10 16,8-7-12-16,8-8 9 16,5 3-11-16,1-4 14 15,12-6-10-15,0 4 12 16,-2-2-10-16,-1-2 11 16,-1 1-14-16,-11 2 10 15,-6-5-13-15,-8 7 11 16,-7-1-12-16,-8 6 12 15,-8-7-10-15,-2 4 24 16,-1-4 0-16,-4-1 33 16,4-6-2-16,4-1 28 15,-2-3-17-15,-3-7 4 16,8-2-32-16,-3 1 0 16,2-4-28-16,7 5-2 0,4 0-44 15,7 1-107-15,5-6 413 16,18 2-813-16,9-5 301 15</inkml:trace>
          <inkml:trace contextRef="#ctx0" brushRef="#br0" timeOffset="100885.0407">-9047 15042 1138 0,'-16'-8'297'0,"1"-3"146"16,5 4-322-16,5-1 32 16,5 3-18-16,7-3-9 15,4 2-61-15,9-6-10 16,6-2-43-16,6-4 0 16,5-3-15-16,9-9 12 15,-6 1-12-15,3-2 10 16,-13 4-9-16,-5 1 11 15,-14 11-13-15,-3 6 8 16,-11 4-12-16,-7 14 11 16,-1 8-14-16,-9 13 13 15,1 8-9-15,1 10 13 0,7-5-13 16,3 4 14 0,11-8-13-16,5-2 26 0,5-11-43 15,5-3-484-15,-4-14 163 16</inkml:trace>
          <inkml:trace contextRef="#ctx0" brushRef="#br0" timeOffset="101481.869">-8603 15334 1182 0,'-3'-7'376'0,"5"-4"80"16,4 3-337-16,9 2-10 15,7-3-51-15,12 0-8 16,10 2-30-16,20-3 4 16,4 2-20-16,13 0-84 15,-7 0-312-15,-6-10-85 16,-17 4-165-16</inkml:trace>
          <inkml:trace contextRef="#ctx0" brushRef="#br0" timeOffset="101390.5933">-8403 15162 1370 0,'1'-3'344'16,"-1"8"105"-16,0 8-402 15,0 11-20-15,2 12-27 16,0 6 14-16,1 0-13 15,5 5 13-15,5-10-13 16,-2-4 11-16,1-12-12 0,2-3 9 16,-6-13-38-16,-3-4-69 15,-2-7-363-15,-4 11 69 16</inkml:trace>
          <inkml:trace contextRef="#ctx0" brushRef="#br0" timeOffset="102020.2327">-7547 14990 1254 0,'-14'-14'314'0,"-14"7"108"16,-6 10-372-16,-16 15-10 15,3 5-26-15,-2 13 2 16,12 2-17-16,4 13 14 15,17-6-12-15,9 10 18 16,9-3-8-16,6-8 15 16,7-10-9-16,16-14 21 15,4-19-10-15,11-12 17 16,1-10-12-16,6-17 12 31,-12 1-18-31,-7-13 17 0,-10 1-9 0,-11-3 22 16,-14 7-16-16,-16-1 7 0,-7 19-26 15,-13 11-2-15,-4 14-27 16,-1 21-21-16,8 11-60 16,5 12-97-16,17-2 122 15,19 3-468-15,16-13 124 16</inkml:trace>
          <inkml:trace contextRef="#ctx0" brushRef="#br0" timeOffset="102112.6872">-7430 15305 1286 0,'-2'21'264'0,"-4"8"142"16,-1 7-386-16,-1 6 10 15,3-8-11-15,7 2 12 16,4-6-16-16,11-5-60 16,2-15-329-16,5 4-36 15,-1-11-161-15</inkml:trace>
        </inkml:traceGroup>
        <inkml:traceGroup>
          <inkml:annotationXML>
            <emma:emma xmlns:emma="http://www.w3.org/2003/04/emma" version="1.0">
              <emma:interpretation id="{7021C505-F6D2-4A4E-A13F-3974EB14342E}" emma:medium="tactile" emma:mode="ink">
                <msink:context xmlns:msink="http://schemas.microsoft.com/ink/2010/main" type="inkWord" rotatedBoundingBox="14268,15996 17383,15578 17557,16873 14442,17291">
                  <msink:destinationLink direction="with" ref="{D07F66D8-CE63-412F-9FB6-27C0AEA9E7D0}"/>
                </msink:context>
              </emma:interpretation>
              <emma:one-of disjunction-type="recognition" id="oneOf19">
                <emma:interpretation id="interp23" emma:lang="" emma:confidence="1">
                  <emma:literal/>
                </emma:interpretation>
              </emma:one-of>
            </emma:emma>
          </inkml:annotationXML>
          <inkml:trace contextRef="#ctx0" brushRef="#br0" timeOffset="105161.3643">-4381 14268 1100 0,'-5'-8'330'0,"9"10"60"16,9 6-307-16,14 8-36 16,2 4-31-16,12 12 14 15,-4 5-13-15,7 14 11 0,-8 2-19 16,-2 15 8-16,-12-3-16 16,-12 11 14-16,-18-3-12 15,-31 22 14-15,-21-6-13 16,-29 26 11-16,-15 2-13 15,-50 19-23-15,-5-8-407 16,-60 8 124-16</inkml:trace>
          <inkml:trace contextRef="#ctx0" brushRef="#br0" timeOffset="104493.0143">-4851 15081 932 0,'-3'-3'347'0,"3"-2"32"15,1 0-243-15,4 0-75 16,5 0-42-16,9-3 437 15,9 5-835-15,4 0 420 16</inkml:trace>
          <inkml:trace contextRef="#ctx0" brushRef="#br0" timeOffset="104653.5847">-4470 15039 1082 0,'-5'0'356'0,"-6"3"91"0,4-3-270 16,-2-2-58-16,-1-1-27 15,5-2 1-15,5 4-48 16,-3-6-112-16,16 4-420 16,3 0 102-16</inkml:trace>
          <inkml:trace contextRef="#ctx0" brushRef="#br0" timeOffset="102682.5098">-6870 14987 546 0,'21'-29'329'0,"0"-4"18"0,-7 2-98 16,-7-4-23-16,-12 9-44 15,-16 3-7-15,-12 4-58 16,-20 11-17-16,-4 17-67 16,-8 9-2-16,8 8-28 15,6 8 10-15,16-3-11 0,11 1 12 16,13-7-12-16,9-3 10 16,10-5-11-16,10-11 14 15,11-12-9-15,20-14 14 16,1-4-12-16,5-9 9 15,-4 4-17-15,-6 2 7 16,-21 7-14-16,-7 7 8 16,-12 8-16-16,-10 7 9 15,-8 11-13-15,-5 11 12 16,-2 2-6-16,-2 10 16 16,7 3-7-16,7 3 13 15,11-6-11-15,10-1 10 16,10-7-11-16,8-4 13 15,3-8-11-15,8 2 11 16,-6-5-10-16,-6 2 7 16,-7 1-14-16,-12 4 13 0,-9-3-15 15,-7 6 13-15,-3-5-11 16,-6 3 16-16,-3-5-6 16,-5 0 27-16,-4 1-6 15,-13-6 23-15,-2-9-9 16,-6-7 12-16,-2-3-26 15,-1-13 8-15,13-2-23 16,4 0 3-16,17 5-44 0,8-6-113 16,13 9-9-16,24-11-382 15,12 7 9-15</inkml:trace>
          <inkml:trace contextRef="#ctx0" brushRef="#br0" timeOffset="103110.6855">-6775 14594 1297 0,'5'-26'346'0,"11"-3"121"16,7 8-379-16,18 3-8 15,1 9-30-15,8 2-7 16,-5 12-34-16,7 5 7 15,-11 6-20-15,-9 5 8 0,-11 2-13 16,-9 9 12-16,-20-1-10 16,-18 9 12-16,-10 1-6 15,-11 0 10-15,0-9-8 16,0-1 22-16,11-12-10 16,7-4 13-16,11-4-8 15,15-3 7-15,14 0-22 16,23-1 11-16,15-7-10 0,16-8-25 15,9-2-67-15,16-3-412 16,-17-1 80-16</inkml:trace>
          <inkml:trace contextRef="#ctx0" brushRef="#br0" timeOffset="103787.2694">-6197 15055 1173 0,'1'-11'406'16,"14"3"57"-16,8-4-316 15,12 2-51-15,6 2-55 0,16 2 4 16,-7 1-30-16,5 3-5 16,-5 2-105-16,14 7-382 15,-13-4 89-15</inkml:trace>
          <inkml:trace contextRef="#ctx0" brushRef="#br0" timeOffset="103776.3044">-6050 14857 1150 0,'12'-21'460'0,"-8"16"-3"16,-4 12-297-16,-4 11-98 15,-5 12-69-15,3 9 11 16,-4 3-4-16,9 5 10 15,4-8-12-15,8-1 11 16,5-9-12-16,7-5-19 16,-5-9-46-16,-2-9-129 15,-4-1-267-15,-17-10 7 16</inkml:trace>
          <inkml:trace contextRef="#ctx0" brushRef="#br0" timeOffset="104255.499">-5610 15204 971 0,'5'2'393'0,"8"-5"16"15,8-1-240-15,0-2-86 16,-2 1-52-16,4 3 12 16,-7-1-46-16,10-2-407 15,-2 0 124-15</inkml:trace>
          <inkml:trace contextRef="#ctx0" brushRef="#br0" timeOffset="104360.3715">-5216 15146 1279 0,'3'-3'313'0,"2"-6"109"0,5 3-379 16,-1-2-14-16,1 6-25 16,5-1 10-16,-2 3-31 15,11-3-38-15,2 3-33 16,15-5-170-16,-4 0-167 0,12-1-11 15</inkml:trace>
        </inkml:traceGroup>
      </inkml:traceGroup>
    </inkml:traceGroup>
    <inkml:traceGroup>
      <inkml:annotationXML>
        <emma:emma xmlns:emma="http://www.w3.org/2003/04/emma" version="1.0">
          <emma:interpretation id="{E301E0CF-DFB3-478F-B7B1-D7768A61E8BB}" emma:medium="tactile" emma:mode="ink">
            <msink:context xmlns:msink="http://schemas.microsoft.com/ink/2010/main" type="paragraph" rotatedBoundingBox="6156,18078 21590,16333 21755,17790 6321,19536" alignmentLevel="2"/>
          </emma:interpretation>
        </emma:emma>
      </inkml:annotationXML>
      <inkml:traceGroup>
        <inkml:annotationXML>
          <emma:emma xmlns:emma="http://www.w3.org/2003/04/emma" version="1.0">
            <emma:interpretation id="{32D3054B-93A0-4521-8F6A-BE93E8E41E9E}" emma:medium="tactile" emma:mode="ink">
              <msink:context xmlns:msink="http://schemas.microsoft.com/ink/2010/main" type="line" rotatedBoundingBox="6156,18078 21590,16333 21755,17790 6321,19536"/>
            </emma:interpretation>
          </emma:emma>
        </inkml:annotationXML>
        <inkml:traceGroup>
          <inkml:annotationXML>
            <emma:emma xmlns:emma="http://www.w3.org/2003/04/emma" version="1.0">
              <emma:interpretation id="{764577F7-A00F-4DAA-BF14-7DA229487196}" emma:medium="tactile" emma:mode="ink">
                <msink:context xmlns:msink="http://schemas.microsoft.com/ink/2010/main" type="inkWord" rotatedBoundingBox="6218,18627 6909,18548 6940,18816 6248,18894"/>
              </emma:interpretation>
              <emma:one-of disjunction-type="recognition" id="oneOf20">
                <emma:interpretation id="interp24" emma:lang="" emma:confidence="0">
                  <emma:literal>=</emma:literal>
                </emma:interpretation>
                <emma:interpretation id="interp25" emma:lang="" emma:confidence="0">
                  <emma:literal>#</emma:literal>
                </emma:interpretation>
                <emma:interpretation id="interp26" emma:lang="" emma:confidence="0">
                  <emma:literal>&lt;</emma:literal>
                </emma:interpretation>
                <emma:interpretation id="interp27" emma:lang="" emma:confidence="0">
                  <emma:literal>c</emma:literal>
                </emma:interpretation>
                <emma:interpretation id="interp28" emma:lang="" emma:confidence="0">
                  <emma:literal>&gt;</emma:literal>
                </emma:interpretation>
              </emma:one-of>
            </emma:emma>
          </inkml:annotationXML>
          <inkml:trace contextRef="#ctx0" brushRef="#br0" timeOffset="145640.258">-15298 17202 696 0,'-16'10'406'0,"11"-5"-50"0,1 5-93 16,6-2-218-16,18 2 2 15,7-5 7-15,20-5-2 16,10-5 10-16,22-7-12 16,-2-4-9-16,7 0-18 15,-18 5-3-15,1 2-6 16,-17 5-33-16,-6 2-42 15,-16 4-6-15,-7-2-362 16,-15-5 76-16</inkml:trace>
          <inkml:trace contextRef="#ctx0" brushRef="#br0" timeOffset="145974.8699">-15168 17366 950 0,'-49'30'695'0,"2"-1"-557"0,34-15-37 0,31-14-19 16,19-1-16-16,17-7-13 15,22-5-23-15,3 4-7 16,15 0-14-16,-8 4 4 16,0 8-85-16,-13 2-355 15,-3-13 93-15</inkml:trace>
        </inkml:traceGroup>
        <inkml:traceGroup>
          <inkml:annotationXML>
            <emma:emma xmlns:emma="http://www.w3.org/2003/04/emma" version="1.0">
              <emma:interpretation id="{C53F8BCA-FEB3-4793-8E37-EA81BF788647}" emma:medium="tactile" emma:mode="ink">
                <msink:context xmlns:msink="http://schemas.microsoft.com/ink/2010/main" type="inkWord" rotatedBoundingBox="7174,18434 11772,17914 11864,18735 7266,19255"/>
              </emma:interpretation>
              <emma:one-of disjunction-type="recognition" id="oneOf21">
                <emma:interpretation id="interp29" emma:lang="" emma:confidence="0">
                  <emma:literal>10-5=50</emma:literal>
                </emma:interpretation>
                <emma:interpretation id="interp30" emma:lang="" emma:confidence="0">
                  <emma:literal>105=50</emma:literal>
                </emma:interpretation>
                <emma:interpretation id="interp31" emma:lang="" emma:confidence="0">
                  <emma:literal>10-550</emma:literal>
                </emma:interpretation>
                <emma:interpretation id="interp32" emma:lang="" emma:confidence="0">
                  <emma:literal>10-5=5</emma:literal>
                </emma:interpretation>
                <emma:interpretation id="interp33" emma:lang="" emma:confidence="0">
                  <emma:literal>1055=50</emma:literal>
                </emma:interpretation>
              </emma:one-of>
            </emma:emma>
          </inkml:annotationXML>
          <inkml:trace contextRef="#ctx0" brushRef="#br0" timeOffset="146454.2308">-14327 17339 546 0,'-3'18'434'16,"3"-10"-84"-16,2-5 0 16,3-1-248-16,4-4 9 15,12-11 3-15,10-5-8 16,21-14-24-16,3-7-29 16,17-13-25-16,-11 2-9 0,3-10-14 15,-17 11 9-15,-7 2-12 16,-17 16 7-16,-7 10-13 15,-14 16 7-15,-10 18-11 16,-9 7 10-16,-9 14-9 16,0 9 12-16,-1 13-7 15,4-8 10-15,5 7-13 16,9-8 12-16,5-6-6 16,6-15-12-16,8-7-113 15,9-22-337-15,27-21 55 16</inkml:trace>
          <inkml:trace contextRef="#ctx0" brushRef="#br0" timeOffset="146902.661">-13457 17026 1137 0,'-13'0'282'0,"-18"16"91"0,-5 5-313 15,-11 16-38-15,10 9 2 16,4 6-15-16,16-7 6 15,13 9-14-15,16-16 7 16,12-7-4-16,7-11 26 0,6-10 28 16,2-15 28-16,10-8 9 15,-7-12 10-15,0-10-9 16,-3-3-19-16,-7-5-9 16,-17 4-6-16,-5 3-13 15,-7 7-8-15,-11 1-17 16,-10 10-11-16,-3 5-11 15,-2 10-25-15,-4 11-142 16,1 4 14-16,0 5-399 16,10 0-1-16</inkml:trace>
          <inkml:trace contextRef="#ctx0" brushRef="#br0" timeOffset="146912.633">-13063 17219 1322 0,'-2'3'418'0,"1"-5"83"16,1 2-361-16,1 4-75 15,7 4-30-15,2-2-18 16,8 2-63-16,-2 0-76 16,7-12-380-16,0-8 56 15</inkml:trace>
          <inkml:trace contextRef="#ctx0" brushRef="#br0" timeOffset="147251.9773">-12594 16995 1014 0,'8'-18'361'15,"-2"7"77"-15,-1 3-247 16,-2 11-56-16,-3 8-27 15,-6 4-46-15,-7 14-32 16,-3 0-18-16,1-3-11 16,-1 2 10-16,13-1-9 15,4-11 9-15,9 1-10 16,6-4 10-16,17-5-9 16,-1-5 11-16,10 0-12 15,2 2 9-15,1 5-14 16,-12 3 9-16,-9 6-16 0,-12 2 10 15,-12 9-10-15,-9-3 12 16,-4 6-11-16,-4-7 17 16,-6 0-14-16,-1-5 21 15,-7-2 11-15,-2-4 19 16,-2-1 2-16,2-6 14 16,-6-6-16-16,5-2-12 0,-5-8-17 15,2-7-2 1,5-9-70-16,7 0-82 15,9-22-398-15,8-7 42 0</inkml:trace>
          <inkml:trace contextRef="#ctx0" brushRef="#br0" timeOffset="147604.7602">-12643 16966 1106 0,'10'-15'360'0,"4"0"78"15,-1 4-304-15,20 0-37 16,-1 3-33-16,18 3-30 15,6 5-18-15,17 1-5 16,-9 3-68-16,5 5-396 16,-19-2 118-16</inkml:trace>
          <inkml:trace contextRef="#ctx0" brushRef="#br0" timeOffset="148009.1306">-11855 17147 1199 0,'2'-3'352'0,"11"0"79"15,8 0-322-15,21-1-29 16,10 0-19-16,29 0-16 15,0-4-1-15,13 3-20 16,-9 0-7-16,-6 2-5 16,-29-2-31-16,-14 5-164 15,-31-1-289-15,-42 6 6 0</inkml:trace>
          <inkml:trace contextRef="#ctx0" brushRef="#br0" timeOffset="148015.6855">-11931 17376 922 0,'-3'8'323'16,"4"-5"45"-16,9-3-211 15,14 0-62-15,10-3-15 0,28 0-16 16,11-4-4-16,21-2-28 16,2-1-8-16,6 0-84 15,-18-6-358-15,4-7 97 16</inkml:trace>
          <inkml:trace contextRef="#ctx0" brushRef="#br0" timeOffset="148502.2755">-10768 16962 1080 0,'15'-34'377'0,"-11"4"103"16,-2 8-277-16,-4 13-46 15,-12 7-35-15,-11 15-44 16,-7 11-53-16,-7 10-27 0,2 1 3 16,4 7-6-16,12-8 11 15,12-5-11-15,12-8 13 16,16-3-13-16,10-7 13 16,22-3-12-16,5-1 12 15,9-1-11-15,-6-2 10 16,-4 0-13-16,-18 1 11 15,-8 5-16-15,-16 0 8 16,-8 8-12-16,-10-2 11 0,-9 11-7 16,-12 3 22-16,-16 5 7 15,-5 1 21-15,-12 1 9 16,2-9 16-16,-4-5-11 16,14-7-5-16,1-6-16 15,14-10-8-15,1-7-16 16,12-12 1-16,1-15-60 15,10-10-43-15,9-11-130 16,11-4 50-16,14-4-397 16,4 9 78-16</inkml:trace>
          <inkml:trace contextRef="#ctx0" brushRef="#br0" timeOffset="148543.1663">-10820 16891 1016 0,'13'-23'392'15,"-3"7"73"-15,3 2-251 16,3 9-55-16,8-3-35 0,5 1-57 15,14 10-39-15,0-3-17 16,11 2-4 0,1 11-29-16,8 5-390 0,-6 0-81 15,5-1-136-15</inkml:trace>
          <inkml:trace contextRef="#ctx0" brushRef="#br0" timeOffset="148990.0391">-10022 16815 1114 0,'-2'-5'372'0,"-12"2"70"16,-4 3-298-16,-6 16-51 16,-1 10-30-16,-4 18-34 15,3 4-15-15,7 14-18 16,9-2 10-16,13 11-12 16,13-9 13-16,15 0-9 15,7-19 12-15,17-10-2 16,-2-25 23-16,6-13 4 15,-9-14 13 1,7-15 2-16,-18-5 8 0,0-12-12 16,-14-1 4-16,-10-9-5 15,-17 11-2-15,-22-6-16 16,-12 21-1-16,-27-3-22 16,-10 14 7-16,-39 16-122 15,-5 23 252-15,-61 20-696 0,0 16 207 16</inkml:trace>
        </inkml:traceGroup>
        <inkml:traceGroup>
          <inkml:annotationXML>
            <emma:emma xmlns:emma="http://www.w3.org/2003/04/emma" version="1.0">
              <emma:interpretation id="{26F2D69F-7355-41C6-8F1C-32DDC96AE63F}" emma:medium="tactile" emma:mode="ink">
                <msink:context xmlns:msink="http://schemas.microsoft.com/ink/2010/main" type="inkWord" rotatedBoundingBox="12588,17514 14317,17319 14463,18615 12735,18810"/>
              </emma:interpretation>
              <emma:one-of disjunction-type="recognition" id="oneOf22">
                <emma:interpretation id="interp34" emma:lang="" emma:confidence="1">
                  <emma:literal/>
                </emma:interpretation>
              </emma:one-of>
            </emma:emma>
          </inkml:annotationXML>
          <inkml:trace contextRef="#ctx1" brushRef="#br0" timeOffset="54475.5489">-8243 17309 0,'0'0'0,"0"0"0,0 0 32</inkml:trace>
          <inkml:trace contextRef="#ctx0" brushRef="#br0" timeOffset="109707.4853">-8867 16563 1096 0,'-18'9'298'15,"5"-5"109"-15,11 1-314 16,9-6-4-16,3-9-27 15,20-11 4-15,11-12-37 0,17-15 4 16,7-6-19 0,7-7 7-16,-11 5-17 0,-4-5 9 15,-18 15-14-15,-13-7 15 16,-7 11-13-16,-10 8 17 16,-9 16-9-16,-5 6 7 15,3 17-16-15,-4 18 10 16,6 3-20-16,9 5 9 15,6 1-8-15,11 7 12 16,9-6-9-16,13 2 13 16,-1-1 2-16,9 2 27 15,-9-7-494-15,-9-8 184 16</inkml:trace>
          <inkml:trace contextRef="#ctx0" brushRef="#br0" timeOffset="109228.5368">-8369 16366 989 0,'0'-4'293'16,"-2"4"57"-16,1 10-256 15,1 3-65-15,3 10 3 16,5 4-24-16,10 9 11 15,3-4-14-15,8 7 9 16,2-3-14-16,-2 6 11 16,-9-6-13-16,-1 6 13 15,-8-6-10-15,-1-5 21 0,-3-9-8 16,2-2 19-16,1-11-10 16,8-2 13-16,5-7-17 15,17-8 10-15,22-16 4 47,-31 11-16-47,1 1-20 0,109-41 11 0,2-1-11 16,4 7 10-16,-15 3-11 15,-79 43-2-15,-12 2 3 0,-2-4 11 16,-8-2-10-16,-2-3-29 16,-8-3-29-16,-13-7-357 15,-14-5 63-15</inkml:trace>
        </inkml:traceGroup>
        <inkml:traceGroup>
          <inkml:annotationXML>
            <emma:emma xmlns:emma="http://www.w3.org/2003/04/emma" version="1.0">
              <emma:interpretation id="{E6881036-8EB3-4273-815D-BE282FA03E9D}" emma:medium="tactile" emma:mode="ink">
                <msink:context xmlns:msink="http://schemas.microsoft.com/ink/2010/main" type="inkWord" rotatedBoundingBox="14837,17550 18636,17120 18734,17994 14936,18423">
                  <msink:destinationLink direction="from" ref="{57D199BF-893B-44D7-88C7-FBDBC0981EC0}"/>
                </msink:context>
              </emma:interpretation>
              <emma:one-of disjunction-type="recognition" id="oneOf23">
                <emma:interpretation id="interp35" emma:lang="" emma:confidence="1">
                  <emma:literal/>
                </emma:interpretation>
              </emma:one-of>
            </emma:emma>
          </inkml:annotationXML>
          <inkml:trace contextRef="#ctx0" brushRef="#br0" timeOffset="110442.1466">-6424 16492 589 0,'29'-45'383'0,"2"-9"-16"0,-7 12-111 16,-8 5-47-1,-9 11-94-15,-14 6 7 0,-14 30-22 32,2 1-30-32,-28 17-70 15,-4 11 11-15,-1 11-14 16,7 7 10-16,29-26-12 16,9-4 11-16,9-7-12 0,14-9 13 15,4-9-11-15,9-6 15 16,3 1-12-16,2-2 13 15,-6 7-14-15,6 8 8 16,-13 6-17-16,-5 16 10 16,-8 4-12-16,-4 13 11 15,-13-2-8-15,3 5 15 16,-4-10-13-16,-3 3 11 16,0-11-12-16,-5-3 14 15,-3-8-10-15,-3-5 20 16,-2-10-4-16,-3-5 27 15,3-6-10-15,-3-10 20 16,4-3-14-16,4-14 5 16,10-2-24-16,6-7 7 15,13-5-26-15,12-8-67 0,9 9-54 16,5 0-363-16,10 6 32 16</inkml:trace>
          <inkml:trace contextRef="#ctx0" brushRef="#br0" timeOffset="110756.506">-6201 16458 1133 0,'2'-10'292'16,"4"1"89"-16,4 0-338 0,10 1-8 16,1 2-32-16,6-2 8 15,-1-2-14-15,5-5 12 16,-10-2-11-16,-5-6 14 15,-11 2-12-15,-10 0 22 16,-9 4-10-16,-15 1 13 16,-4 8-15-16,-6 8 16 15,2 10-23-15,-7 11 8 16,10 8-12-16,2 15 12 16,7 0-14-16,11 4 11 15,14-4-11-15,16 0 12 16,12-10-12-16,19-13-23 15,8-14 8-15,13-19-388 16,-10-14 101-16</inkml:trace>
          <inkml:trace contextRef="#ctx0" brushRef="#br0" timeOffset="111324.0363">-5764 16280 1 0,'-23'-9'742'15,"2"16"-350"-15,-8 8-4 16,-10 15 11-16,8 3-372 15,0 3 0-15,8-1-22 16,17-1 11-16,16-9-16 0,12-9 15 16,3-10-11-16,12-15 11 15,0-9-13-15,7-13 13 16,-5-3-17-16,6-2 12 16,-6 7-13-16,-5 5 12 15,-12 6-14-15,-3 13 10 16,-9 10-11-16,-7 9 12 15,-5 1-12-15,1 9 15 16,-3-3-11-16,3-1 13 16,4-9-12-16,5-3 14 15,8-8-11-15,10-8 13 16,8-6-11-16,15-7 11 16,1-4-15-16,4 2 11 15,-9 7-15-15,-11 3 10 16,-14 13-14-16,-12 5 10 0,-8 7-13 15,-5 7 12-15,0 0-11 16,0 1 15-16,0-5-9 16,7-6 11-16,3-7-11 15,11-7 16-15,2-6-12 16,11-7 12-16,0 0-12 16,6-2 11-16,-10 9-15 15,-2-2 11-15,-11 10-14 16,-4 5 9-16,-5 4-13 0,-2 4 12 15,-5 4-11-15,5-1 14 16,-1 0-9-16,0-5 12 16,10-6-13-16,14-7 17 15,7-8-29-15,13-6-47 16,6-2-21-16,5-7-246 16,-6 2-102-16,-5-1-47 15</inkml:trace>
          <inkml:trace contextRef="#ctx0" brushRef="#br0" timeOffset="111693.6122">-4715 16208 509 0,'-23'12'291'16,"-3"1"-2"-16,0-2-75 16,5-3-94-16,5-3-8 15,6 0-56-15,4-2 4 16,3 0-32-16,-1 7 10 16,3-2-18-16,-1 8 7 15,4 2-23-15,3 3 8 0,6-5-15 16,9-4 35-16,2-9-390 15,12-9 138-15</inkml:trace>
          <inkml:trace contextRef="#ctx0" brushRef="#br0" timeOffset="112129.0285">-4545 15918 976 0,'-11'-21'333'0,"-4"11"52"15,-2 15-277-15,-6 13-25 16,5 6-49-1,2 13-3-15,6 2-22 0,7 2 8 16,9-7-15-16,2 3 11 16,2-11-15-1,2-5 11-15,1-6-12 0,1 1 10 16,2-5-11-16,2-1 13 16,0 5-11-16,0 4 10 15,-5-4-11-15,-2-2 10 16,-4 1-13-16,-6-4 13 15,-2-5-11-15,-1-3 14 16,2 1-10-16,2-10 14 16,3-1-13-16,1-5 12 15,4 2-14-15,4-8 11 0,3 1-14 16,2 1 12 0,-1 4-10-16,-10 5 8 15,-5 3-15-15,-4 9 11 0,-6 1-12 16,1 4 11-16,4 1-9 15,4 1 12-15,1-4-11 16,15-9 14-16,1-3-9 16,12-11 13-16,5-5-11 15,4-3 13-15,-9-1-13 16,-5-2 10-16,-13 14-14 0,-7 3 10 16,-9 5-14-16,-11 12 11 15,-4 14 0-15,-7 0 5 16,1 5-8-16,-2 6 17 15,10-2-10-15,6-9 0 16,10-7-2-16,10-4 11 16,9-12-14-16,14-12-61 15,1-6 54-15,6-15-422 16,-4-8 91-16</inkml:trace>
          <inkml:trace contextRef="#ctx0" brushRef="#br0" timeOffset="112209.3403">-4139 15871 1014 0,'-13'6'280'0,"0"4"74"16,10 3-301-16,9 3-14 15,4 0-33-15,16 2-8 0,5-6-55 16,11-9-290-16,0-8 69 16</inkml:trace>
          <inkml:trace contextRef="#ctx0" brushRef="#br0" timeOffset="112465.1297">-3883 15942 628 0,'-21'18'391'0,"0"2"-56"16,-7 7-52 0,1 1-225-16,6-1 7 0,9-6-28 15,9-6 6-15,10-10-29 0,12 0 10 16,7-5-18-16,11-4 11 16,-1-4-13-16,5 7 10 15,-7-4-18-15,-4 10 9 16,-13 1-14-16,-1 10 9 15,-14-1-10-15,-9 6 18 16,-6-1-1-16,-3-1 36 16,-7 0 2-16,-6 1 25 15,-2-9-15-15,-3-1 6 16,5 1-32-16,-2-7 1 16,12-4-30-16,4-4-64 15,12-2-389-15,9-7 99 16</inkml:trace>
          <inkml:trace contextRef="#ctx0" brushRef="#br0" timeOffset="113146.6421">-3502 15997 1081 0,'-24'4'286'0,"-5"13"81"15,-7 5-283-15,4 7-38 0,2 5 16 16,13-8-24-16,9 3 13 15,11-8-25-15,15-5 7 16,6-14-20-16,17-2 12 16,6-10-15-16,13-14 14 15,-2-13-16-15,8-6 9 16,-12-7-16 0,-1-13 11-16,-18 9-12 0,-14 2 13 15,-21 10-15-15,-13 8 14 16,-17 20-14-16,-13 14 6 15,-3 14-11-15,-9 15 12 16,6 12-13-16,1 8 14 16,14-2-10-16,13 3 13 15,16-8-11-15,18-6 10 16,11-14-13-16,22-9 15 16,4-6-11-16,16-4 11 15,-4-1-15-15,0-1 4 16,-17 4-15-16,-13-6 10 0,-22 2-13 15,0-4 15-15,-10 5-3 16,-5-4 21-16,3 0-8 16,7 1 13-16,-2-4-11 15,7-3 13-15,3 1-18 16,3-2 9-16,1-8-13 16,-4-1 12-16,1-3-13 0,-7-5 11 15,-2 7-13-15,-9 4 10 16,3 7-12-16,-11 13 9 15,4 8-12-15,-6 15 12 16,-3 3-9-16,6 9 10 16,5-4-9-16,4-1 13 15,17-7-10-15,27-7-37 16,13-5-273-16,16-6-138 16,-1-21-90-16</inkml:trace>
        </inkml:traceGroup>
        <inkml:traceGroup>
          <inkml:annotationXML>
            <emma:emma xmlns:emma="http://www.w3.org/2003/04/emma" version="1.0">
              <emma:interpretation id="{7420A083-B570-439F-952E-1F4BF98B56C9}" emma:medium="tactile" emma:mode="ink">
                <msink:context xmlns:msink="http://schemas.microsoft.com/ink/2010/main" type="inkWord" rotatedBoundingBox="18895,16638 21590,16333 21748,17722 19052,18027"/>
              </emma:interpretation>
              <emma:one-of disjunction-type="recognition" id="oneOf24">
                <emma:interpretation id="interp36" emma:lang="" emma:confidence="1">
                  <emma:literal/>
                </emma:interpretation>
              </emma:one-of>
            </emma:emma>
          </inkml:annotationXML>
          <inkml:trace contextRef="#ctx0" brushRef="#br0" timeOffset="113840.5898">-2334 15830 720 0,'2'-24'394'16,"3"6"-16"-16,1 4-89 16,2 7-167-16,-1 7-16 15,-1 11-51-15,-1 19-10 16,-3 9-48-16,-1 24 7 15,-1-10 0 17,0-25 8-32,0-1-24 15,-8 74-20-15,0-13-50 0,-8-17-26 16,-4-29-160-16,-2-56-37 16,-6-14 32-16,-9-11 69 15,3-6 98-15,3-11 192 16,-3-10 122-16,10 6 0 15,12-3 18-15,11 6-81 16,14 7-17-16,14 16-74 16,15 0-9-16,0 11-36 15,10 10 6-15,-6 8-15 0,2 10 11 16,-9 6-15-16,-3 10 8 16,-15 2-12-16,-6 6 13 15,-17-3-8-15,-4 11 21 16,-7-2-5-16,-5 8 21 15,-3-1-5-15,3 6 19 16,-2-8-17-16,6 5 8 16,7-12-19-16,7 1 7 15,8-6-20-15,14-4 9 16,7-13-13-16,16-8-10 16,5-9-53-16,10-12-368 15,0 5 88-15</inkml:trace>
          <inkml:trace contextRef="#ctx0" brushRef="#br0" timeOffset="114295.2302">-1946 16012 1058 0,'-16'5'291'16,"6"1"87"-16,8-1-311 16,7 2-10-16,6 1-33 15,12-2 4-15,3-1-20 0,13-6 11 16,-3-8 3-16,3-12 1 15,-10 0-14-15,-5-10 10 16,-8 10-14-16,-9-3 2 16,-7 6-1-16,-5 5 16 15,-3 12-14-15,-16 9 10 16,-1 13-18-16,-6 11 10 16,2 6-15-16,2 9 12 15,10-5-9-15,11-2 12 16,11-6-10-16,14-3 12 15,7-13-11-15,20-13 16 16,2-13-10-16,19-10 12 16,-7-8-13-16,11-15 11 15,-16 4-16-15,-4-7 11 16,-22 5-11-16,-15 0 10 16,-15 17-12-16,-15 12 11 0,-9 16-14 15,-7 20 9-15,-2 7-13 16,-2 14 10-16,7-3-11 15,8 4 14-15,14-10-11 16,14 1 18-16,9-12-35 16,15-9-232-16,11-7-186 15,5-15-42-15</inkml:trace>
          <inkml:trace contextRef="#ctx0" brushRef="#br0" timeOffset="114782.5284">-1450 15461 936 0,'10'-28'369'16,"-5"13"23"-16,0 7-227 15,-5 15-110-15,-2 6-12 16,0 6-44-16,-1 12 12 15,0 1-43-15,1 6-206 16,5 1-157-16,1-4-58 16</inkml:trace>
          <inkml:trace contextRef="#ctx0" brushRef="#br0" timeOffset="114927.6934">-1173 15238 910 0,'-6'17'296'16,"-15"15"51"-16,1 2-226 16,3 16-72-16,4 2-18 15,3 10 14-15,8-4-26 0,6 14 5 16,2-8-23-16,2 16 10 16,-1-9-14-16,2 4 17 15,-1-12-6-15,-1 2 22 16,-2-21-6-16,-2-7 30 15,0-13-9-15,1-11 21 16,4-14-16-16,19-11 16 16,6-10-29-16,10-19 3 15,9-4-26-15,8-14 7 16,-13 6-24-16,-4 9 12 16,-14 15-15-16,-15 14 5 15,-14 22-14-15,-8 20 12 16,-10 12-11-16,-3 18 12 15,-1-5-4-15,2 1 12 16,6-7-11-16,7-9 11 16,7-12-11-16,10-6 19 0,8-6-62 15,14-16-406-15,10-10 126 16</inkml:trace>
          <inkml:trace contextRef="#ctx0" brushRef="#br0" timeOffset="115299.8742">-582 15788 1138 0,'-5'8'286'0,"0"4"96"0,8 5-308 15,4 0-46-15,11-4 14 16,6-4-27-16,17-5 8 16,1-11-17-16,6-12 10 15,-9-1-14-15,-1-11 10 16,-19 2-10-16,-12-3 18 15,-11 7-12-15,-17 4 11 16,-10 15-14-16,-20 14 9 16,-5 15-19-16,-12 17 10 15,12 9-10-15,0 14 17 16,27-1-11-16,11 6 15 16,25-15-10-16,19-6 10 15,14-8-11-15,27-9 13 16,1-17-10-16,21-10-54 0,-8-3-57 15,10-18-329-15,-20-21 28 16</inkml:trace>
          <inkml:trace contextRef="#ctx0" brushRef="#br0" timeOffset="115731.7553">44 14912 1052 0,'3'0'322'0,"-4"21"61"16,-4 5-288-16,-2 20-43 16,1 6-36-16,-1 16 15 15,2 3-20-15,7 13 11 16,6-2-37-16,7 12-376 15,-2-15 121-15</inkml:trace>
          <inkml:trace contextRef="#ctx0" brushRef="#br0" timeOffset="115739.7344">159 16263 1237 0,'7'-3'406'0,"-7"2"79"16,0 4-319-1,1 2-87-15,2 11 94 0,-16 7-647 16</inkml:trace>
        </inkml:traceGroup>
      </inkml:traceGroup>
    </inkml:traceGroup>
  </inkml:traceGroup>
</inkml:ink>
</file>

<file path=ppt/ink/ink23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36:37.429"/>
    </inkml:context>
    <inkml:brush xml:id="br0">
      <inkml:brushProperty name="width" value="0.09333" units="cm"/>
      <inkml:brushProperty name="height" value="0.09333" units="cm"/>
      <inkml:brushProperty name="color" value="#177D36"/>
      <inkml:brushProperty name="fitToCurve" value="1"/>
    </inkml:brush>
    <inkml:brush xml:id="br1">
      <inkml:brushProperty name="width" value="0.09333" units="cm"/>
      <inkml:brushProperty name="height" value="0.09333" units="cm"/>
      <inkml:brushProperty name="fitToCurve" value="1"/>
    </inkml:brush>
  </inkml:definitions>
  <inkml:traceGroup>
    <inkml:annotationXML>
      <emma:emma xmlns:emma="http://www.w3.org/2003/04/emma" version="1.0">
        <emma:interpretation id="{BE8DCB60-FF39-4300-9400-48EC442166D0}" emma:medium="tactile" emma:mode="ink">
          <msink:context xmlns:msink="http://schemas.microsoft.com/ink/2010/main" type="writingRegion" rotatedBoundingBox="25301,9807 21325,14747 20087,13751 24063,8810"/>
        </emma:interpretation>
      </emma:emma>
    </inkml:annotationXML>
    <inkml:traceGroup>
      <inkml:annotationXML>
        <emma:emma xmlns:emma="http://www.w3.org/2003/04/emma" version="1.0">
          <emma:interpretation id="{5A626424-1F05-45E5-94C7-B5ADB95111EB}" emma:medium="tactile" emma:mode="ink">
            <msink:context xmlns:msink="http://schemas.microsoft.com/ink/2010/main" type="paragraph" rotatedBoundingBox="25301,9807 21325,14747 20087,13751 24063,8810" alignmentLevel="1"/>
          </emma:interpretation>
        </emma:emma>
      </inkml:annotationXML>
      <inkml:traceGroup>
        <inkml:annotationXML>
          <emma:emma xmlns:emma="http://www.w3.org/2003/04/emma" version="1.0">
            <emma:interpretation id="{367FC7F6-F52F-4E77-9FE2-50B3CADF9542}" emma:medium="tactile" emma:mode="ink">
              <msink:context xmlns:msink="http://schemas.microsoft.com/ink/2010/main" type="line" rotatedBoundingBox="25301,9807 21325,14747 20087,13751 24063,8810"/>
            </emma:interpretation>
          </emma:emma>
        </inkml:annotationXML>
        <inkml:traceGroup>
          <inkml:annotationXML>
            <emma:emma xmlns:emma="http://www.w3.org/2003/04/emma" version="1.0">
              <emma:interpretation id="{10F239CA-64FE-4697-ACD5-BDCB11A739D4}" emma:medium="tactile" emma:mode="ink">
                <msink:context xmlns:msink="http://schemas.microsoft.com/ink/2010/main" type="inkWord" rotatedBoundingBox="25122,9663 23888,11196 22829,10344 24063,8810">
                  <msink:destinationLink direction="with" ref="{5AD6881E-D4C3-438B-86AD-4EE73636988B}"/>
                </msink:context>
              </emma:interpretation>
              <emma:one-of disjunction-type="recognition" id="oneOf0">
                <emma:interpretation id="interp0" emma:lang="" emma:confidence="1">
                  <emma:literal/>
                </emma:interpretation>
              </emma:one-of>
            </emma:emma>
          </inkml:annotationXML>
          <inkml:trace contextRef="#ctx0" brushRef="#br0">3260-3374 990 0,'2'21'344'16,"-9"-14"49"-16,5-1-250 15,11-9-81-15,8-21-10 16,6-22-6-16,13-23-12 0,8-14 5 16,9-34-15-16,-3-13-2 15,9-24-14-15,-12 7 4 16,-8-16-8-16,-13 22 12 16,-5 13-4-16,-16 42 13 15,-5 23-5-15,-2 29 10 16,-1 21-15-16,-2 26 5 15,2 26-17-15,3 10 6 16,3 19-14-16,3 3 11 0,6 12-8 16,2-13 12-16,7 2-11 15,1-13 13-15,3-1-81 16,1-9-43-16,-9-7-359 16,-9-13 32-16</inkml:trace>
          <inkml:trace contextRef="#ctx0" brushRef="#br1" timeOffset="-267788.3447">3508-5142 379 0,'3'-32'410'16,"1"21"-88"-16,-3 4 31 15,1 5-207-15,-1 1-21 16,3 1-22-16,4 6-21 16,5 2-24-16,8 12-23 15,0 7-10-15,5 19-18 16,-3 3 3-16,-2 17-35 0,-8 1-38 15,-4 9-350 1,-4-18 78-16</inkml:trace>
          <inkml:trace contextRef="#ctx0" brushRef="#br0" timeOffset="448.9336">3090-3040 1001 0,'-12'7'291'16,"7"-7"69"-16,9-2-280 16,12-1-24-1,8-10-10-15,25-13-6 0,9-11 10 16,25-35 1-16,8-25 6 16,26-20-17-16,-2 1-6 15,26-14-17-15,-11 13-2 0,9-5-12 16,-20 14 10-16,-8-6-19 15,-28 22-10-15,-11 12-55 16,-25 33-16-16,-17 13 173 16,-25 24-510-16,-23 28 228 15</inkml:trace>
          <inkml:trace contextRef="#ctx0" brushRef="#br1" timeOffset="-267445.3385">3665-4430 1137 0,'-8'34'236'0,"-3"15"107"15,6-2-331-15,8 13-14 16,7-10 8-16,6 6-8 16,5-16 1-16,10 4 1 15,0-12-344-15,-2 4 111 16</inkml:trace>
          <inkml:trace contextRef="#ctx0" brushRef="#br1" timeOffset="-267425.2777">3847-3758 606 0,'-8'19'332'0,"-2"-4"-25"16,5-7-129-16,4 3-93 16,4 2-48-16,2 5-19 15,3 0-7-15,5 10-11 16,-2-6 9-16,2 19-307 16,-5-2-16-16,-6 3-93 15</inkml:trace>
        </inkml:traceGroup>
        <inkml:traceGroup>
          <inkml:annotationXML>
            <emma:emma xmlns:emma="http://www.w3.org/2003/04/emma" version="1.0">
              <emma:interpretation id="{E7A74E99-72C2-4C23-B807-99EB80862C30}" emma:medium="tactile" emma:mode="ink">
                <msink:context xmlns:msink="http://schemas.microsoft.com/ink/2010/main" type="inkWord" rotatedBoundingBox="20073,13492 23369,11403 23923,12279 20627,14367"/>
              </emma:interpretation>
              <emma:one-of disjunction-type="recognition" id="oneOf1">
                <emma:interpretation id="interp1" emma:lang="" emma:confidence="1">
                  <emma:literal/>
                </emma:interpretation>
              </emma:one-of>
            </emma:emma>
          </inkml:annotationXML>
          <inkml:trace contextRef="#ctx0" brushRef="#br1" timeOffset="-121830.811">-39-92 812 0,'-41'29'311'16,"12"-11"30"-16,6-2-179 15,6-6-93-15,17-4-7 16,9-8-16-16,17-4 11 15,12-9-12-15,36-12-3 16,11-7-7-16,38-13-5 16,8-2-21-16,33-8-4 15,-15 4-1-15,30-7-3 16,-29 5 1-16,14-12 1 16,-23 4-1-16,10-7 0 15,-29 8 2-15,1-4-2 16,-19 19 0-16,-13 5 1 15,-26 8-1-15,-5 4 1 16,-18 11 0-16,-10 0 7 16,-7 4 6-16,-3 2 6 0,-5 5 2 15,-6 3-3-15,-5 3-8 16,-4 6-6-16,-4 5-4 16,-14 8-67-16,-2 0 389 15,-17 6-758-15,-19-2 315 16</inkml:trace>
          <inkml:trace contextRef="#ctx0" brushRef="#br1" timeOffset="-122872.426">259-599 989 0,'-14'23'319'0,"2"-15"52"16,4 0-224-16,5-1-88 0,5-5 8 16,4-7 4-16,15-15 3 15,8-9-22-15,25-25-8 16,9-12-14-16,18-20-13 15,-1 0-10-15,2-6 0 16,-17 7-1-16,-5-4-1 16,-21 21 1-16,-13 11-3 15,-11 17-3-15,-10 17-11 16,-9 23 2-16,-7 21 0 16,-5 10 0-16,0 11 1 15,-2 7 10-15,5 7-5 16,6-9 1-16,11 4-1 0,4-7 0 15,5-1 0-15,3-9 2 16,7 5 1-16,-4-10-6 16,2 1 121-16,-1-12-557 15,-4-12 218-15</inkml:trace>
          <inkml:trace contextRef="#ctx0" brushRef="#br0" timeOffset="-2014.1407">2272-1497 974 0,'-16'0'319'16,"5"-3"74"-16,6-2-260 15,8-8-35-15,10-7-24 16,10-19-4 0,7-14-23-16,24-20-18 0,6-11 4 0,16-32-16 15,-4 9-5-15,7-18-14 16,-21 10 10-16,-1 12-11 15,-18 30 11-15,-2 14-12 16,-17 28-1-16,-5 18-58 16,-14 17-11-16,-11 15-52 15,-9 17 61-15,-15 33-367 16,-10 6 149-16</inkml:trace>
          <inkml:trace contextRef="#ctx0" brushRef="#br0" timeOffset="-1548.249">2404-1453 762 0,'3'6'321'0,"3"-14"24"15,12-13-133-15,6-10-103 16,17-24 3-16,6-10-3 16,7-14-23-16,1 2-25 15,5-7-25-15,-13 16-12 16,3 6-18-16,-8 14 8 15,-8 6-88-15,-8 16-33 16,0 3-334-16,-8 7 21 0</inkml:trace>
        </inkml:traceGroup>
      </inkml:traceGroup>
    </inkml:traceGroup>
  </inkml:traceGroup>
</inkml:ink>
</file>

<file path=ppt/ink/ink23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9:34.33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A3A72BC-B191-4FFC-9A1D-2178CBED7CF4}" emma:medium="tactile" emma:mode="ink">
          <msink:context xmlns:msink="http://schemas.microsoft.com/ink/2010/main" type="writingRegion" rotatedBoundingBox="16710,4905 30505,2990 31232,8230 17437,10145"/>
        </emma:interpretation>
      </emma:emma>
    </inkml:annotationXML>
    <inkml:traceGroup>
      <inkml:annotationXML>
        <emma:emma xmlns:emma="http://www.w3.org/2003/04/emma" version="1.0">
          <emma:interpretation id="{D08452BD-ADDB-4328-963F-2C1146FF079E}" emma:medium="tactile" emma:mode="ink">
            <msink:context xmlns:msink="http://schemas.microsoft.com/ink/2010/main" type="paragraph" rotatedBoundingBox="16944,4816 25300,4373 25357,5451 17001,5893" alignmentLevel="1"/>
          </emma:interpretation>
        </emma:emma>
      </inkml:annotationXML>
      <inkml:traceGroup>
        <inkml:annotationXML>
          <emma:emma xmlns:emma="http://www.w3.org/2003/04/emma" version="1.0">
            <emma:interpretation id="{5F8C3D53-F3F3-46C2-B0AF-5FB98DEC36AF}" emma:medium="tactile" emma:mode="ink">
              <msink:context xmlns:msink="http://schemas.microsoft.com/ink/2010/main" type="line" rotatedBoundingBox="16944,4816 25300,4373 25357,5451 17001,5893"/>
            </emma:interpretation>
          </emma:emma>
        </inkml:annotationXML>
        <inkml:traceGroup>
          <inkml:annotationXML>
            <emma:emma xmlns:emma="http://www.w3.org/2003/04/emma" version="1.0">
              <emma:interpretation id="{E6C2EA7A-979C-4EB5-B293-9E4993BE0F26}" emma:medium="tactile" emma:mode="ink">
                <msink:context xmlns:msink="http://schemas.microsoft.com/ink/2010/main" type="inkWord" rotatedBoundingBox="16944,4816 20186,4644 20243,5722 17001,5893"/>
              </emma:interpretation>
              <emma:one-of disjunction-type="recognition" id="oneOf0">
                <emma:interpretation id="interp0" emma:lang="" emma:confidence="1">
                  <emma:literal/>
                </emma:interpretation>
              </emma:one-of>
            </emma:emma>
          </inkml:annotationXML>
          <inkml:trace contextRef="#ctx0" brushRef="#br0">-2841 3421 1043 0,'-8'16'350'16,"-5"15"38"-16,-7 22-229 15,-3 7-127-15,-4 18 9 16,2 0 2-16,1 11-1 16,6-13-16-16,5 5-7 15,4-6-11-15,2 1-2 16,-1-17-3-16,2 2 0 16,-4-12 0-16,3-13-12 15,-1-15-30-15,7-15 123 16,9-17-518-16,6-5 183 15</inkml:trace>
          <inkml:trace contextRef="#ctx0" brushRef="#br0" timeOffset="-204.9784">-3372 3653 1181 0,'4'-5'357'0,"0"10"58"16,0 1-326-16,9 14-51 16,1 2-30-16,12 14 7 0,-3 0 1 15,8 6 0 1,-4-7-3-16,6 1-2 0,-12-18-5 16,8-8 0-16,-6-9 0 15,3-7 2-15,-4-7 2 16,6-8-55-16,-12-4-41 15,7-12-353-15,-4 0 48 16</inkml:trace>
          <inkml:trace contextRef="#ctx0" brushRef="#br0" timeOffset="-1018.4869">-4514 4108 1059 0,'-29'0'337'0,"16"8"53"15,8 1-288-15,15 0-39 16,3-4-21-16,31-6 31 0,14-6-9 15,35-9 3-15,9-2-7 16,24-3-3-16,-19 5-32 16,9 3 3-16,-27 3-6 15,-6 7-7-15,-25 1-16 16,-1 7 11-16,-26-7-6 16,-9 4-90-16,-12 0-32 15,-7-4-363-15,-9-16 15 16</inkml:trace>
          <inkml:trace contextRef="#ctx0" brushRef="#br0" timeOffset="-1538.2191">-3780 3378 1157 0,'-13'-14'367'0,"11"15"69"15,-5 4-269-15,-4 0-109 16,-7 8 1-16,2 7-21 16,-8 4-6-16,3 0-29 0,-9 10 13 15,6 5-6-15,-12 10 23 16,-1-5-9-16,-8 9 15 16,4-1-15-16,-6 5 6 15,5-5-23 1,-2 8 7-16,4-11-15 0,-1 2 10 15,5-16-12-15,6-5 10 16,8-15-10-16,5-4 11 16,10-6-12-16,6-13-17 15,5-11-50-15,13-22-72 16,7-13 27-16,13-25-389 16,4 4 89-16</inkml:trace>
          <inkml:trace contextRef="#ctx0" brushRef="#br0" timeOffset="-1266.339">-4016 3442 770 0,'33'-36'349'16,"-12"20"13"-16,-8 1-133 16,-5 4-110-16,-2 6-3 0,-4 7-45 15,-4-1 0-15,7 9-44 16,2 0 6-16,-2 9-22 16,6 12 10-16,7 6-18 15,-2 7 9-15,4 6-15 16,4-1 10-16,-6-5-12 15,1-4 12-15,-3-6-12 16,1 2 12-16,-3-5-11 0,1-2 12 16,-4-1-12-16,2 1 11 15,-5-8-8-15,-3-2-62 16,-3-7-41-16,-4-7-335 16,-3-7 29-16</inkml:trace>
          <inkml:trace contextRef="#ctx0" brushRef="#br0" timeOffset="704.4728">-2874 4348 1386 0,'-5'7'310'15,"4"-2"136"-15,6-4-399 16,12-12-9-16,9-12 1 15,21-24 2-15,12-8-14 0,11-19-3 16,-9 2-13-16,-4 1-6 16,-18 22-1-16,-15 9 1 15,-14 23-6-15,-5 17 1 16,-8 18 0-16,-6 18-1 16,-2 6 0-16,-2 13 4 15,0 0-2 1,-3 7 2-16,6-7 0 0,4 0-2 15,6-14 2-15,3-10-36 16,8-18-75-16,28-20-371 16,2-14 65-16</inkml:trace>
          <inkml:trace contextRef="#ctx0" brushRef="#br0" timeOffset="1629.8961">-2035 3977 1152 0,'-13'19'301'15,"8"-4"100"-15,13-4-319 16,26-9-8-16,12-4-4 16,28-14 8-16,17-8-17 15,21-5-10-15,-13 1-21 16,5 0-17-16,-27 16-90 15,-20-3-385-15,-32 2 97 16</inkml:trace>
          <inkml:trace contextRef="#ctx0" brushRef="#br0" timeOffset="1352.2515">-1933 3670 1401 0,'2'-1'347'0,"2"-1"106"0,9 2-384 15,15 0-61-15,14-10 3 16,15-1 3-16,19-7 0 15,7 2-3-15,3-2-3 16,-12 12-4-16,-9 6-9 16,-27 6-38-16,-14 10-64 15,-19 2-9-15,-17 5-354 16,-9-2 59-16</inkml:trace>
        </inkml:traceGroup>
        <inkml:traceGroup>
          <inkml:annotationXML>
            <emma:emma xmlns:emma="http://www.w3.org/2003/04/emma" version="1.0">
              <emma:interpretation id="{5C02AE28-EFF9-4290-B93A-E0B1A1E639C0}" emma:medium="tactile" emma:mode="ink">
                <msink:context xmlns:msink="http://schemas.microsoft.com/ink/2010/main" type="inkWord" rotatedBoundingBox="21017,4612 22497,4534 22547,5473 21066,5551"/>
              </emma:interpretation>
              <emma:one-of disjunction-type="recognition" id="oneOf1">
                <emma:interpretation id="interp1" emma:lang="" emma:confidence="1">
                  <emma:literal/>
                </emma:interpretation>
              </emma:one-of>
            </emma:emma>
          </inkml:annotationXML>
          <inkml:trace contextRef="#ctx0" brushRef="#br0" timeOffset="11447.8799">-121 3189 1001 0,'1'-4'289'0,"-4"6"95"16,0 3-275-16,-9 1-14 15,3 6-11-15,-11 12-21 16,1 2-22-16,-9 15-18 16,1 14-2-16,-7 26-16 15,1 2 6-15,-3 17-12 16,7-7 12-16,0-11-11 15,11-22 11-15,2-11-11 16,5-25 11-16,7-6-12 16,6-13 10-16,0-15-16 15,3-12-24-15,11-24-66 16,2-12-333-16,16-14 59 16</inkml:trace>
          <inkml:trace contextRef="#ctx0" brushRef="#br0" timeOffset="11715.1643">-175 3280 993 0,'0'0'252'16,"3"0"94"-16,-1 0-278 15,5-2-12-15,-1 5 0 16,2 0-14-16,2-1-4 16,6 11-13-16,0 3 1 15,2 9-16-15,3 4 3 0,0 32-14 16,-6 3 9-16,0 15-9 15,-4-1 12-15,0 11-10 32,-1-27 13-32,1-4-11 0,2-21 9 0,0-4-12 15,-3-20 10 1,0-7-38-16,-4-14-17 0,-12-16-354 16,-11-5 82-16</inkml:trace>
          <inkml:trace contextRef="#ctx0" brushRef="#br0" timeOffset="11981.707">-467 4118 984 0,'-6'0'333'0,"1"-2"44"16,8-1-241-16,7 0-83 15,21-5 4-15,9-3 7 16,20-4-12-16,7-1 2 16,20-2-22-16,-9 0-12 15,3 0-17-15,-13 5 10 0,-3 2-75 16,-26 4 7-16,-11-7-383 16,-17 1 63-16</inkml:trace>
          <inkml:trace contextRef="#ctx0" brushRef="#br0" timeOffset="12580.8382">792 3187 983 0,'6'-26'287'0,"-17"2"90"16,-8 14-271-16,-14 7-23 16,-9 8-16-16,-10 17-24 0,3 9-22 15,-3 13-12 1,12 5 8-16,4 22-3 16,14 0 19-16,9 15-6 0,13-1 6 15,11 4-13-15,12-23 1 16,14-14-15-16,3-18 7 15,16-13-7-15,-6-14 12 16,7-10-8-16,-14-5 10 16,0-10 2-16,-17 6 12 0,-12-9 14 15,-11 5 19-15,-12-5-6 16,-12 5-2-16,-5-4-14 16,-4 12-17-16,-2 7-22 15,8 7 4-15,4 4-14 16,6 1 11-16,7-1-13 15,9-4 7-15,16-1-13 16,8-8 12-16,14-12-9 16,9-7 14-16,6-12-7 15,-10-4 12-15,-3 1-11 16,-14 13 9-16,-10 7-15 16,-12 17 5-16,-6 22-16 15,-6 16 11-15,-1 18-9 16,-4 9 16-16,-5 14-6 15,3-9 17-15,6-9-10 16,-2-15 8-16,5-7-10 0,17-30-1 16,4-15-141-1,4-28-366-15,11-24 68 0</inkml:trace>
        </inkml:traceGroup>
        <inkml:traceGroup>
          <inkml:annotationXML>
            <emma:emma xmlns:emma="http://www.w3.org/2003/04/emma" version="1.0">
              <emma:interpretation id="{2DD5CC8B-0EBD-425D-BC7A-F96780A7D409}" emma:medium="tactile" emma:mode="ink">
                <msink:context xmlns:msink="http://schemas.microsoft.com/ink/2010/main" type="inkWord" rotatedBoundingBox="23201,4590 25306,4479 25350,5320 23246,5432"/>
              </emma:interpretation>
            </emma:emma>
          </inkml:annotationXML>
          <inkml:trace contextRef="#ctx0" brushRef="#br0" timeOffset="13649.5504">1708 3701 710 0,'-19'13'442'16,"17"-3"-80"-16,12-5-63 16,14-7-286-16,17-6 15 15,12-11-7-15,22-9 12 16,3 5-13-16,9 1 9 15,-9 10-19-15,-3 9-53 16,-18 8-353-16,-5 9 102 0</inkml:trace>
          <inkml:trace contextRef="#ctx0" brushRef="#br0" timeOffset="13481.1726">1681 3408 1254 0,'-5'5'304'16,"5"4"103"-16,10-5-363 15,12-1-18-15,11-6-16 16,19-4 12-16,9 1-10 16,17-3 9-16,-2 5-16 15,7-5-7-15,-20 13-42 16,-1 1 253-16,-25 4-635 0,-24 11 261 16</inkml:trace>
          <inkml:trace contextRef="#ctx0" brushRef="#br0" timeOffset="14307.8527">3225 3216 1221 0,'-2'-5'387'0,"1"4"59"15,-8 9-302 1,0 5-112-16,-11 13-2 0,-4 5-20 16,-5 8 7-1,3 9-16-15,10 12 12 0,9-9-13 16,10-6 8-16,12-9-15 16,14-22 12-16,2-17-10 15,16-8 12-15,5-10-9 16,6 3 11-1,-6 1-10-15,-2 11 8 0,-11 9-14 0,-5 15 9 16,-16 2-11-16,-6 15 11 16,-12-2-10-16,-10 7 16 15,-6-4-5-15,-7 4 27 16,-5-9-1-16,-6 5 38 16,-5-8-5-16,-9 1 20 15,-1-5-22-15,-9 2 4 16,4-7-39-16,-3-6 3 15,12-11-24-15,0-10-21 16,12-8-47-16,2-12-112 16,10-4 368-16,-3-7-745 15,6-7 281-15</inkml:trace>
          <inkml:trace contextRef="#ctx0" brushRef="#br0" timeOffset="14566.4504">3179 3145 1191 0,'26'-15'369'0,"5"15"97"16,19 2-290-16,6 1-86 15,13-1 7-15,-2-4-49 16,7 7-14-16,-7-3-19 16,12-43-279-16,-15-3-234 0</inkml:trace>
        </inkml:traceGroup>
      </inkml:traceGroup>
    </inkml:traceGroup>
    <inkml:traceGroup>
      <inkml:annotationXML>
        <emma:emma xmlns:emma="http://www.w3.org/2003/04/emma" version="1.0">
          <emma:interpretation id="{583E68DA-3DDC-485F-9F68-99D5F30F7700}" emma:medium="tactile" emma:mode="ink">
            <msink:context xmlns:msink="http://schemas.microsoft.com/ink/2010/main" type="paragraph" rotatedBoundingBox="17007,6515 29515,4778 29726,6299 17218,8035" alignmentLevel="1"/>
          </emma:interpretation>
        </emma:emma>
      </inkml:annotationXML>
      <inkml:traceGroup>
        <inkml:annotationXML>
          <emma:emma xmlns:emma="http://www.w3.org/2003/04/emma" version="1.0">
            <emma:interpretation id="{5090E0E0-192C-4532-8B3A-DA1002025B80}" emma:medium="tactile" emma:mode="ink">
              <msink:context xmlns:msink="http://schemas.microsoft.com/ink/2010/main" type="line" rotatedBoundingBox="17007,6515 29515,4778 29726,6299 17218,8035"/>
            </emma:interpretation>
          </emma:emma>
        </inkml:annotationXML>
        <inkml:traceGroup>
          <inkml:annotationXML>
            <emma:emma xmlns:emma="http://www.w3.org/2003/04/emma" version="1.0">
              <emma:interpretation id="{690FDE94-712F-4BBA-8749-CF671E831BA3}" emma:medium="tactile" emma:mode="ink">
                <msink:context xmlns:msink="http://schemas.microsoft.com/ink/2010/main" type="inkWord" rotatedBoundingBox="17007,6515 18933,6248 19125,7628 17198,7896"/>
              </emma:interpretation>
              <emma:one-of disjunction-type="recognition" id="oneOf2">
                <emma:interpretation id="interp2" emma:lang="" emma:confidence="1">
                  <emma:literal/>
                </emma:interpretation>
              </emma:one-of>
            </emma:emma>
          </inkml:annotationXML>
          <inkml:trace contextRef="#ctx0" brushRef="#br0" timeOffset="33755.6621">-3956 5013 1078 0,'-13'9'272'0,"-14"23"92"16,-4 17-303-16,-13 27-31 16,-1 10-1-16,-11 26-12 15,5-12-1-15,-8 9-9 16,11-21 9-16,7-7-6 16,13-28 10-16,9-9-6 15,12-25 9-15,4-15-6 16,8-21 2-16,15-31-80 15,12-19-333-15,17-37 85 16</inkml:trace>
          <inkml:trace contextRef="#ctx0" brushRef="#br0" timeOffset="34194.2703">-4403 5871 1097 0,'-18'13'283'0,"14"2"74"15,6-2-303-15,19 0-40 16,7 0 3-16,22-5-3 15,12-8 14-15,22-3-9 16,-1-4 6-16,17-1-15 16,-15 0 5-16,-1 3-46 0,-22 2 468 15,4-12-826-15,-24-7 394 16</inkml:trace>
          <inkml:trace contextRef="#ctx0" brushRef="#br0" timeOffset="34011.1183">-3915 5036 1028 0,'-2'23'272'0,"-12"9"86"16,-3 10-272-16,4 4-36 15,4 7-8-15,4-1 5 16,13 0-20-16,6-3-6 16,11 8-16-16,1-2 4 15,5 5-10-15,-2 0 10 16,-2-5-11-16,-9-10 12 16,-3-6-9-16,-9-16-14 0,-1-5 122 15,-5-8-499-15,-19-12 185 16</inkml:trace>
          <inkml:trace contextRef="#ctx0" brushRef="#br0" timeOffset="34453.044">-3458 5438 1272 0,'0'7'301'0,"0"6"100"16,5 8-358-16,5 15-32 15,3 3 2-15,9 6-8 16,6-11 12-16,11-6-11 15,6-17 8-15,10-18-10 16,-3-14 10-16,2-18-39 16,-10-6-17-16,-5-13-45 15,-13 2-332-15,-4-7 70 16</inkml:trace>
          <inkml:trace contextRef="#ctx0" brushRef="#br0" timeOffset="34612.1644">-2976 5289 993 0,'-15'31'296'0,"-1"16"73"15,1 10-273-15,-1 14-27 16,-3 2-17-16,3 21-18 0,4-9-7 16,4 9-15-1,6-17 4-15,7 0-7 0,2-21-31 16,6 4-373-16,-2-22 116 16</inkml:trace>
          <inkml:trace contextRef="#ctx0" brushRef="#br0" timeOffset="34938.4029">-2817 5735 956 0,'18'-21'345'15,"6"-2"37"-15,12 2-205 16,3 5-127-16,6 8-10 15,-3 10 6-15,0 14-22 16,-8 5-8-16,-9 15-13 16,-12 4 10-16,-17 19-1 15,-13-4 19-15,-17 11 12 16,-2-7 21-16,-10 4-1 16,3-11 4-16,2-2-13 15,15-14-11-15,2-7-21 16,12-15-2-16,12-5-17 0,5-6 7 15,13-5-13-15,7-3 9 16,15-6-10-16,10-5-21 16,17-10-116-16,1-3-354 15,10-20 50-15</inkml:trace>
        </inkml:traceGroup>
        <inkml:traceGroup>
          <inkml:annotationXML>
            <emma:emma xmlns:emma="http://www.w3.org/2003/04/emma" version="1.0">
              <emma:interpretation id="{C819A8C8-6C44-4C88-B815-1EA51A3F1E27}" emma:medium="tactile" emma:mode="ink">
                <msink:context xmlns:msink="http://schemas.microsoft.com/ink/2010/main" type="inkWord" rotatedBoundingBox="19679,6503 23907,5916 24069,7084 19841,7671"/>
              </emma:interpretation>
              <emma:one-of disjunction-type="recognition" id="oneOf3">
                <emma:interpretation id="interp3" emma:lang="" emma:confidence="1">
                  <emma:literal/>
                </emma:interpretation>
              </emma:one-of>
            </emma:emma>
          </inkml:annotationXML>
          <inkml:trace contextRef="#ctx0" brushRef="#br0" timeOffset="35291.5777">-1829 5338 1379 0,'4'11'314'0,"1"-11"115"15,12 0-391-15,17-6-39 16,14-1 8-16,27-11-9 16,3-3 14-16,17-6-80 15,-7-3 178-15,-18 1-547 16,-30 7 167-16</inkml:trace>
          <inkml:trace contextRef="#ctx0" brushRef="#br0" timeOffset="35516.5502">-1779 5609 1478 0,'14'-2'297'0,"16"-4"143"16,17-1-425-16,26-12-25 15,6-6 20-15,18-1-70 16,-6 8-380-16,-11-19 106 16</inkml:trace>
          <inkml:trace contextRef="#ctx0" brushRef="#br0" timeOffset="37269.622">-699 5109 917 0,'-3'-19'365'0,"-10"2"35"16,-11 14-211-16,-9 21-98 15,-4 6-29-15,-4 23-19 16,1 12-19-16,4 14-18 16,8-8 7-16,11 8-9 15,8-18 11-15,14-8-7 16,2-16 9-16,19-7-7 16,5-18 9-16,17-10-8 15,4-13 9-15,11-5-5 16,-9-3-32-16,-4-1 289 15,-19 4-716-15,-15 4 299 16</inkml:trace>
          <inkml:trace contextRef="#ctx0" brushRef="#br0" timeOffset="37590.8085">-602 5458 1117 0,'4'3'272'0,"-4"4"96"16,0 7-317-16,1 6-35 15,3 4-11-15,2 5 10 0,5 4-16 16,2-9 8 0,8-5-11-16,2-11 6 0,3-11-12 15,0-10 9-15,2-9-10 16,-6-1 11-16,-4 2-8 16,-6 6 13-16,-4 12-9 15,-7 16 17-15,-7 19 2 16,-6 9 18-16,1 25 4 15,-2 4 14-15,-3 10-13 16,8-9 0-16,6-3-18 16,5-19-1-16,5-15-61 15,12-26-33-15,16-42-344 16,9-18 55-16</inkml:trace>
          <inkml:trace contextRef="#ctx0" brushRef="#br0" timeOffset="38231.1222">290 4885 1018 0,'17'-13'391'0,"-16"12"41"15,-9 7-264-15,-11 17-70 16,-1 11-44-16,-19 16-26 15,-3 7-14-15,0 14-13 16,0-7 9-16,5 2-11 16,9-12 9-16,0-4-11 15,11-11 10-15,-1-10-13 16,3-11-24-16,9-7-69 16,9-9-343-16,2-33 60 15</inkml:trace>
          <inkml:trace contextRef="#ctx0" brushRef="#br0" timeOffset="38668.5081">-40 5550 1240 0,'17'-11'291'16,"5"9"116"-16,13 1-344 16,6-3-28-16,12 3-4 15,2 2 8-15,14 1-19 16,-8 0-2-16,12-1-20 15,-10-1-56-15,1 7-373 16,-19-4 98-16</inkml:trace>
          <inkml:trace contextRef="#ctx0" brushRef="#br0" timeOffset="38435.1351">261 4786 1157 0,'-5'12'290'0,"-1"12"90"16,-1 17-326-16,4 4-45 15,0 15-10 1,5-3 10-16,6 14-10 0,3-12 10 15,9 2-11-15,4-14 12 16,-3-1-10-16,-3-16 10 16,0-4-7-16,-9-9-384 0,-5 2 129 15</inkml:trace>
          <inkml:trace contextRef="#ctx0" brushRef="#br0" timeOffset="39601.7254">1192 4756 1230 0,'-21'-31'378'0,"-6"16"86"16,-3 9-342-16,-2 9-47 15,-2 8-28-15,-10 23-31 16,4 5-14-16,-11 24-12 15,6 4 12-15,3 19-11 16,13-2 16-16,9 10-10 16,17-16 12-16,11-3-10 15,8-28 12-15,15-11-11 16,0-17 11-16,13-13-6 16,1-7 13-16,0-4-7 0,-7-1 10 15,1-14-7-15,-15 5 7 16,-11-4-4-16,-7 0 17 15,-6-3-2-15,-13 9 9 16,-8 0-11-16,4 5 2 16,-3 7-24-16,-4 2 0 15,4 7-12-15,9 5 9 16,0 0-13-16,4-3 12 16,17 2-11-16,1-9 7 0,14-8-10 15,5-5 14-15,16-13-11 16,-6-7 14-16,9-6-10 15,-13 5 12-15,-1 10-17 16,-15 15 7-16,-9 23-16 16,-14 14 11-16,-5 20-12 15,-8 7 16-15,-7 10-6 16,3-11 16-16,6-2-19 16,11-18-66-16,14-14-441 15,12-20 114-15</inkml:trace>
          <inkml:trace contextRef="#ctx0" brushRef="#br0" timeOffset="40283.0121">1638 5351 1364 0,'-1'6'318'16,"15"-2"121"-16,12-8-380 15,29-9-32-15,15-8 7 16,34-14-10-16,5-6 1 0,19-1-50 16,-23 9-68-1,10 4-370-15,-27 13 64 16</inkml:trace>
          <inkml:trace contextRef="#ctx0" brushRef="#br0" timeOffset="40005.3178">1668 5060 1264 0,'-4'7'342'0,"6"-2"81"16,1 1-349-16,17-2-45 15,9-4-8-15,24-10-8 16,11-5 10-16,25-6-7 16,0 0 6-16,10-3-82 15,-20 7-32-15,-10 9-355 16,-29 10 35-16</inkml:trace>
        </inkml:traceGroup>
        <inkml:traceGroup>
          <inkml:annotationXML>
            <emma:emma xmlns:emma="http://www.w3.org/2003/04/emma" version="1.0">
              <emma:interpretation id="{6527EE62-6830-41A0-B96A-0C4806AF5922}" emma:medium="tactile" emma:mode="ink">
                <msink:context xmlns:msink="http://schemas.microsoft.com/ink/2010/main" type="inkWord" rotatedBoundingBox="24469,5768 29554,5062 29726,6293 24640,7000"/>
              </emma:interpretation>
              <emma:one-of disjunction-type="recognition" id="oneOf4">
                <emma:interpretation id="interp4" emma:lang="" emma:confidence="1">
                  <emma:literal/>
                </emma:interpretation>
              </emma:one-of>
            </emma:emma>
          </inkml:annotationXML>
          <inkml:trace contextRef="#ctx0" brushRef="#br0" timeOffset="42304.5623">3100 4661 688 0,'6'-29'356'0,"1"2"17"15,-6 2-162-15,-2 3 10 16,-3 5-63-16,0 14-4 16,-3 8-56-16,-7 23-16 15,-6 7-64-15,-1 24-8 16,2 9-19-16,4 15 13 15,8-12-9-15,16 7 11 16,5-21-11-16,6-12 10 16,1-21-10-16,5-14 13 15,-5-16-9-15,-2-14 19 16,2-6-8-16,-1-11 19 16,-9 1-11-16,-4-11 15 0,-6 7-17 15,-9-3 11-15,-7 9-16 16,-6 3 6-16,-3 15-18 15,-4 8 5-15,7 8-17 16,-3 18 11-16,8 10-32 16,5 9-90-16,6 2-12 0,8 9-364 15,10-9 17 1</inkml:trace>
          <inkml:trace contextRef="#ctx0" brushRef="#br0" timeOffset="42499.0423">3507 5075 997 0,'-21'65'235'0,"-5"21"115"15,5-7-301-15,6-1 7 16,9-21-19-16,12-8 3 16,9-25-55-16,3-9-333 15,-4-17 105-15</inkml:trace>
          <inkml:trace contextRef="#ctx0" brushRef="#br0" timeOffset="43060.1075">3843 4647 868 0,'4'-70'376'15,"-2"12"46"1,-8 19-188-16,-6 19-93 0,-4 24-49 0,-5 23-9 16,-2 19-60-16,-8 20-16 15,4 4-16-15,9 8 13 16,8-12-9-16,9-7 11 16,10-21-11-16,11-18 12 15,4-20-9-15,18-33 15 16,1-14-10-16,8-22 13 15,0 2-11-15,-9-7 11 16,-19 23-15-16,-7 9 11 16,-13 23-15-16,-6 14-1 15,-7 18-14-15,-3 22 9 16,-2 8-12-16,-1 17 15 16,3-7-2-16,2 12 13 15,4-16-10-15,7-1 12 16,5-15-13-16,7 1 12 15,4-15-11-15,8-1 11 0,-1-6-12 16,5 2 13-16,-3-3-9 16,-3-2 9-16,-8 2-10 15,-6 2 14-15,-9 0-12 16,-11 5 34-16,-7 1 2 16,-12 6 29-16,-8-3-8 15,-13 4 23-15,5-6-33 16,-6-4 3-16,12-10-30 0,9-2 5 15,14-9-24 1,8-2 5-16,13-2-36 0,7-8-85 16,11-2-62-16,16-9-354 15,6 1 11-15</inkml:trace>
          <inkml:trace contextRef="#ctx0" brushRef="#br0" timeOffset="43322.9813">4315 4804 1202 0,'13'-13'376'0,"-5"10"102"15,-2 0-344-15,6 1-29 0,-1 5-48 16,0-1-8-16,-3 1-46 15,4 2-86-15,-3-2-401 16,-7-1 104-16</inkml:trace>
          <inkml:trace contextRef="#ctx0" brushRef="#br0" timeOffset="43894.1918">4809 4331 884 0,'15'-28'438'0,"-7"12"11"15,-3 6-202-15,-5 13-109 16,-3 7-71-16,-4 16-9 0,1 3-49 16,-2 10 2-1,1 2-12-15,2-4 10 0,4-9-10 16,1-3 10-16,3-8-12 15,8-8 11-15,4-5-11 16,11-6 13-16,1-3-12 16,12 4 11-16,-6 1-13 15,6 4 11-15,-12 6-14 16,1 3 10-16,-14 2-11 16,-2-1 12-16,-14-1-10 0,0 0 14 15,-2-5-10-15,-3 0 38 16,-3-3 1-16,-1-3 29 15,0-5-8-15,-1-1 16 16,-2-2-36-16,6 3-1 16,1-4-28-16,5 4 5 15,-2 1-16-15,5 4 7 16,-2-4-12-16,2 9 7 16,-4 3-11-16,-2-1 8 15,2 3-28-15,-2 1-40 16,0-4-54-16,-5-5-53 15,6-1-22-15,-18-10-310 16,0-7 92-16</inkml:trace>
          <inkml:trace contextRef="#ctx0" brushRef="#br0" timeOffset="44961.7533">4905 4313 819 0,'-6'-4'195'0,"1"1"68"16,3 2-248-16,2-4-100 16,3 2-148-16,-1-7-27 15,3-2-134-15,-2-7 123 16,5 1 323-16,-5-8 275 15,2 5 141-15,-2 0-81 16,-1 10-44-16,-4-2-90 16,4 11-108-16,-5 9-10 15,-2 4-62-15,-6 20-9 16,-6 14-51-16,-7 15 5 16,3 8-14-16,-2 10 14 15,9-15-12-15,9-4 11 16,10-20-15-16,8-13 13 0,4-18-13 15,6-13 21-15,2-15-10 16,5-6 12-16,0-4-15 16,0 0 10-16,-4 8-21 15,-3 12 5-15,-5 12-14 16,-4 12 11-16,-7 11-12 16,-1 9 13-16,3 3-7 15,-5 0 13-15,0-11-12 16,1 3 11-16,-4-11-11 0,4 0 12 15,-5 0-11-15,0 8 16 16,-3-3-11-16,6 11 13 16,-11 0-12-16,3 8 19 15,0-5-8-15,-6 4 15 16,-5-9-8-16,-4 1 33 16,-4-11-12-16,-12-5 17 15,0-11-15-15,-6-9 10 16,2-13-33-16,-6-12 6 15,9-4-38-15,0-16-51 16,12 1-93-16,8-11-422 16,10-7 53-16</inkml:trace>
          <inkml:trace contextRef="#ctx0" brushRef="#br0" timeOffset="45156.7511">4804 4298 1007 0,'12'-26'457'0,"1"3"39"0,1 4-245 16,11 3-75-16,2 0-77 16,17-1-11-16,1 4-66 15,17 0-3-15,0 0-21 16,7 4-55-16,-12 10-86 0,0 9-377 16,-18 6 36-1</inkml:trace>
          <inkml:trace contextRef="#ctx0" brushRef="#br0" timeOffset="45903.4351">5538 4629 913 0,'-5'24'389'0,"3"-14"-8"0,17-2-159 16,12-5-161-16,15-9 14 16,10-4-17-16,16-6 9 15,-3-2-21-15,13-6-1 16,-6 3-83-16,-6-10-403 16,-19 5 120-16</inkml:trace>
          <inkml:trace contextRef="#ctx0" brushRef="#br0" timeOffset="45708.9552">5564 4387 1329 0,'3'-13'346'0,"11"-3"125"16,11 3-388-16,14-3-11 15,3 0-30-15,24-4-1 16,-1 2-34-16,13 4 7 15,-11 2-17-15,4 6 9 16,-22 4-53-16,-9 9-67 0,-30 9-371 16,-20 12 56-16</inkml:trace>
          <inkml:trace contextRef="#ctx0" brushRef="#br0" timeOffset="46405.3524">6514 3901 1178 0,'2'-20'374'0,"1"9"84"15,-2 9-345-15,-5 14-16 16,2 10-56-16,-5 21-6 16,-4 5-34-1,0 20 12-15,4-1-15 0,-6 12 12 16,8-14-13-16,5 5 11 16,7-25-14-16,6-7 16 15,11-19-11-15,9-14 16 0,4-15-10 16,5-3 15-16,-3-6-13 15,-3-6 6-15,-12 1-70 16,-4 1-415-16,-16 2 111 16</inkml:trace>
          <inkml:trace contextRef="#ctx0" brushRef="#br0" timeOffset="46595.4966">6713 4167 1166 0,'-1'19'267'15,"-4"17"140"-15,2 6-343 0,1 10 3 16,2 3-13-16,3 10 1 16,5-7-42-16,5 9 17 15,4-14-62-15,-1 9-385 16,-2-8 125-16</inkml:trace>
          <inkml:trace contextRef="#ctx0" brushRef="#br0" timeOffset="46787.9826">7035 4433 1330 0,'-8'9'308'0,"-14"22"114"0,0 10-389 16,6 14-23-16,4-1-14 16,6 7 13-16,7-11-10 15,3 1-47-15,2-12 135 16,-8 14-506-16,-6-12 160 15</inkml:trace>
          <inkml:trace contextRef="#ctx0" brushRef="#br0" timeOffset="47222.4743">7430 3917 1209 0,'-8'-8'498'16,"-6"5"-4"-16,-7 19-254 15,-4 11-212-15,-4 14-10 16,3 6-21-16,5 3 10 15,13-8-9-15,19-4 8 16,14-12-12-16,15-10 10 0,12-14-12 16,13-14 15-16,-5-6-10 15,3-1 13-15,-11 6-12 16,-6 11 8-16,-16 7-15 16,-2 16 9-16,-17 5-14 15,-3 7 14-15,-11 1-9 16,-8 8 15-16,-4-8-9 15,-8 5 14-15,-2-3-7 16,-11 2 31-16,-1-2-2 0,-17 5 17 16,-1-7-12-16,-8-5 7 15,6-6-31-15,-3-10 4 16,13-15-41-16,5-11-137 16,6-8-42-16,0-20-340 15,17-2-47-15</inkml:trace>
          <inkml:trace contextRef="#ctx0" brushRef="#br0" timeOffset="47445.3918">7448 3872 1188 0,'16'-17'470'16,"1"-1"15"-16,17-1-262 15,10-2-179-15,24-8-12 0,10 3-28 16,27-13-75-16,-6 2-422 15,3 11 115-15</inkml:trace>
        </inkml:traceGroup>
      </inkml:traceGroup>
    </inkml:traceGroup>
    <inkml:traceGroup>
      <inkml:annotationXML>
        <emma:emma xmlns:emma="http://www.w3.org/2003/04/emma" version="1.0">
          <emma:interpretation id="{7799544F-FBFF-406C-8E02-52BE9D54F727}" emma:medium="tactile" emma:mode="ink">
            <msink:context xmlns:msink="http://schemas.microsoft.com/ink/2010/main" type="paragraph" rotatedBoundingBox="17146,8517 30856,5680 31224,7459 17514,10296" alignmentLevel="1"/>
          </emma:interpretation>
        </emma:emma>
      </inkml:annotationXML>
      <inkml:traceGroup>
        <inkml:annotationXML>
          <emma:emma xmlns:emma="http://www.w3.org/2003/04/emma" version="1.0">
            <emma:interpretation id="{8F85E467-5037-4160-B6BB-E6376B28DF8B}" emma:medium="tactile" emma:mode="ink">
              <msink:context xmlns:msink="http://schemas.microsoft.com/ink/2010/main" type="line" rotatedBoundingBox="17146,8517 30856,5680 31224,7459 17514,10296"/>
            </emma:interpretation>
          </emma:emma>
        </inkml:annotationXML>
        <inkml:traceGroup>
          <inkml:annotationXML>
            <emma:emma xmlns:emma="http://www.w3.org/2003/04/emma" version="1.0">
              <emma:interpretation id="{DC82B815-6EBB-4640-BFBA-AF3B906EC197}" emma:medium="tactile" emma:mode="ink">
                <msink:context xmlns:msink="http://schemas.microsoft.com/ink/2010/main" type="inkWord" rotatedBoundingBox="17146,8517 20385,7847 20749,9608 17511,10279"/>
              </emma:interpretation>
              <emma:one-of disjunction-type="recognition" id="oneOf5">
                <emma:interpretation id="interp5" emma:lang="" emma:confidence="1">
                  <emma:literal/>
                </emma:interpretation>
              </emma:one-of>
            </emma:emma>
          </inkml:annotationXML>
          <inkml:trace contextRef="#ctx0" brushRef="#br0" timeOffset="97557.8649">-3665 6973 1142 0,'1'-20'322'16,"-4"12"107"-16,0 8-287 15,-5 8-36-15,-4 15-9 16,-4 8-7-16,0 24-35 16,-2 11-23-16,-8 22-9 15,-5 0 4-15,-8 17-13 16,-5-9 9-16,-16 8-13 0,8-15 4 16,-4 8-14-16,10-19 11 15,6-5-11-15,15-21 11 16,6-13-11-16,9-21 11 15,2-9-14-15,5-18 2 16,3-19-66-16,6-11-28 16,4-21-70-16,6-11-10 15,5-7-331-15,2 2 101 16</inkml:trace>
          <inkml:trace contextRef="#ctx0" brushRef="#br0" timeOffset="98028.1868">-4175 8074 1250 0,'-1'5'271'0,"12"6"126"0,8-7-350 0,24-6-8 15,8-3 14 1,26-8 4-16,2-15-2 16,23 1-18-16,-4-1-7 0,9-2-17 15,-16 8-3-15,3 9-15 16,-23 4-29-16,-9-3-364 15,-30 1-52-15,-21-10-139 16</inkml:trace>
          <inkml:trace contextRef="#ctx0" brushRef="#br0" timeOffset="97822.2094">-3912 7253 889 0,'24'-47'307'0,"2"4"63"15,-5 15-223-15,-1 5-26 16,-1 12-26-16,-6 9-24 16,-5 10-16-16,4 13-17 15,-3 7-6-15,0 16-8 16,5 0 9-16,7 16-14 16,-3-2-2-16,13 13-14 15,0-4 7-15,8 6-11 16,-4-16 9-16,3 1-9 15,-9-14 10-15,-5-2-10 16,-6-11 5-16,-3-5-63 16,-11-10-17-16,-7-6-44 15,-10-15-13-15,-11 3-317 0,-9-3 120 16</inkml:trace>
          <inkml:trace contextRef="#ctx0" brushRef="#br0" timeOffset="98408.0482">-3044 7268 1186 0,'-10'24'295'16,"7"4"106"-16,9 6-320 0,12 3-12 16,2 1-1-16,14 4-8 15,6-2-5 1,14-6-27-16,-6-6-10 0,12-17-13 16,-3-16 9-16,2-19-17 15,-12-10-12-15,-2-10-64 16,-17-3-23-16,-14-19 44 15,-12 4-395-15,-9-4 144 16</inkml:trace>
          <inkml:trace contextRef="#ctx0" brushRef="#br0" timeOffset="98549.6699">-2517 7085 973 0,'5'16'299'0,"-2"13"76"16,0 8-262-16,0 22-15 15,6 7-11-15,-1 25-17 16,1 5-12-16,1 21-20 0,2-6-6 15,-1 10-22 1,0-23 3-16,2-10-11 0,0-26 14 16,2-17 122-16,-2-24-569 15,-5-48 238-15</inkml:trace>
          <inkml:trace contextRef="#ctx0" brushRef="#br0" timeOffset="99722.0892">-2113 7746 1131 0,'-12'-3'374'0,"4"-2"91"15,3-3-317-15,10-3-30 16,5-1-48-16,9-2-22 16,6 1-40-16,10 2-8 0,0 4-2 15,3 9 0-15,-7 6-1 16,-3 8-1-16,-15 7 2 16,-8 14 2-16,-12-3 2 15,-6 12 4-15,-5-8 3 16,2 1 1-16,3-16 1 15,5-2-2-15,10-13-5 16,6-1-1-16,5-9-1 0,10 2-2 16,4-1 1-16,7 4-1 15,0 2 2-15,0 8-4 16,-5 14-1-16,2 10 0 16,-13 4 1-16,-8 11-2 15,-7 3 5-15,-9-5 7 16,-7-7 19-16,-10 0 39 15,-10-13 17-15,-9-3 23 16,-3-6 1-16,-15-8-10 16,6-8-38-16,1-8-16 15,6-13-26-15,1-12-13 16,14-3-19-16,3-5-40 16,13 1-35-16,9 2-144 15,12 7-364-15,5-4 51 16</inkml:trace>
          <inkml:trace contextRef="#ctx0" brushRef="#br0" timeOffset="100252.9538">-1534 7503 1093 0,'6'10'326'0,"10"-5"92"16,15 3-261-16,13-7-68 15,21-10-3 1,5-7-21-16,19-6-25 0,-3-5-26 16,5-17-467-16,-18 7 154 15</inkml:trace>
          <inkml:trace contextRef="#ctx0" brushRef="#br0" timeOffset="100054.8889">-1443 7195 1152 0,'1'3'380'0,"9"-8"54"16,5 2-307-16,9 0-48 15,5-4-43-15,13-1-2 16,-1-1-12-16,9-8-8 16,-4 1-10-16,2 0 7 15,-11 1-35-15,-6 4-69 16,-16 6-364-16,-25 7 64 15</inkml:trace>
        </inkml:traceGroup>
        <inkml:traceGroup>
          <inkml:annotationXML>
            <emma:emma xmlns:emma="http://www.w3.org/2003/04/emma" version="1.0">
              <emma:interpretation id="{AA10DAE1-52AB-4C08-A1D7-23379EDD91DE}" emma:medium="tactile" emma:mode="ink">
                <msink:context xmlns:msink="http://schemas.microsoft.com/ink/2010/main" type="inkWord" rotatedBoundingBox="20728,8293 23993,7617 24236,8791 20971,9466"/>
              </emma:interpretation>
            </emma:emma>
          </inkml:annotationXML>
          <inkml:trace contextRef="#ctx0" brushRef="#br0" timeOffset="103378.5373">-336 6875 1266 0,'-8'-13'324'0,"-6"4"143"16,-4 2-352-16,-3 7-16 0,-2 8-15 15,-14 13-15-15,-5 9-43 16,-10 18-14-16,3 1-9 15,4 13 7-15,9-6 4 16,8 6 6-16,15-8 1 16,9 2-2-16,10-15-4 15,12 1-7-15,6-11-6 0,13-12 0 16,4-9 0-16,11 1 2 16,-2-12 3-16,2-4-34 15,-5-2-69-15,5-4-420 16,-13-10-3-16,-2-7-210 15</inkml:trace>
          <inkml:trace contextRef="#ctx0" brushRef="#br0" timeOffset="103654.4173">-225 7231 1064 0,'-15'3'225'15,"5"-1"151"-15,9-4-691 16,7-9 136-16</inkml:trace>
          <inkml:trace contextRef="#ctx0" brushRef="#br0" timeOffset="104287.855">-193 7146 1227 0,'-16'7'394'15,"8"1"61"-15,0 3-330 0,9 10-53 16,7 7-37-16,10 6 0 16,5 3-11-16,11 2-7 15,2-6-7-15,8-12-3 16,-4-7-1-16,2-9 2 16,-6-11-1-16,0-1 2 15,-12-3-10-15,-6-11-56 16,-5-1-35-16,-10-8-51 15,-9-4-23-15,-1 0-42 16,-3 10 48-16,1-2 39 16,0 15 69-16,5 6 50 15,-1 6 61-15,0 8 26 16,3 5 6-16,1 12 5 16,-1 3-20-16,0 18 8 15,2 0-11-15,0 17-2 0,0-3-22 16,4 16-9-16,0-11-18 15,6 5-3-15,0-17-26 16,-4-14-266-16,-4-25-165 16,-10-20-49-16</inkml:trace>
          <inkml:trace contextRef="#ctx0" brushRef="#br0" timeOffset="104995.9471">299 7049 1341 0,'8'6'381'15,"-10"3"101"-15,0-5-385 16,4 5-35-16,3-5-41 16,1 5 7-16,6-6-23 0,6-3-82 15,6-5-238-15,8-2-165 16,-7-4-114-16</inkml:trace>
          <inkml:trace contextRef="#ctx0" brushRef="#br0" timeOffset="105293.1068">576 6801 1450 0,'-3'5'386'16,"1"6"99"-16,4 4-410 16,3 2-49-16,4 9-28 15,8-1 12-15,7-1-10 16,10 2 10-16,5-6-11 15,5-14 5-15,-4-6-48 16,-3-10-81-16,-12-1-367 0,-20-2 52 16</inkml:trace>
          <inkml:trace contextRef="#ctx0" brushRef="#br0" timeOffset="106191.8576">581 7244 1185 0,'-7'1'332'0,"9"-1"81"16,9 3-347-16,12-3-4 15,9-1-30-15,22-7 7 16,4-5-12-16,14-5 11 16,-6 3-27-16,6 1 0 15,-14 6-63-15,-4 4 358 16,-12 0-753-16,-5-3 320 15</inkml:trace>
          <inkml:trace contextRef="#ctx0" brushRef="#br0" timeOffset="105720.4801">967 6593 1153 0,'5'-6'378'16,"-4"-2"103"-16,-7 6-316 15,3 2-22-15,-2 3-55 16,-8 9-5-16,0 5-61 0,-2 17-5 16,-6 7-23-16,-10 16 12 15,5 4-11-15,-8 22 13 16,0-11-12-16,-1 7 11 15,9-9-11-15,1-4 12 16,12-24-11-16,4-6 11 16,5-18-9-16,3-10-1 15,4-14-54-15,3-24-99 16,3-12-276-16,2-21-77 16,2-4-161-16</inkml:trace>
          <inkml:trace contextRef="#ctx0" brushRef="#br0" timeOffset="105967.8908">930 6510 1156 0,'-7'12'272'0,"-4"14"111"16,1 8-337-16,-5 15 10 16,2 4-13-16,7 10 14 15,3-1-21-15,8 8 5 0,6-7-30 16,7 5 4-16,-2-6-16 15,5-7 3-15,-6-10-35 16,2-3-39-16,-7-14-355 16,-11-13 79-16</inkml:trace>
          <inkml:trace contextRef="#ctx0" brushRef="#br0" timeOffset="106502.0674">1121 6762 1341 0,'-2'10'300'15,"1"12"120"-15,2 11-395 16,6 7-9-16,1-2-12 16,11 2 15-16,6-12-8 0,6-9 12 15,-1-16-18-15,8-17-8 16,-6-17-42-16,2-13-39 16,-6-4-31-16,-6-4-174 15,-9 10-56-15,-4 6 112 16,-11 16 130-16,-1 17 66 15,-2 11 195-15,-3 20 118 16,-4 1-66-16,-4 26-50 16,0-1-34-16,0 17 11 15,4-3-45-15,9 17 1 16,3-16-40-16,11 3-3 16,6-19-28-16,0-6-88 15,1-14 72-15,-1-29-462 16,-13-23 92-16</inkml:trace>
          <inkml:trace contextRef="#ctx0" brushRef="#br0" timeOffset="106830.9987">1590 7057 1256 0,'34'-19'305'0,"-12"-1"117"0,9 10-338 16,-5 9-46-16,3 14 15 15,-6 8-23-15,-8 18 8 16,-7 8-15-16,-13 21 28 16,-13-2-6-16,-8 14 32 15,-5-12-13-15,-3 0 15 16,2-22-25-16,4-9 3 15,7-18-32-15,8-4 2 16,10-10-25-16,13-4 9 16,1-4-14-16,13-2 12 15,-1-6-12-15,11 0-65 16,-1-1-87-16,15-4-392 16,-4 5 27-16</inkml:trace>
          <inkml:trace contextRef="#ctx0" brushRef="#br0" timeOffset="107510.3081">1998 7080 1175 0,'15'6'352'0,"6"-6"76"0,21-6-292 16,10-7-96-16,20-12 7 15,1 0-31-15,11-10-25 16,-8 10 11-16,0 5-440 15,-21 5 128-15</inkml:trace>
          <inkml:trace contextRef="#ctx0" brushRef="#br0" timeOffset="107249.5745">2045 6809 1472 0,'0'-2'379'0,"7"1"113"15,9-1-425-15,20-1-38 16,8-4-25-16,17 1 9 16,3-4-15-16,10-1 20 15,-7-1-57-15,-4 8-92 16,-14-3-364-16,-14-1 42 0</inkml:trace>
        </inkml:traceGroup>
        <inkml:traceGroup>
          <inkml:annotationXML>
            <emma:emma xmlns:emma="http://www.w3.org/2003/04/emma" version="1.0">
              <emma:interpretation id="{23C9A083-AF60-4D72-9F9A-9E15353EE8DA}" emma:medium="tactile" emma:mode="ink">
                <msink:context xmlns:msink="http://schemas.microsoft.com/ink/2010/main" type="inkWord" rotatedBoundingBox="24422,7761 27832,7055 28052,8115 24642,8821">
                  <msink:destinationLink direction="with" ref="{5AD6881E-D4C3-438B-86AD-4EE73636988B}"/>
                </msink:context>
              </emma:interpretation>
              <emma:one-of disjunction-type="recognition" id="oneOf6">
                <emma:interpretation id="interp6" emma:lang="" emma:confidence="1">
                  <emma:literal/>
                </emma:interpretation>
              </emma:one-of>
            </emma:emma>
          </inkml:annotationXML>
          <inkml:trace contextRef="#ctx0" brushRef="#br0" timeOffset="108489.054">3272 6324 489 0,'0'-8'207'16,"0"-2"50"-16,-2 2-78 15,4 2-22-15,-4-1 20 16,-1 1-13-16,-2 1-6 16,-2 1-29-16,-4 3-10 15,-4 6-26-15,-9 11-28 16,0 8-24-16,-13 20-21 15,4 8-6-15,-4 13-6 16,9 0 15-16,-6 8-8 16,13-15 10-16,6 0-13 15,11-15 4-15,8-6-15 16,14-14 9-16,20-6-7 16,-1-12-14-16,15-13-108 15,5-8-354-15,4-13 59 0</inkml:trace>
          <inkml:trace contextRef="#ctx0" brushRef="#br0" timeOffset="109464.9417">3632 6699 937 0,'3'-13'314'0,"-3"3"84"15,-5-3-244-15,0 5-27 16,-6 3-28-16,-7 5-30 0,0-2-33 16,5 7-26-16,2 0-3 15,4-3-11-15,6 1 8 16,4 5-12-16,-1-5 11 16,-2-3-10-16,1 2 15 15,1-2 5-15,-5 0 25 16,3-2 13-16,1-1 19 15,-2 0-3-15,1-2 3 0,1-2-15 16,-1 4-7-16,2 3-15 16,0-1 2-16,-4-3-15 15,0 3 2-15,2-1-10 16,0-1 7-16,0 4-15 16,2 4 5-16,4 3-14 15,2 5 5-15,4 9-11 16,4 0 13-16,2 9-6 15,-2-5 13-15,5 0-12 16,-5-5 13-16,-1-3-8 16,-4-15 1-16,4-3-105 15,-4-13-58-15,14-24-386 16,-3-7 6-16</inkml:trace>
          <inkml:trace contextRef="#ctx0" brushRef="#br0" timeOffset="109621.5233">3830 6621 643 0,'-23'60'464'0,"10"-8"-74"16,-8 13-21-16,8-4-288 15,0 9-12-15,8-15-5 16,12 5-28-16,4-11-15 16,12-1-68-16,-4-12 443 15,15-15-827-15,-10-18 370 0</inkml:trace>
          <inkml:trace contextRef="#ctx0" brushRef="#br0" timeOffset="109960.1167">4040 6465 1695 0,'-1'0'409'16,"-2"-2"137"-16,1 2-476 16,2 0-52-16,0 0-2 15,0-3-7-15,2-2-17 16,1-3-294-16,0-3-248 16,-3-2-36-16</inkml:trace>
          <inkml:trace contextRef="#ctx0" brushRef="#br0" timeOffset="110475.2123">4495 6129 922 0,'3'-5'328'16,"-2"-4"62"-16,3 4-208 0,-1 3-47 15,-1-4 13-15,-2 4-12 16,-2 2-17-16,0-3-22 16,-4 3-25-16,-4 6-26 15,-6 4-23-15,3 1-4 0,-11 17-14 16,1 6 5-16,-6 10-12 16,6 5 11-16,-16 14-10 15,13-5 10-15,0 10-11 16,13-6 11-16,5 1-11 15,18-19 10-15,6-5-11 16,5-21 12-16,13-7-8 16,0-14 10-16,8-8-9 15,1-7 9-15,7-7-16 16,-8-2-18-16,0 1-87 16,-13 5-37-16,-8 0-189 15,-12 4-196-15,-6 0-13 16</inkml:trace>
          <inkml:trace contextRef="#ctx0" brushRef="#br0" timeOffset="110750.0674">4712 6386 994 0,'2'3'237'0,"1"10"121"15,3 5-265-15,1 8 22 16,3 6 20-16,1 9 14 16,0-6-26-16,2 3-28 15,-1-11-34-15,2-4-29 16,-1-12-13-16,7-9-12 16,-1-14-27-16,14-15-106 15,-4-9 229-15,0-16-591 16,-6 2 170-16</inkml:trace>
          <inkml:trace contextRef="#ctx0" brushRef="#br0" timeOffset="110889.6938">5033 6392 1101 0,'-13'36'366'0,"-8"12"98"0,2 11-290 0,-6 4-20 16,4-6-25-16,0 8-33 15,8-12-38-15,2 1-28 16,9-6-11-16,7 4-46 15,2-14-57-15,-3-3-438 0,-4-9 97 16</inkml:trace>
          <inkml:trace contextRef="#ctx0" brushRef="#br0" timeOffset="111756.5006">5379 5909 518 0,'27'-26'458'0,"-2"-7"-61"16,-8 12-7-16,-5 8-175 0,-7 8-29 15,-7 7-20-15,-5 9-45 16,-6 17-43-16,-4 14-42 15,-9 18-29-15,-5 7 2 16,-8 20-11-16,2-4 11 16,-1 8-9-16,9-12 11 0,6-1-11 15,9-24 10-15,7-12-11 16,4-26 9-16,11-18-11 16,7-20-15-16,12-22-101 15,3-14-30-15,7-22-19 16,-10 2-352-16,-1-9 95 15</inkml:trace>
          <inkml:trace contextRef="#ctx0" brushRef="#br0" timeOffset="112227.727">5208 6606 1198 0,'-1'5'347'0,"12"-3"86"15,8-4-320-15,16-3-36 16,7-1-15-16,18-4-20 16,3-3-6-16,12 2-12 15,-9-2-28-15,5 0-164 16,-20 0-295-16,6-2 25 15</inkml:trace>
          <inkml:trace contextRef="#ctx0" brushRef="#br0" timeOffset="111988.4681">5409 5917 891 0,'4'-16'384'15,"-4"16"14"-15,-4 13-211 16,1 4-96-16,2 11-28 16,-1 3-26-16,7 9-7 15,3-4 3-15,11 9-12 16,4-1 2-16,11 8-15 15,2-5 4-15,3 12-9 16,-5-7 9-16,-3 1-87 0,-12-8 460 16,-14-7-825-16,-15-14 348 15</inkml:trace>
          <inkml:trace contextRef="#ctx0" brushRef="#br0" timeOffset="117044.4786">6240 5729 549 0,'19'-31'476'0,"-12"8"-74"15,-10 5 26-15,-9 10-253 0,-9 5-30 16,-5 8-32-16,-14 11-41 16,-1 7-48-16,-9 21-27 15,3 9 7-15,-5 22-7 16,8 1 13-16,4 13-7 16,7-8 13-16,10 7-10 15,12-17 7-15,16 5-13 16,13-16 7-16,14-4-11 15,2-22 12-15,12-8-10 16,-1-20 14-16,4-9-8 16,-9-9 11-16,6-13-8 15,-9-5 13-15,-5-10 5 16,-12 1 16-16,-6-3 15 0,-14 9 17 16,-11 1-5-1,-7 11-7-15,-13 6-18 16,-3 9-18-16,-8 7-21 0,3 6 0 15,-3 9-11-15,11 2 11 16,5 3-10-16,12-7 12 16,7 1-14-16,11-7 8 15,12-5-12-15,10-9 13 16,19-14-12-16,7-9 16 16,15-11-9-16,-6-1 12 15,1-1-10-15,-20 10 10 0,-8 11-11 16,-16 11 9-16,-8 10-15 15,-10 8 8-15,-2 24-12 16,0 9 8-16,-3 19-8 16,-1 6 14-16,0 17-7 15,1-13 12-15,5 3-8 16,5-21 12-16,1-10-80 16,5-29-72-16,7-29-430 15</inkml:trace>
        </inkml:traceGroup>
        <inkml:traceGroup>
          <inkml:annotationXML>
            <emma:emma xmlns:emma="http://www.w3.org/2003/04/emma" version="1.0">
              <emma:interpretation id="{A22CCD5A-4D16-42A0-A87E-C79834663031}" emma:medium="tactile" emma:mode="ink">
                <msink:context xmlns:msink="http://schemas.microsoft.com/ink/2010/main" type="inkWord" rotatedBoundingBox="28127,6418 30891,5847 31200,7343 28437,7915"/>
              </emma:interpretation>
              <emma:one-of disjunction-type="recognition" id="oneOf7">
                <emma:interpretation id="interp7" emma:lang="" emma:confidence="0">
                  <emma:literal>4,05</emma:literal>
                </emma:interpretation>
                <emma:interpretation id="interp8" emma:lang="" emma:confidence="0">
                  <emma:literal>4,0 5</emma:literal>
                </emma:interpretation>
                <emma:interpretation id="interp9" emma:lang="" emma:confidence="0">
                  <emma:literal>4, 05</emma:literal>
                </emma:interpretation>
                <emma:interpretation id="interp10" emma:lang="" emma:confidence="0">
                  <emma:literal>4 05</emma:literal>
                </emma:interpretation>
                <emma:interpretation id="interp11" emma:lang="" emma:confidence="0">
                  <emma:literal>40 5</emma:literal>
                </emma:interpretation>
              </emma:one-of>
            </emma:emma>
          </inkml:annotationXML>
          <inkml:trace contextRef="#ctx0" brushRef="#br0" timeOffset="117894.6041">6832 6196 1285 0,'13'1'309'0,"23"-7"159"16,14-7-372-16,26-8 3 15,7-7-18-15,22-2-5 16,-7 0-43-16,4 4 241 16,-29 0-765-16</inkml:trace>
          <inkml:trace contextRef="#ctx0" brushRef="#br0" timeOffset="117670.6808">6863 5893 1371 0,'-8'-4'416'16,"3"6"83"-16,13-4-403 16,15 4-16-16,11-7-55 15,21-1-1-15,6-7-16 16,20-2 10-16,-6-1-16 0,6 1 10 15,-13 4-8 1,-3 4-50-16,-24 4-80 0,-17 6-381 16,-24 4 42-16</inkml:trace>
          <inkml:trace contextRef="#ctx0" brushRef="#br0" timeOffset="138099.2684">7609 5372 865 0,'-8'-21'326'0,"3"0"36"15,2 8-217-15,3 6-67 16,1 7-33-16,4 7-21 16,0 6-14-16,1 9-15 15,1 8 13-15,-4 18-1 16,-3 11 13-16,-5 14-6 16,-1-4 11-16,-1 9-5 15,4-19 9-15,3-11-4 16,5-17 9-16,5-8-8 15,3-15 2-15,9-8-11 16,6-13 5-16,9-18-8 16,1-6 10-16,5-10-11 0,-4 6 6 15,0 6-12-15,-10 15 2 16,-1 12-102-16,-12 10 113 16,-3 14-465-16,-6 3 97 15</inkml:trace>
          <inkml:trace contextRef="#ctx0" brushRef="#br0" timeOffset="138339.63">7828 5513 1041 0,'-10'-32'339'0,"8"20"39"0,1 12-286 0,2 26-44 16,9 13-28-16,-3 19-17 15,4 6 15-15,5 14-8 16,7-10 8-16,3 6-46 15,1-14 459-15,6-11-827 16,-2-26 392-16</inkml:trace>
          <inkml:trace contextRef="#ctx0" brushRef="#br0" timeOffset="138692.6903">8185 5641 1116 0,'0'-3'257'15,"1"11"89"-15,7 11-316 0,4 19-14 16,1 10 5-1,3 21-4-15,-2 4 13 0,8 0-9 16,-3-5-1-16,0-5 420 16,1-8-810-16,-5-14 414 15</inkml:trace>
          <inkml:trace contextRef="#ctx0" brushRef="#br0" timeOffset="139121.2102">8556 5219 1030 0,'-18'-4'274'15,"2"12"87"-15,-5 13-297 16,6 8-15-16,-1 11-20 16,1 4-11-16,9 10-10 15,8-2 7-15,1 4-6 16,5-10 12-16,3-2-9 16,7-15 9-16,3-15-9 15,2-18 16-15,14-21 23 16,-1-15 26-16,0-9 22 15,-9-8 16-15,-1-4-15 16,-18 7-17-16,-8 2-18 16,-8 8-21-16,-8 7-16 15,-4 13 1-15,-7 14-17 0,3 12-1 16,-6 11-16 0,4 9 8-16,4 8-26 15,10-6-24-15,9-1-113 0,8-7 51 16,21-15-425-16,6-17 65 15</inkml:trace>
          <inkml:trace contextRef="#ctx0" brushRef="#br0" timeOffset="139543.0069">8962 4942 1002 0,'-9'0'381'15,"1"2"48"-15,3 3-241 16,2-1-90-16,0 5-31 16,1 0-29-16,6 9-26 15,0 0-7-15,6 3-11 16,6-3 8-16,4-4-9 16,7-5 8-16,9-9-9 15,-3-10 12-15,7-3-7 16,-3 0 12-16,2 2-10 15,-8 4 11 1,2 12-15-16,-9 5 9 0,-5 14-11 16,-7 4 11-1,-6 9-10-15,-9 3 14 0,-7 3-8 16,-1-9 12-16,-4 5 6 0,-4-10 22 16,-7-2 1-16,3-2 18 15,-11-4-9-15,0-7-4 16,-2-1-20-16,6-8-3 15,-6-2-16-15,7 1 9 16,-1-8-96-16,6-5-47 0,1-17-386 16,7-12 26-1</inkml:trace>
          <inkml:trace contextRef="#ctx0" brushRef="#br0" timeOffset="139870.2616">9033 4859 1342 0,'5'-27'396'16,"0"12"101"-16,14-6-375 16,10 2-55-16,17-11-26 15,15-4-14-15,30-26-9 16,0-9-513-16</inkml:trace>
          <inkml:trace contextRef="#ctx0" brushRef="#br0" timeOffset="55422.0051">6676 5373 381 0,'-1'-1'196'0,"-1"6"-3"16,4-4-97-16,7 6-2 15,3-6-34 1,10-2-6-16,11-6-10 0,22-12-2 16,10-9-21-16,22-15-6 15,7 0-6-15,23-15 0 16,-10 4-3-16,12-7-1 16,-17 11-2-16,7-6-1 15,-59 29 3 1,0 1 13-1,34-20 20-15,-28 19 42 16,-19-1 10-16,-31 20 2 16,-33 11-12-16,-14 14-22 0,-15 2-44 15,-22 15-9-15,-7-1-3 16,-23 19 0-16,2-5 0 16,-11 9 0-16,12-4 0 15,-4 7 1-15,23-11-1 16,5 3 0-16,28-11 1 15,12-6 0-15,23-16-2 16,9-7-1-16,12-7-1 0,10-9 0 16,10-5 0-16,19-3 0 15,10-11 3-15,29-18-1 16,13-9 1-16,31-19-1 16,1 2 1-16,27-5-2 15,-15 12-5-15,6-1-8 16,-31 12-1-16,1 1-2 15,-33 9 2-15,-8 2 4 16,-28 16 9-16,-12 1 0 16,-22 8 2-16,-19 6 3 15,-19 9 2-15,-27 7 7 16,-16 14 1-16,-37 14 0 16,-10 9-3-16,-41 17 0 15,2-1-3-15,-11 6 0 16,22-8 0-16,-1-3-1 15,49-18-1-15,16-10-10 16,32-15 158-16,28-12-510 0,28-15 215 16</inkml:trace>
        </inkml:traceGroup>
      </inkml:traceGroup>
    </inkml:traceGroup>
  </inkml:traceGroup>
</inkml:ink>
</file>

<file path=ppt/ink/ink23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35:57.112"/>
    </inkml:context>
    <inkml:brush xml:id="br0">
      <inkml:brushProperty name="width" value="0.09333" units="cm"/>
      <inkml:brushProperty name="height" value="0.09333" units="cm"/>
      <inkml:brushProperty name="color" value="#177D36"/>
      <inkml:brushProperty name="fitToCurve" value="1"/>
    </inkml:brush>
    <inkml:brush xml:id="br1">
      <inkml:brushProperty name="width" value="0.09333" units="cm"/>
      <inkml:brushProperty name="height" value="0.09333" units="cm"/>
      <inkml:brushProperty name="fitToCurve" value="1"/>
    </inkml:brush>
  </inkml:definitions>
  <inkml:traceGroup>
    <inkml:annotationXML>
      <emma:emma xmlns:emma="http://www.w3.org/2003/04/emma" version="1.0">
        <emma:interpretation id="{DCEF39D5-1FD3-433D-A097-51B7C69A8DD5}" emma:medium="tactile" emma:mode="ink">
          <msink:context xmlns:msink="http://schemas.microsoft.com/ink/2010/main" type="writingRegion" rotatedBoundingBox="14868,6755 15319,10085 14366,10214 13915,6884"/>
        </emma:interpretation>
      </emma:emma>
    </inkml:annotationXML>
    <inkml:traceGroup>
      <inkml:annotationXML>
        <emma:emma xmlns:emma="http://www.w3.org/2003/04/emma" version="1.0">
          <emma:interpretation id="{5240E40E-8E7C-4897-A727-951E03554D78}" emma:medium="tactile" emma:mode="ink">
            <msink:context xmlns:msink="http://schemas.microsoft.com/ink/2010/main" type="paragraph" rotatedBoundingBox="14868,6755 15319,10085 14366,10214 13915,6884" alignmentLevel="1"/>
          </emma:interpretation>
        </emma:emma>
      </inkml:annotationXML>
      <inkml:traceGroup>
        <inkml:annotationXML>
          <emma:emma xmlns:emma="http://www.w3.org/2003/04/emma" version="1.0">
            <emma:interpretation id="{6DE2622C-20B9-4FAA-B8F4-05752F83C160}" emma:medium="tactile" emma:mode="ink">
              <msink:context xmlns:msink="http://schemas.microsoft.com/ink/2010/main" type="line" rotatedBoundingBox="14868,6755 15319,10085 14366,10214 13915,6884"/>
            </emma:interpretation>
          </emma:emma>
        </inkml:annotationXML>
        <inkml:traceGroup>
          <inkml:annotationXML>
            <emma:emma xmlns:emma="http://www.w3.org/2003/04/emma" version="1.0">
              <emma:interpretation id="{383E9CD9-5EEE-47B3-BF6B-439C1147A6C5}" emma:medium="tactile" emma:mode="ink">
                <msink:context xmlns:msink="http://schemas.microsoft.com/ink/2010/main" type="inkWord" rotatedBoundingBox="14868,6755 15309,10009 14356,10138 13915,6884"/>
              </emma:interpretation>
              <emma:one-of disjunction-type="recognition" id="oneOf0">
                <emma:interpretation id="interp0" emma:lang="" emma:confidence="1">
                  <emma:literal/>
                </emma:interpretation>
              </emma:one-of>
            </emma:emma>
          </inkml:annotationXML>
          <inkml:trace contextRef="#ctx0" brushRef="#br0">2079 1901 874 0,'-8'2'330'0,"8"0"20"16,9-4-200-1,9 5-97-15,8 0-14 0,2 7 6 16,11 0-10-16,-2 1-1 16,5 9-19-16,-4 2-3 15,0 11-24-15,-7 6-22 16,-5 16-51-16,-8-6-300 15,-5 4 59-15</inkml:trace>
          <inkml:trace contextRef="#ctx0" brushRef="#br0" timeOffset="458.3118">2147 1749 1098 0,'-5'26'234'0,"5"11"102"15,3 0-319-15,10 12-16 16,4-8 6-16,5-6-12 16,3-9 8-16,4-10-27 15,-6-14-10-15,1-8-147 16,-8-11-154-16,-8-18-11 16</inkml:trace>
          <inkml:trace contextRef="#ctx0" brushRef="#br0" timeOffset="468.2854">2191 1626 531 0,'13'35'383'0,"8"11"-62"0,0-4-69 15,5 7-153-15,-3-12-45 16,3-2-24-16,-7-13-10 16,4-14-22-16,-5-13 6 15,-1-18-27-15,-7-16-3 16,-3-16-278-16,-11-2-29 0,-4-8-94 15</inkml:trace>
          <inkml:trace contextRef="#ctx0" brushRef="#br0" timeOffset="489.7477">2415 1669 684 0,'21'38'207'0,"3"-3"35"16,-1-5-173-16,-5-17-285 15,-14-15 72-15</inkml:trace>
          <inkml:trace contextRef="#ctx0" brushRef="#br1" timeOffset="-24361.6054">1745 18 268 0,'5'-13'141'0,"-1"5"9"0,0 5-55 15,-3 1 13-15,1 2-2 16,0 4 14-16,-1-1 6 15,1 6-1-15,-4 3-15 16,2 4-21-16,-5 2-20 0,2 1-23 16,1-6-11-16,-1 0-15 15,3-6 0-15,2 4-14 16,-1 2 4-16,1 3-11 16,0 5 9-16,1 10-6 15,-1-2 12-15,-1 14-7 16,-1-1 11-16,-1 11-6 15,1-4 6-15,0 4-12 16,1-10 7-16,1-1-10 16,1-6 6-16,-3-2-12 15,3-4 10-15,-1 13-11 16,0-3 9-16,-2 10-6 16,0 4 11-16,0 12-8 15,0-6 10-15,0 15-10 16,-4-10 7-16,3 6-11 15,-1-14 10-15,2 6-12 16,2-16 10-16,1 7-10 0,-1-12 11 16,-2 10-10-16,-2-10 13 15,2 5-10-15,0-5 10 16,2 7-11-16,-1-10 8 16,4 3-9-16,0-5 11 15,1 1-7-15,-1-9 11 16,2 3-10-16,-2-4 9 0,1-1-12 15,-1-2 8-15,3 12-12 16,2 0 11-16,-2 10-12 16,0 2 11-16,-1 8-11 15,1-17 10-15,-5 6-9 16,2-9 10-16,3 4-11 16,-3-7 14-16,-2 13-7 15,5-5 11-15,-3 3-11 16,-2-7 12-16,5 5-15 15,-1-5 8-15,-6 1-12 16,3-4 11-16,1 8-10 16,-5-6 10-16,3 3-11 15,0-6 11-15,2 2-9 16,-2-3 12-16,4 4-10 16,-3-5 12-16,1 4-10 15,-1 0 9-15,0-2-11 0,0-5 9 16,-4 2-11-16,-2-8 10 15,-1-4-11-15,1-1 12 16,-4-7-9-16,7-3 11 16,3 0-9-16,-1-4 12 15,-2-4-12-15,4 1 9 16,-6-1-10-16,-6-1 10 16,7 1-9-16,3 0 11 15,-7 0-14-15,4-2 10 0,0 4-12 16,-4 1 8-16,3 0-10 15,2-1 14-15,-4-2-68 16,11-10-341-16,-29-31 96 16</inkml:trace>
          <inkml:trace contextRef="#ctx0" brushRef="#br0" timeOffset="-1652.2533">2048 2488 1001 0,'-23'10'285'0,"6"-3"74"16,5-1-260-16,7-1-47 15,2-7-1-15,6 4-26 0,4-7 10 16,6 2-23-16,19-4 9 16,10 1-12-16,17-14 8 15,10-4-17-15,17-12 9 16,-3-1-10-16,10-8 14 15,-9 4-43-15,8 7-33 16,-19 11-336-16,-13 12 66 16</inkml:trace>
        </inkml:traceGroup>
        <inkml:traceGroup>
          <inkml:annotationXML>
            <emma:emma xmlns:emma="http://www.w3.org/2003/04/emma" version="1.0">
              <emma:interpretation id="{7DB06C26-8E76-4295-B589-0759E7F9D716}" emma:medium="tactile" emma:mode="ink">
                <msink:context xmlns:msink="http://schemas.microsoft.com/ink/2010/main" type="inkWord" rotatedBoundingBox="14817,9215 14941,10136 14443,10203 14319,9283"/>
              </emma:interpretation>
              <emma:one-of disjunction-type="recognition" id="oneOf1">
                <emma:interpretation id="interp1" emma:lang="" emma:confidence="0">
                  <emma:literal>=</emma:literal>
                </emma:interpretation>
                <emma:interpretation id="interp2" emma:lang="" emma:confidence="0">
                  <emma:literal>#</emma:literal>
                </emma:interpretation>
                <emma:interpretation id="interp3" emma:lang="" emma:confidence="0">
                  <emma:literal>x</emma:literal>
                </emma:interpretation>
                <emma:interpretation id="interp4" emma:lang="" emma:confidence="0">
                  <emma:literal>€</emma:literal>
                </emma:interpretation>
                <emma:interpretation id="interp5" emma:lang="" emma:confidence="0">
                  <emma:literal>X</emma:literal>
                </emma:interpretation>
              </emma:one-of>
            </emma:emma>
          </inkml:annotationXML>
          <inkml:trace contextRef="#ctx0" brushRef="#br0" timeOffset="9609.0871">2405 2367 771 0,'-5'-5'261'0,"-1"2"56"16,1 8-213-16,1-2 7 15,1 2-38-15,-2 9 5 16,4 4-29-16,1 21 5 15,5 13-26-15,6 18 6 16,5 1-17-16,5 20 4 16,0-10-16-16,4 7 5 15,-6-6-13-15,-3 4 11 16,-6-21-10-16,0-5 9 16,-10-18-9-16,0-9 6 15,0-19-32-15,-3-14-25 16,-2-11-339-16,-8-30 81 0</inkml:trace>
          <inkml:trace contextRef="#ctx0" brushRef="#br0" timeOffset="10571.3037">1983 2884 1052 0,'-1'2'247'0,"1"-2"93"15,3 1-313-15,2-1 7 16,6-3-19-16,5 0 9 16,10-2-11-16,18-13 5 15,5-4-18-15,11-11 9 16,1-4-13-16,3-9-15 15,-17 14-339-15,-5 4 104 16</inkml:trace>
          <inkml:trace contextRef="#ctx0" brushRef="#br0" timeOffset="11079.7337">2213 2803 1073 0,'-6'2'295'0,"-4"12"73"0,4 3-320 16,1 10-7-16,5 7-37 15,3 4 6-15,4-3-10 16,6 2 10-16,0-11-11 0,4 7-18 16,1-4 178-16,2 0-528 15,-6-3 213-15</inkml:trace>
        </inkml:traceGroup>
      </inkml:traceGroup>
    </inkml:traceGroup>
  </inkml:traceGroup>
</inkml:ink>
</file>

<file path=ppt/ink/ink23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35:50.157"/>
    </inkml:context>
    <inkml:brush xml:id="br0">
      <inkml:brushProperty name="width" value="0.09333" units="cm"/>
      <inkml:brushProperty name="height" value="0.09333" units="cm"/>
      <inkml:brushProperty name="color" value="#3165BB"/>
      <inkml:brushProperty name="fitToCurve" value="1"/>
    </inkml:brush>
    <inkml:brush xml:id="br1">
      <inkml:brushProperty name="width" value="0.09333" units="cm"/>
      <inkml:brushProperty name="height" value="0.09333" units="cm"/>
      <inkml:brushProperty name="color" value="#ED1C24"/>
      <inkml:brushProperty name="fitToCurve" value="1"/>
    </inkml:brush>
    <inkml:brush xml:id="br2">
      <inkml:brushProperty name="width" value="0.09333" units="cm"/>
      <inkml:brushProperty name="height" value="0.09333" units="cm"/>
      <inkml:brushProperty name="fitToCurve" value="1"/>
    </inkml:brush>
    <inkml:brush xml:id="br3">
      <inkml:brushProperty name="width" value="0.09333" units="cm"/>
      <inkml:brushProperty name="height" value="0.09333" units="cm"/>
      <inkml:brushProperty name="color" value="#177D36"/>
      <inkml:brushProperty name="fitToCurve" value="1"/>
    </inkml:brush>
  </inkml:definitions>
  <inkml:traceGroup>
    <inkml:annotationXML>
      <emma:emma xmlns:emma="http://www.w3.org/2003/04/emma" version="1.0">
        <emma:interpretation id="{A1C5F890-7ECB-4CD4-8657-3E94CCAF01F2}" emma:medium="tactile" emma:mode="ink">
          <msink:context xmlns:msink="http://schemas.microsoft.com/ink/2010/main" type="writingRegion" rotatedBoundingBox="11739,7041 15748,6031 16688,9765 12680,10775"/>
        </emma:interpretation>
      </emma:emma>
    </inkml:annotationXML>
    <inkml:traceGroup>
      <inkml:annotationXML>
        <emma:emma xmlns:emma="http://www.w3.org/2003/04/emma" version="1.0">
          <emma:interpretation id="{98DF7497-A0A4-4308-BDAB-F760A825EC54}" emma:medium="tactile" emma:mode="ink">
            <msink:context xmlns:msink="http://schemas.microsoft.com/ink/2010/main" type="paragraph" rotatedBoundingBox="11431,7334 14792,5784 16051,8514 12690,10064" alignmentLevel="1"/>
          </emma:interpretation>
        </emma:emma>
      </inkml:annotationXML>
      <inkml:traceGroup>
        <inkml:annotationXML>
          <emma:emma xmlns:emma="http://www.w3.org/2003/04/emma" version="1.0">
            <emma:interpretation id="{8FC3A5BB-BEF1-487F-922C-F59EC0C8232D}" emma:medium="tactile" emma:mode="ink">
              <msink:context xmlns:msink="http://schemas.microsoft.com/ink/2010/main" type="line" rotatedBoundingBox="11431,7334 14792,5784 16051,8514 12690,10064"/>
            </emma:interpretation>
          </emma:emma>
        </inkml:annotationXML>
        <inkml:traceGroup>
          <inkml:annotationXML>
            <emma:emma xmlns:emma="http://www.w3.org/2003/04/emma" version="1.0">
              <emma:interpretation id="{03CDC832-6A77-4818-92B0-263DEDAA2AEB}" emma:medium="tactile" emma:mode="ink">
                <msink:context xmlns:msink="http://schemas.microsoft.com/ink/2010/main" type="inkWord" rotatedBoundingBox="11431,7334 14792,5784 16051,8514 12690,10064"/>
              </emma:interpretation>
              <emma:one-of disjunction-type="recognition" id="oneOf0">
                <emma:interpretation id="interp0" emma:lang="" emma:confidence="0">
                  <emma:literal>FEE</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Ff.</emma:literal>
                </emma:interpretation>
                <emma:interpretation id="interp4" emma:lang="" emma:confidence="0">
                  <emma:literal>-E</emma:literal>
                </emma:interpretation>
              </emma:one-of>
            </emma:emma>
          </inkml:annotationXML>
          <inkml:trace contextRef="#ctx0" brushRef="#br0">2445 219 791 0,'10'10'275'0,"6"27"54"0,9 15-195 16,10 20-66-16,4 1-13 15,5 1-9-15,-2-14-21 16,5-8-7-16,-4-19-6 15,2-12-1-15,-5-13-4 0,1-7-16 16,-15-7-11-16,-8-14-30 16,-15 1-51-16,-9-10-147 15,-12-15-96-15,-11-6-52 16</inkml:trace>
          <inkml:trace contextRef="#ctx0" brushRef="#br0" timeOffset="487.7858">2684 231 629 0,'5'0'254'0,"3"16"20"16,11 5-136-16,12 20-72 15,8 12-8-15,15 18 9 16,-3-2-14-16,8-1 0 16,-12-20-17-16,2-7-6 15,-12-22-10-15,-1-9-2 16,-12-3-5-16,-5-11-4 0,-12-7-6 15,-6-20-14 1,-12-9-129-16,-8-22-206 0,-7 4 13 16</inkml:trace>
          <inkml:trace contextRef="#ctx0" brushRef="#br0" timeOffset="-127.6582">2204 623 1022 0,'-5'-8'235'0,"7"0"92"16,2 3-300-16,11 2-9 15,6-5-8-15,16 16 0 16,4 5-2-16,19 21 2 16,2 11-1-16,6 20 0 15,-10 2-3-15,4 4 0 16,-20-17-2-16,-3-11 0 16,-15-18-2-16,-3-16 0 15,-11-12-3-15,-10-23-27 16,-13-13-57-16,-6-29-118 15,-14-13-139-15,-14-23-47 0</inkml:trace>
          <inkml:trace contextRef="#ctx0" brushRef="#br0" timeOffset="-143.6528">2085 656 808 0,'8'-7'251'0,"9"9"56"16,7 4-219-16,18 19-17 16,4 10-23-16,15 27-2 15,-1 8-13-15,10 16-9 0,-5-13-11 16,5-4-1 0,-18-17-5-16,3-11-1 0,-18-18-6 15,-8-15-13-15,-11-18-4 16,-15-23-327-16,-11-15 97 15</inkml:trace>
          <inkml:trace contextRef="#ctx0" brushRef="#br0" timeOffset="-926.7378">1814 1351 891 0,'-6'-3'264'0,"3"-7"55"0,8 6-252 15,6 4-21-15,8-2-20 16,7-8 8 0,5 2-1-16,11 2 4 0,4-1-3 15,17-4-6-15,2 6-14 16,21-5-4-16,1-9-6 0,19 1-1 15,-12-3-1-15,7-3-1 16,-14 1 1-16,4 8 0 16,-16 2-1-16,6 12 0 15,-10 5-1-15,5 8 1 16,-9 1 1-16,4 3 1 16,-12-3 1-16,-8-2 1 15,-12-4 0-15,-8 1 0 16,-15-5-2-16,-3-3-12 15,-5-3-23-15,-11-5-337 16,5-18 92-16</inkml:trace>
          <inkml:trace contextRef="#ctx0" brushRef="#br1" timeOffset="-7836.7662">1109 2827 1167 0,'-2'-6'252'15,"12"-13"108"-15,18-7-336 16,14-26-22-16,6-13 8 0,12-26 35 16,5-5-404-16,2-21 149 15</inkml:trace>
          <inkml:trace contextRef="#ctx0" brushRef="#br1" timeOffset="-8320.5451">841 2596 501 0,'-32'79'266'16,"16"-37"-24"-16,16-13-106 15,19-21-104-15,17-25-17 16,14-34-1-16,21-49-6 16,7-27 23-16,10-30-25 15,-7 6-19-15,2 0-107 16,-25 51-131-16,-3 36-13 0</inkml:trace>
          <inkml:trace contextRef="#ctx0" brushRef="#br1" timeOffset="-8482.6316">669 2265 1039 0,'-17'52'225'15,"10"-27"98"-15,10-7-321 0,14-13 0 16,17-29-4-16,11-30 16 16,33-45-6-16,6-29 20 15,25-55-11-15,-12 1 3 16,7-17-17-16,-20 27-2 15,-7 18-31-15,-26 61-22 16,-7 25-219-16,-16 47-63 16,-12 41-70-16</inkml:trace>
          <inkml:trace contextRef="#ctx0" brushRef="#br2" timeOffset="-44972.079">76 70 839 0,'-7'-34'260'0,"2"10"59"15,1 12-227-15,-1 17-40 16,-3 11-18-16,-5 14-3 16,0 10-16-16,3 20-1 15,0 2 2-15,9 25-4 16,4 6-4-16,6 17-2 16,3-4-4-16,1 14 1 0,-5-21-2 15,-2 8 2 1,-4-15 0-16,-2 10 11 0,-3-9 2 15,-2 22 4-15,2-8 0 16,3 16 2-16,1-11-11 16,11 7-2-16,-6-24-3 15,2 11 0-15,0-20-3 16,-3 9 4-16,-3-14 9 16,3 5 12-16,-4-18 4 0,1 7 5 15,-5-20-4-15,3 0-9 16,-4-9-11-16,3-2-4 15,1-17-4-15,3-4 4 16,-3-9 0-16,2-5 2 16,-1-9 0-16,-1 0 1 15,-1 0-5-15,1 0 3 16,0-2-1-16,0 2-71 16,-5-5 228-16,10 5-589 15,-4-2 200-15</inkml:trace>
          <inkml:trace contextRef="#ctx0" brushRef="#br1" timeOffset="-9059.7531">131 1463 936 0,'-13'7'330'15,"11"-2"20"-15,12-17-230 16,22-17-86-16,11-16-19 0,33-44-11 15,10-27 11 1,24-41-11-16,-4-8 7 16,14-33-12-16,-25 27 10 15,1 1-10-15,-26 45 8 0,-7 23-11 16,-22 45 10-16,-6 18-12 16,-15 33 7-16,-9 14-8 15,-13 13 12-15,-9 26-11 16,-8 15 0-16,-7 14-107 15,1 2-250-15,-1-8 36 16</inkml:trace>
          <inkml:trace contextRef="#ctx0" brushRef="#br1" timeOffset="-8494.6028">488 1592 1042 0,'-47'71'270'0,"19"-31"76"16,12-10-295-16,22-13-46 16,15-18-11-16,9-20 9 15,20-31-7-15,12-21 14 16,14-33-5-16,-5-7 9 16,17-30-11-16,-9 12 8 15,4-7-11-15,-8 24 9 0,7 9-11 16,-18 27 7-16,-1 5-20 15,-16 18 6-15,0 1-29 16,-16 14-22-16,-4 9-293 16,-7 18 77-16</inkml:trace>
        </inkml:traceGroup>
      </inkml:traceGroup>
    </inkml:traceGroup>
    <inkml:traceGroup>
      <inkml:annotationXML>
        <emma:emma xmlns:emma="http://www.w3.org/2003/04/emma" version="1.0">
          <emma:interpretation id="{4B66A961-8F01-4181-9420-BAE6349D4161}" emma:medium="tactile" emma:mode="ink">
            <msink:context xmlns:msink="http://schemas.microsoft.com/ink/2010/main" type="paragraph" rotatedBoundingBox="11767,7153 15776,6143 16688,9765 12680,10775" alignmentLevel="1"/>
          </emma:interpretation>
        </emma:emma>
      </inkml:annotationXML>
      <inkml:traceGroup>
        <inkml:annotationXML>
          <emma:emma xmlns:emma="http://www.w3.org/2003/04/emma" version="1.0">
            <emma:interpretation id="{BE7D12E3-75CF-4A2D-B3B6-92D855C39E8C}" emma:medium="tactile" emma:mode="ink">
              <msink:context xmlns:msink="http://schemas.microsoft.com/ink/2010/main" type="line" rotatedBoundingBox="11767,7153 15776,6143 16688,9765 12680,10775"/>
            </emma:interpretation>
          </emma:emma>
        </inkml:annotationXML>
        <inkml:traceGroup>
          <inkml:annotationXML>
            <emma:emma xmlns:emma="http://www.w3.org/2003/04/emma" version="1.0">
              <emma:interpretation id="{F696FE03-733E-47E7-8A6A-5603C1553909}" emma:medium="tactile" emma:mode="ink">
                <msink:context xmlns:msink="http://schemas.microsoft.com/ink/2010/main" type="inkWord" rotatedBoundingBox="11767,7153 15776,6143 16688,9765 12680,10775"/>
              </emma:interpretation>
              <emma:one-of disjunction-type="recognition" id="oneOf1">
                <emma:interpretation id="interp5" emma:lang="" emma:confidence="1">
                  <emma:literal/>
                </emma:interpretation>
              </emma:one-of>
            </emma:emma>
          </inkml:annotationXML>
          <inkml:trace contextRef="#ctx0" brushRef="#br2" timeOffset="-41895.495">98 166 472 0,'-11'-5'162'0,"-2"2"36"0,8 1-116 15,-3-3 52-15,5 4-7 16,0-3 9-16,3 1-13 16,5-2-22-16,1-1-54 15,13-4-13-15,4 2-18 16,3-3 0-16,2 1 1 15,7 3 0-15,-4 2-4 16,13 2-3-16,-2 2-5 16,13-4-1-1,0 3-2-15,14-6 0 0,-5-3 1 0,9-7-2 16,-6 2 1-16,12-2-1 16,-14-2 0-16,12 4 1 15,-9 1 0-15,6 6-2 16,-12 4 2-16,6 13-1 15,-16-6 1-15,10 9-2 16,-11-5 1-16,18 1 0 16,-6-5 0-16,16 2-1 15,-4-4 2-15,13-4-2 16,-11-5 0-16,9-8 0 16,-9-4 0-16,5-1 0 15,-14 5 1-15,2 0 1 16,-13 11 0-16,5 8 0 0,-12-4 0 15,8 8-1-15,1 1 1 16,4-6-2-16,-5-4 1 16,6 2 0-16,-9-6 0 15,3 2-1-15,-9 4 1 16,6 6 0-16,-10-2 0 16,6 5-1-16,-9 3 1 15,5-1 0-15,-5-4 0 16,5 4 0-16,-6-5-1 15,6-7 1-15,-7-1-1 0,2-3 0 16,-4-2 1-16,2-4 0 16,-14 1-1-16,-3 3 2 15,-4 5-2-15,-3 1 5 16,-11 2 3-16,2 3 9 16,-4 0 1-16,-1 4 1 15,-2-2-4-15,6 3-3 16,-3 2-8-16,4 1 0 15,-1-3-1-15,1 2-2 16,-2-2 0-16,3 3-1 16,-5-3 1-16,0 9 4 15,-1-4 1-15,-8 14 7 16,-3 6 1-16,1 9-1 16,2 3-2-16,3 12-1 15,7-4-6-15,8 16-1 0,4-6-1 16,2 10 0-1,0-3-1-15,-4 1-1 0,-2-5 1 16,-4 9 0-16,-2-8 0 16,-1 10-1-16,2-2 2 15,1 6-1-15,-2-8-1 16,4 8 1-16,-2-14 0 16,3 14-1-16,1-11 0 0,-3 9 1 15,-2-6 0-15,1 13 1 16,-5-11 0-16,1 7 2 15,2-10 0-15,-1 5-1 16,0-12 1-16,0-5-1 16,-2-11 2-16,2 1 3 15,0-11 1-15,3 0-2 16,0-5 0-16,5 2-2 16,-2-7-3-16,4 4 1 15,-4 1 0-15,0 5-2 16,1-4 0-16,-1 6 1 15,1-6-2-15,0-5-1 16,-3-8 2-16,-1-2 0 16,-3-7-1-16,-2 0 2 15,-2-2 0-15,3-1 0 16,-4 0-1-16,3-1 0 0,-5-1 0 16,1 9 1-16,-1-3 0 15,2 6-1-15,3-1 1 16,1 6-2-16,0-4 0 15,5 1 0-15,-5-4-1 16,0 2 1-16,4-4-1 16,1 2 1-16,-2-4 0 0,1 2-1 15,-3-6 1 1,-2 2 1-16,-1-8-1 0,1 0-1 16,-3-3 1-16,2 3 1 15,-4-6 0-15,0 4 3 16,2-2 0-16,2-2 0 15,-4 0 0-15,4 2 2 16,-5 0 1-16,-2 0 2 16,2 2 0-16,-1-4 0 15,1 2-3-15,2 2-1 16,-4-4-3-16,1 4 2 16,1 0 0-16,3-4-1 15,-3 4 0-15,0-1-1 16,-4-2 2-16,2-1 5 15,-3 2 4-15,-5 3 3 16,4 0 2-16,-8 2-2 16,0 3-5-16,-5 2-2 0,3-5-2 15,-4 5-2-15,2-4 1 16,-5 2-2-16,4-3 0 16,-4 2-2-16,3-2 0 15,-3 1 0-15,3-3 0 16,-3 2-2-16,2 0 1 15,-5 0 1-15,-2-2-1 16,-2 2 0-16,3 1 0 16,-4 3-1-16,6-3 2 0,-6 4 7 15,6-2 1-15,-9-2 3 16,8 2 0-16,-12 1-1 16,7-6-7-16,-10 0-1 15,4 2-2-15,-9-3-1 16,2 1 1-16,-8-2-2 15,3 1 0-15,-6-2 1 16,6 0 0-16,-2-3-2 16,11 6 2-16,-4-3 0 15,8 5-1-15,-2-5 2 16,7 2 5-16,0-9 4 16,6 4 1-16,-2-5 2 15,2 4-2-15,-6 0-3 16,5 2-6-16,-9 0 0 15,6 1-1-15,-5-3-1 16,3 1 0-16,-5 0 0 0,6-3 0 16,-4 2 0-16,6 4-1 15,4 2-1-15,2-2 1 16,-2 2 0-16,7 1-2 16,-3-2 2-16,-4-1 2 15,-9 4-1-15,1-3-3 16,-14 2 2-16,-1 6-2 15,-4 4-2-15,7-4 2 0,-3 8 4 16,8-4 0-16,-5-2 2 16,8 0 1-16,-7-1-2 15,7-7-2-15,0 4 1 16,4 1 0-16,-8-3-1 16,6 4 1-16,-10 1 0 15,-2-2-2-15,-2 0 0 16,4-4 0-16,-4-1-1 15,9 0 1-15,2-1 0 16,2-9 1-16,3-3 0 16,0-1 1-16,0-3-1 15,2-3 2-15,-2-2-1 16,5 3 1-16,3-4-1 16,-4 4 1-16,0 3-1 15,4 5-1-15,-4 5 0 0,0 1-1 16,4-1 0-16,1-1 1 15,1 3-1-15,4-2 0 16,3-1 1-16,5 3-1 16,2-6-1-16,1 4 1 15,2 0-1-15,2 0 2 16,-7-2-1-16,3 5 1 16,-1-4 1-16,-2 4-1 15,-4-1-1-15,3 1 1 0,-4-2 0 16,-2 2 0-16,4-1-1 15,3 1 2-15,0 1-2 16,5-1 0-16,2 2 1 16,-1-4 0-16,1 1-1 15,1-3 2-15,-3-1-1 16,3 2 0-16,-2 0 0 16,1 0 1-16,-1-1-1 15,3 3 0-15,-5-2-1 16,5-1 0-16,-1 1-1 15,1 0 2-15,-2 0-1 16,4-1 0-16,-1 3 1 16,0 1-1-16,0-3 0 15,4 1 0-15,-1 4-1 0,-1-4 1 16,2-1 0-16,-2 3 0 16,-3-4-2-16,3 1-1 15,2 3 1-15,-2 0 0 16,-1-3-1-16,2 1 2 15,0-1 0-15,-3-5 0 16,3 1-1-16,-2-2 1 16,-1-1 2-16,1-3-2 15,-4-5-6-15,-1-1-10 0,1-2-40 16,4 1-52-16,9-1-385 16,4-2 78-16</inkml:trace>
          <inkml:trace contextRef="#ctx0" brushRef="#br3" timeOffset="2763.2733">2673 1426 948 0,'-7'-8'276'0,"5"5"72"0,-1-1-278 15,2 6-5-15,2-2-35 16,-2-5 8-16,1 7-20 15,4-2 9-15,1 0-16 16,0 5 8-16,8 14-20 0,-2 22 17 16,6 24-8-16,7 55 15 15,-5 24-9-15,7 46 15 16,2 1-19-16,-4 12 10 16,-4-38-11-16,6-6 16 15,-5-47-12-15,0-13 15 16,0-31-13-16,2-4 8 15,-7-27-18-15,0-6 8 16,-6-20-16-16,-2-14 11 16,-8-18-18-16,-3-10-36 15,-9-8-31-15,-9 2-102 16,3 9-245-16,-1 15 27 16</inkml:trace>
          <inkml:trace contextRef="#ctx0" brushRef="#br3" timeOffset="4398.2132">3174 2873 985 0,'16'8'222'0,"13"-11"103"15,7-7-291-15,12-24 3 16,1-13-12 0,8-29 8-16,-8-2-20 0,-4-11-1 15,-11 16-59-15,-6 6-47 16,-11 23-247-16,-10 14 17 16</inkml:trace>
          <inkml:trace contextRef="#ctx0" brushRef="#br3" timeOffset="4333.7651">3070 2294 919 0,'-11'-18'303'0,"1"8"54"16,10 7-271-16,5 5-13 16,4-4-48-16,9-4 6 0,7-6-17 15,9-11 18-15,-2-2-11 16,12-16 10-16,-4-1-19 16,3-12 6-16,-3 2-17 15,6-16 10-15,-12 8-16 16,0-5-39-16,-10 18-66 15,-8 5-275 1,-3 23 25-16</inkml:trace>
          <inkml:trace contextRef="#ctx0" brushRef="#br3" timeOffset="4354.7109">3123 2430 1068 0,'-9'11'265'16,"9"-6"78"-16,11-8-282 16,13-10-52-16,19-23 10 15,7-12-10-15,16-32 13 16,-7-4-19-16,1-7 12 16,-15 16-26-16,-9 14-146 15,-18 27-208-15,0 32 2 16</inkml:trace>
          <inkml:trace contextRef="#ctx0" brushRef="#br3" timeOffset="3377.2342">3107 2028 1159 0,'-3'-3'258'0,"11"-2"103"0,15-13-326 16,6-10-33-16,18-35 13 15,2-10-14-15,4-26 10 16,-9 0-12-16,-7-3 11 16,-12 34-37-16,-8 8-339 15,-7 40 104-15</inkml:trace>
          <inkml:trace contextRef="#ctx0" brushRef="#br3" timeOffset="3253.5091">3031 1543 1011 0,'8'6'251'0,"8"9"104"15,9 1-290-15,7 12-7 16,4-2-15-16,-1 5 6 16,3-4-31-16,4 6 4 15,-10-3-21-15,1 4 8 16,-1-3-12-16,1 3 11 16,-9-8-18-16,2-6-5 15,-7-11-90-15,1-9-270 0,-12-16 48 16</inkml:trace>
          <inkml:trace contextRef="#ctx0" brushRef="#br3" timeOffset="4574.7396">3357 2737 1147 0,'15'-4'236'0,"14"-7"115"15,2-7-352-15,8-3 14 0,-4 0-22 16,4-33-336-16,-8 3 112 15</inkml:trace>
        </inkml:traceGroup>
      </inkml:traceGroup>
    </inkml:traceGroup>
  </inkml:traceGroup>
</inkml:ink>
</file>

<file path=ppt/ink/ink2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37:01.07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0C43709-D1B6-4808-84CD-3C40F4F4D332}" emma:medium="tactile" emma:mode="ink">
          <msink:context xmlns:msink="http://schemas.microsoft.com/ink/2010/main" type="inkDrawing" rotatedBoundingBox="25776,1574 32090,1698 32086,1856 25773,1733" semanticType="callout" shapeName="Other">
            <msink:sourceLink direction="with" ref="{17EFA5AD-FA5F-48A3-9D07-1666CCC15E0C}"/>
            <msink:sourceLink direction="with" ref="{6D24C03D-EA94-4BAE-A123-0585BC9E277C}"/>
            <msink:sourceLink direction="with" ref="{4E64AD98-F07F-4669-90B3-FC381C638E3E}"/>
          </msink:context>
        </emma:interpretation>
      </emma:emma>
    </inkml:annotationXML>
    <inkml:trace contextRef="#ctx0" brushRef="#br0">34 41 987 0,'-21'-3'272'0,"11"-4"65"16,9 3-253 15,-1 2-67-31,2 0 0 0,2-6 23 16,3-2 11-16,3 6 14 15,-3 0-1-15,3 8-7 16,5 2-24-16,1 2-13 16,6-5-14-16,-1 1-3 15,4-3-1-15,3-6 1 16,0 1 1-16,5 0 1 16,-1-1-1-16,4 2 1 15,-1 2-1-15,6 2-2 16,-4 1-1-16,8 1 0 15,-1 4 0-15,5-3-1 16,-2 3 0-16,10-1 1 0,-4 1 1 16,7-5-2-1,-6-1 1-15,10 2-1 0,-6-1 0 16,11 3 0-16,-4 0 0 16,12 3-1-16,-9-3 1 15,12 4 1-15,-7 1-1 16,4-2 0-16,-10-1 2 15,10 3-3-15,-15-2 1 0,11 3 0 16,-6 0 1-16,13 1-2 16,-5-6 0-16,13-3 1 15,-8-3 1-15,11-1-2 16,-13 1 2-16,12 1 0 16,-14 3-1-16,15 1 0 15,-11 1 1-15,13-3-2 16,-15 2 1-16,15-2 0 15,-13 2 0-15,13-2 0 16,-8 1 1-16,20-6-1 16,-12-1 1-16,18 0-1 15,-12-2 1-15,10 0-1 16,-16 0 0-16,18 3-1 16,-12 1 1-16,10 1-1 15,-14 1 2-15,14 8-1 16,-18-3 1-16,10 7-1 15,-10-2 0-15,23-3-1 16,-21-3 1-16,14 2 1 0,-12-14-1 16,12 2-1-16,-22 1 2 15,17-6-1-15,-11 2 0 16,6 0-1-16,-18 1 3 16,6 1-2-16,-13 2 0 15,-4-2 1-15,-9 1-1 16,3-3-1-16,-8-2 1 0,3 2 1 15,-3 3-1-15,3-1 1 16,-6 6 1-16,3 0 4 16,-5 1 2-16,-5-1 2 15,-8 0 2-15,2-1-2 16,-9-4-3-16,1 2-2 16,-5-1 1-16,-1 1 4 15,-7 0 5-15,0 5 8 16,-12-6 7-16,-2 3 16 15,-1 1-4-15,0 1 16 16,-3-1 0-16,2 2-3 16,1 0-15-16,-5 1-1 15,0-2-20-15,-2 3-9 16,1-1-4-16,-1 2-73 16,1-2-71-16,1 10-385 15,-5 10 34-15</inkml:trace>
  </inkml:traceGroup>
</inkml:ink>
</file>

<file path=ppt/ink/ink240.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8:36:34.469"/>
    </inkml:context>
    <inkml:brush xml:id="br0">
      <inkml:brushProperty name="width" value="0.09333" units="cm"/>
      <inkml:brushProperty name="height" value="0.09333" units="cm"/>
      <inkml:brushProperty name="color" value="#177D36"/>
      <inkml:brushProperty name="fitToCurve" value="1"/>
    </inkml:brush>
  </inkml:definitions>
  <inkml:traceGroup>
    <inkml:annotationXML>
      <emma:emma xmlns:emma="http://www.w3.org/2003/04/emma" version="1.0">
        <emma:interpretation id="{78917D2B-627E-4FA5-9C6F-E10AD72E8EFF}" emma:medium="tactile" emma:mode="ink">
          <msink:context xmlns:msink="http://schemas.microsoft.com/ink/2010/main" type="writingRegion" rotatedBoundingBox="32473,16229 32488,16229 32488,16244 32473,16244"/>
        </emma:interpretation>
      </emma:emma>
    </inkml:annotationXML>
    <inkml:traceGroup>
      <inkml:annotationXML>
        <emma:emma xmlns:emma="http://www.w3.org/2003/04/emma" version="1.0">
          <emma:interpretation id="{C1E7E32C-0D8F-432E-B8FA-FE4DD7EB0153}" emma:medium="tactile" emma:mode="ink">
            <msink:context xmlns:msink="http://schemas.microsoft.com/ink/2010/main" type="paragraph" rotatedBoundingBox="32473,16229 32488,16229 32488,16244 32473,16244" alignmentLevel="1"/>
          </emma:interpretation>
        </emma:emma>
      </inkml:annotationXML>
      <inkml:traceGroup>
        <inkml:annotationXML>
          <emma:emma xmlns:emma="http://www.w3.org/2003/04/emma" version="1.0">
            <emma:interpretation id="{263ECD4C-22AA-4852-AF49-4CE5D1E2EB20}" emma:medium="tactile" emma:mode="ink">
              <msink:context xmlns:msink="http://schemas.microsoft.com/ink/2010/main" type="line" rotatedBoundingBox="32473,16229 32488,16229 32488,16244 32473,16244"/>
            </emma:interpretation>
          </emma:emma>
        </inkml:annotationXML>
        <inkml:traceGroup>
          <inkml:annotationXML>
            <emma:emma xmlns:emma="http://www.w3.org/2003/04/emma" version="1.0">
              <emma:interpretation id="{33BE3950-FBA0-4374-8167-1542B2D9DB31}" emma:medium="tactile" emma:mode="ink">
                <msink:context xmlns:msink="http://schemas.microsoft.com/ink/2010/main" type="inkWord" rotatedBoundingBox="32473,16229 32488,16229 32488,16244 32473,16244"/>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l</emma:literal>
                </emma:interpretation>
              </emma:one-of>
            </emma:emma>
          </inkml:annotationXML>
          <inkml:trace contextRef="#ctx0" brushRef="#br0">0 0 0</inkml:trace>
        </inkml:traceGroup>
      </inkml:traceGroup>
    </inkml:traceGroup>
  </inkml:traceGroup>
</inkml:ink>
</file>

<file path=ppt/ink/ink24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28:44.07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6E42AEA-4CC6-49FA-A1DC-BB992F512438}" emma:medium="tactile" emma:mode="ink">
          <msink:context xmlns:msink="http://schemas.microsoft.com/ink/2010/main" type="inkDrawing" rotatedBoundingBox="29319,2265 31601,2150 31682,3753 29400,3868" hotPoints="31597,2174 31664,3618 29448,3721 29381,2276" semanticType="enclosure" shapeName="Rectangle"/>
        </emma:interpretation>
      </emma:emma>
    </inkml:annotationXML>
    <inkml:trace contextRef="#ctx0" brushRef="#br0">7941 858 853 0,'-12'-10'278'0,"-1"2"45"0,6 5-241 16,-1 4-10-16,3 3-36 15,2 4-13-15,0 8-3 16,1 8-11-16,4 1 3 15,1 64-12-15,0 21 8 16,0 20-10-16,-1 1 10 16,-5 20-9-16,-4-45 11 0,1 7-9 15,-4-6 10-15,-3 12-7 16,3-9 13-16,7-6-7 16,1-25 11-16,12-12-9 15,6-20 6 1,9-13-14-16,-1-13 6 0,12-15-12 15,3-6 8-15,14-6-10 16,6-1 10-16,18 7-8 16,1-26 11-16,10-1-10 15,-10 4 9-15,9-6-9 16,-7-7 8-16,14 23-11 16,-3 5 10-16,17-3-10 15,-9 1 9-15,7-3-9 16,-17 2 9-16,5-10-9 15,-16 4 9-15,11-7-13 16,-9 5 11-16,-1-6-8 0,-38 16 6 31,1-1 7-31,39-10-9 0,-20 11 8 16,-7-6-12-16,-9 12 11 16,-20 3-9-16,-7 1 8 15,-2-5-8-15,-3 8 11 0,-3-2-12 16,-6-2 11-16,0-5-10 15,-3 10 9-15,2-8-13 16,2 0 11-16,2-17-8 16,-2-9 7-16,1-23-7 15,1-13 12 1,-4-16-10-16,0 10 8 0,-1 3-7 16,-1 17 7-16,-1-25-9 15,-1-2 9-15,1-55-9 16,3 12 8-16,-3-6-8 15,0 39 9-15,3 14-9 16,-3 58 8-16,-1-4-6 16,-3 10 8-16,-4-6-10 15,-3 3 11-15,-10 5-8 16,-3-3 10-16,-17-4-10 16,-4 9 11-16,-17-2-8 15,0-4 8-15,-25 14-11 0,4 1 10 16,-19 4-10-16,0 1 9 15,-17-3-10-15,17-2 11 16,-24 3-11-16,9-1 10 16,-15 5-12-16,9 8 8 15,-10 0-14-15,16-2 10 16,-9 6-9-16,19 1 9 16,-4-7-43-16,19 48-10 0,19-8-346 15</inkml:trace>
  </inkml:traceGroup>
</inkml:ink>
</file>

<file path=ppt/ink/ink24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36:38.477"/>
    </inkml:context>
    <inkml:brush xml:id="br0">
      <inkml:brushProperty name="width" value="0.09333" units="cm"/>
      <inkml:brushProperty name="height" value="0.09333" units="cm"/>
      <inkml:brushProperty name="color" value="#177D36"/>
      <inkml:brushProperty name="fitToCurve" value="1"/>
    </inkml:brush>
    <inkml:brush xml:id="br1">
      <inkml:brushProperty name="width" value="0.09333" units="cm"/>
      <inkml:brushProperty name="height" value="0.09333" units="cm"/>
      <inkml:brushProperty name="fitToCurve" value="1"/>
    </inkml:brush>
  </inkml:definitions>
  <inkml:traceGroup>
    <inkml:annotationXML>
      <emma:emma xmlns:emma="http://www.w3.org/2003/04/emma" version="1.0">
        <emma:interpretation id="{C43A276C-9936-49F2-A771-AFB6C3A2A4F3}" emma:medium="tactile" emma:mode="ink">
          <msink:context xmlns:msink="http://schemas.microsoft.com/ink/2010/main" type="writingRegion" rotatedBoundingBox="23561,11141 25355,9976 25843,10726 24049,11892">
            <msink:destinationLink direction="with" ref="{5AD6881E-D4C3-438B-86AD-4EE73636988B}"/>
          </msink:context>
        </emma:interpretation>
      </emma:emma>
    </inkml:annotationXML>
    <inkml:traceGroup>
      <inkml:annotationXML>
        <emma:emma xmlns:emma="http://www.w3.org/2003/04/emma" version="1.0">
          <emma:interpretation id="{F4E1C413-6D6E-4B16-9ACF-315B90EAEC44}" emma:medium="tactile" emma:mode="ink">
            <msink:context xmlns:msink="http://schemas.microsoft.com/ink/2010/main" type="paragraph" rotatedBoundingBox="23561,11141 25355,9976 25843,10726 24049,11892" alignmentLevel="1"/>
          </emma:interpretation>
        </emma:emma>
      </inkml:annotationXML>
      <inkml:traceGroup>
        <inkml:annotationXML>
          <emma:emma xmlns:emma="http://www.w3.org/2003/04/emma" version="1.0">
            <emma:interpretation id="{545B5699-74D0-49BA-A1D2-93A633E798D4}" emma:medium="tactile" emma:mode="ink">
              <msink:context xmlns:msink="http://schemas.microsoft.com/ink/2010/main" type="line" rotatedBoundingBox="23561,11141 25355,9976 25843,10726 24049,11892"/>
            </emma:interpretation>
          </emma:emma>
        </inkml:annotationXML>
        <inkml:traceGroup>
          <inkml:annotationXML>
            <emma:emma xmlns:emma="http://www.w3.org/2003/04/emma" version="1.0">
              <emma:interpretation id="{790BED01-0FD1-43DB-BC80-1C274A526438}" emma:medium="tactile" emma:mode="ink">
                <msink:context xmlns:msink="http://schemas.microsoft.com/ink/2010/main" type="inkWord" rotatedBoundingBox="23561,11141 25355,9976 25843,10726 24049,11892"/>
              </emma:interpretation>
              <emma:one-of disjunction-type="recognition" id="oneOf0">
                <emma:interpretation id="interp0" emma:lang="" emma:confidence="0">
                  <emma:literal>1-Cy</emma:literal>
                </emma:interpretation>
                <emma:interpretation id="interp1" emma:lang="" emma:confidence="0">
                  <emma:literal>14</emma:literal>
                </emma:interpretation>
                <emma:interpretation id="interp2" emma:lang="" emma:confidence="0">
                  <emma:literal>A cy</emma:literal>
                </emma:interpretation>
                <emma:interpretation id="interp3" emma:lang="" emma:confidence="0">
                  <emma:literal>1-4</emma:literal>
                </emma:interpretation>
                <emma:interpretation id="interp4" emma:lang="" emma:confidence="0">
                  <emma:literal>1-cy</emma:literal>
                </emma:interpretation>
              </emma:one-of>
            </emma:emma>
          </inkml:annotationXML>
          <inkml:trace contextRef="#ctx0" brushRef="#br0">2308 10166 766 0,'12'-16'434'0,"-11"11"-31"0,2-8-100 15,7-1-192-15,3-17-12 16,2-10-17-16,14-27-25 15,5-23-19-15,8-25-21 16,-5 4-4-16,2 0-12 16,-14 23 11-16,-7 25-12 15,-14 35 9-15,1 18-17 16,-3 19 5-16,0 26-8 16,-1 10 12-16,4 21-10 15,2 3 17-15,4 16-7 16,0-11 9-16,5 2-12 15,4-20 9-15,3-5-12 16,-4-26 9-16,2-11-74 0,0-14-46 16,-8-19-355-16,-8-9 39 15</inkml:trace>
          <inkml:trace contextRef="#ctx0" brushRef="#br0" timeOffset="11.9682">2783 9693 1088 0,'5'-8'373'0,"0"-2"55"15,3-5-282-15,13-11-64 16,9-8-32-16,9-3-20 16,3 1-11-16,3-9-39 15,-8 9-59-15,4-6-367 16,-10 5 77-16</inkml:trace>
          <inkml:trace contextRef="#ctx0" brushRef="#br0" timeOffset="626.4922">3434 8872 944 0,'14'-32'318'16,"-5"11"78"-16,-3 4-226 0,-3 6-13 16,-4 4-5-16,-4 7-34 15,-8 7-34-15,-5 8-31 16,-10 15-34-16,-1 9-12 16,-3 13-10-16,7 13 14 15,4 10-12-15,12-10 11 0,9 4-13 16,8-7 8-16,10-13-15 31,9-22 10-31,9-2-8 0,4-16-5 0,9-20-65 16,-2-10-28-16,5-16-189 15,-15-7-187-15,-11-5-24 16</inkml:trace>
          <inkml:trace contextRef="#ctx0" brushRef="#br0" timeOffset="786.6474">3710 9026 1039 0,'0'8'335'0,"6"-1"72"16,-8 9-276-16,11 7-48 15,2-2-14-15,-1-2-33 16,9 1-20-16,10-38-2 16,2-5-11-16,2-4-1 15,7-12 13-15,-9-2-44 0,-7 9-59 16,-6-2-10-16,-5 3-32 15,-6 5-2-15,-7 3 42 16,-2 7 59-16,-1 6 28 16,-2 4 51-16,-2 7 14 15,1 7 16-15,-2 17 3 16,1 2-3-16,1 17-22 16,1 0-13-16,8 27-16 15,2 1-3-15,6 15-19 16,2-12 6-16,2 12-58 15,-2-18-361-15,-2-1 106 16</inkml:trace>
          <inkml:trace contextRef="#ctx0" brushRef="#br1" timeOffset="-268352.1463">2967 9258 1258 0,'-8'18'299'15,"6"1"101"-15,-1 1-354 16,1 3-38-16,4-10 1 0,4-4-9 16,-1-4 14-16,2-3-65 15,2 4-351-15,-23-9 104 16</inkml:trace>
        </inkml:traceGroup>
      </inkml:traceGroup>
    </inkml:traceGroup>
  </inkml:traceGroup>
</inkml:ink>
</file>

<file path=ppt/ink/ink24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38:24.37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AD6881E-D4C3-438B-86AD-4EE73636988B}" emma:medium="tactile" emma:mode="ink">
          <msink:context xmlns:msink="http://schemas.microsoft.com/ink/2010/main" type="inkDrawing" rotatedBoundingBox="21381,9882 25626,6785 27925,9937 23679,13034" hotPoints="27220,10225 24939,12507 22657,10225 24939,7943" semanticType="enclosure" shapeName="Circle">
            <msink:sourceLink direction="with" ref="{C43A276C-9936-49F2-A771-AFB6C3A2A4F3}"/>
            <msink:sourceLink direction="with" ref="{23C9A083-AF60-4D72-9F9A-9E15353EE8DA}"/>
            <msink:sourceLink direction="with" ref="{10F239CA-64FE-4697-ACD5-BDCB11A739D4}"/>
          </msink:context>
        </emma:interpretation>
      </emma:emma>
    </inkml:annotationXML>
    <inkml:trace contextRef="#ctx0" brushRef="#br0">1625 790 572 0,'-15'-50'304'0,"2"11"167"31,0 0-357-31,-18-40-33 0,0 4-45 16,-9-4 3-16,4 6-5 15,-9 32 8-15,-2 9-3 16,-23 7-8-16,-3 16-17 16,-23 10-13-16,6 14-14 15,-9 12 10-15,11 9 18 0,-9 13 38 16,20-2 19-16,-7 13 7 15,18 1-12-15,-3 6-15 16,19-4-35-16,-3 23-19 16,14-5-11-16,1 20-16 15,8 4-8-15,-4 25-11 16,11-10 5-16,-1 13 8 16,-2-11 16-16,3 30 9 15,5-24 11-15,-8 18 3 16,5 2-1-16,3 21 2 15,10-25-1-15,11 21 5 16,9-24-1-16,15 9 1 16,11-30-2-16,18-10-1 15,1-22-7-15,26-6 1 0,3-27 0 16,26 5 1-16,-10-8-1 16,26-11 2-16,-8-7-3 15,24-10-4-15,-7-20-2 16,20-14-2-16,-11-11-1 15,23-18-6-15,-20-3 2 16,13-7 1-16,-16 0 2 16,15-6 3-16,-24 6 7 15,16-9 2-15,-22-10-1 0,12-18-1 16,-20-6 1-16,18-30 0 16,-19-6 0-16,13-28 2 15,-22 4 1-15,4-28-19 16,-26 6-9-16,-7-43-7 15,-27 17 0-15,-21-43 0 16,-23 17 17-16,-33-18 12 16,-20 39 12-16,-32-1 24 15,-15 49 16-15,-48 22 35 16,-14 46 5-16,-49 19-7 16,0 43-24-16,-53 20-13 15,15 10-36-15,-39 27-9 16,31 10-4-16,-51 30-27 15,29 18-51-15,-52 79-349 16,12 11 75-16</inkml:trace>
    <inkml:trace contextRef="#ctx0" brushRef="#br0" timeOffset="419667.9735">1642-60 1277 0,'-115'4'795'15,"-10"-4"-735"-15,-11 29-25 16,-7 18-49-16,-6 32-16 0,26 9-3 16,-25 37-4-1,17 5 7-15,-20 25 7 0,20-14 14 16,-20 30 7-1,23-20 4-15,-18 12 1 16,24-18-1-16,-4 23 4 0,28-17 0 16,-1 10 6-16,33-15 3 15,6 27 5-15,19-15-4 16,25 28 0-16,26-6-7 0,24 26-4 16,18-29-5-16,21 11-2 15,6-37-6-15,25 3-13 16,-2-31-2-16,26-9-1 15,2-30 2-15,21-14 5 16,-7-31 12-16,33-23 3 16,-15-17 1-16,38-30 2 15,-6-16 0-15,34-20 1 16,-26-9 1-16,43-26 0 16,-31 4 0-16,26-2-1 15,-21 7 0-15,28-12 0 16,-36 4-1-16,26-23-5 15,-31-13-6-15,8-26-9 16,-34-5-5-16,6-8-6 16,-46 22 6-16,-14-30 6 15,-35 17 11-15,-21-6 7 0,-38 12 7 16,-25-32 6-16,-20 31 9 16,-39-15 15-16,-21 25 8 15,-37-19 24-15,-12 30 6 16,-37-14 13-16,3 25-12 15,-43-5 3-15,15 20-22 0,-46 0-13 16,0 29-25-16,-46 10-7 16,12 24-20-16,-67 40-31 15,10 48-34-15,-78 68-69 16,1 45-356-16,-98 115 69 16</inkml:trace>
  </inkml:traceGroup>
</inkml:ink>
</file>

<file path=ppt/ink/ink24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33:41.827"/>
    </inkml:context>
    <inkml:brush xml:id="br0">
      <inkml:brushProperty name="width" value="0.09333" units="cm"/>
      <inkml:brushProperty name="height" value="0.09333" units="cm"/>
      <inkml:brushProperty name="fitToCurve" value="1"/>
    </inkml:brush>
    <inkml:context xml:id="ctx1">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08:29:56.717"/>
    </inkml:context>
  </inkml:definitions>
  <inkml:traceGroup>
    <inkml:annotationXML>
      <emma:emma xmlns:emma="http://www.w3.org/2003/04/emma" version="1.0">
        <emma:interpretation id="{D4B1A180-DCC8-4199-8BD5-C4D12B3D9C9F}" emma:medium="tactile" emma:mode="ink">
          <msink:context xmlns:msink="http://schemas.microsoft.com/ink/2010/main" type="writingRegion" rotatedBoundingBox="27133,9057 33784,7010 34097,8028 27447,10075"/>
        </emma:interpretation>
      </emma:emma>
    </inkml:annotationXML>
    <inkml:traceGroup>
      <inkml:annotationXML>
        <emma:emma xmlns:emma="http://www.w3.org/2003/04/emma" version="1.0">
          <emma:interpretation id="{373AF003-3976-4A09-AD42-73721ED9428B}" emma:medium="tactile" emma:mode="ink">
            <msink:context xmlns:msink="http://schemas.microsoft.com/ink/2010/main" type="paragraph" rotatedBoundingBox="27133,9057 33784,7010 34097,8028 27447,10075" alignmentLevel="1"/>
          </emma:interpretation>
        </emma:emma>
      </inkml:annotationXML>
      <inkml:traceGroup>
        <inkml:annotationXML>
          <emma:emma xmlns:emma="http://www.w3.org/2003/04/emma" version="1.0">
            <emma:interpretation id="{1029091C-DA71-4841-991F-DCE7A9ECBEA3}" emma:medium="tactile" emma:mode="ink">
              <msink:context xmlns:msink="http://schemas.microsoft.com/ink/2010/main" type="line" rotatedBoundingBox="27133,9057 33784,7010 34097,8028 27447,10075"/>
            </emma:interpretation>
          </emma:emma>
        </inkml:annotationXML>
        <inkml:traceGroup>
          <inkml:annotationXML>
            <emma:emma xmlns:emma="http://www.w3.org/2003/04/emma" version="1.0">
              <emma:interpretation id="{CAD1FAE6-674B-46DE-A8A1-EF6BD28F85D4}" emma:medium="tactile" emma:mode="ink">
                <msink:context xmlns:msink="http://schemas.microsoft.com/ink/2010/main" type="inkWord" rotatedBoundingBox="27133,9057 30358,8064 30672,9082 27447,10075"/>
              </emma:interpretation>
              <emma:one-of disjunction-type="recognition" id="oneOf0">
                <emma:interpretation id="interp0" emma:lang="" emma:confidence="1">
                  <emma:literal/>
                </emma:interpretation>
              </emma:one-of>
            </emma:emma>
          </inkml:annotationXML>
          <inkml:trace contextRef="#ctx0" brushRef="#br0">6824 8082 1032 0,'-7'8'288'0,"9"4"74"15,13-7-296-15,19-1-8 16,13-4-25-16,22-21 19 0,8-1-17 16,25-17 9-16,-8-10-20 15,6 0 134-15,-20 14-561 16,-23-4 229-16</inkml:trace>
          <inkml:trace contextRef="#ctx0" brushRef="#br0" timeOffset="-357.8296">6866 7866 1310 0,'11'-4'319'0,"4"-5"102"15,17-8-357-15,9-9-60 0,19-7 14 16,-2-6-13-16,15-3 11 16,-9 6-9-16,2 7-66 15,-19 8 77-15,0 15-448 16,-24 11 103-16</inkml:trace>
          <inkml:trace contextRef="#ctx0" brushRef="#br0" timeOffset="2357.9341">7995 7540 1194 0,'-5'-14'301'15,"7"14"83"-15,12 5-325 16,7 6-61-16,13 7 6 15,9-2-12-15,12 7 15 16,1-4-10-16,14 4 17 16,-10-4-40-16,3 3-358 0,-14-9 114 15</inkml:trace>
          <inkml:trace contextRef="#ctx0" brushRef="#br0" timeOffset="2026.7799">8373 7279 1154 0,'-5'7'248'0,"-11"19"114"0,1 3-347 16,-4 13 8-16,-4 2-15 16,2 14 15-16,0-6-16 15,-2 15 13-15,5-12-11 16,-5 6 16-16,1-9-12 16,-1 7 11-16,4-12-14 0,-4 0-45 15,5-8-137-15,-1-15-215 16,6-30-21-16</inkml:trace>
          <inkml:trace contextRef="#ctx0" brushRef="#br0" timeOffset="2636.7042">8738 6704 1129 0,'-18'-22'304'0,"-2"18"87"0,-6 12-310 16,2 10-50-16,-8 22 5 15,12-1-16 1,1 0-19-16,-12 48 9 16,11 1-14-16,12 6 9 15,13-18-12-15,26-43 14 16,6-19-11-16,10-17 15 16,2-20-9-16,8-19 16 15,-12-8-11-15,-3-15 37 16,-11 5-1-16,-15-5 35 15,-14 20-7-15,-18 6 17 16,-15 18-38-16,-18 9-4 16,-4 17-37-16,-10 7 6 0,32 2-132 31,0 1 439-31,-5 25-814 0,22-4 315 16</inkml:trace>
          <inkml:trace contextRef="#ctx0" brushRef="#br0" timeOffset="-1416.3421">5868 8457 1335 0,'-14'8'314'0,"6"-6"141"15,11-11-391-15,15-18 6 16,8-20-15-16,26-28 2 15,6-14-32-15,23-37 4 0,-5 4-25 16,2-11 11-16,-21 19-14 16,-8 9 14-16,-22 42-12 15,-7 16 10-15,-15 34-18 16,-9 19 15-16,-9 23-14 16,-6 23 10-16,-4 10-11 15,4 19 13-15,6 5-14 16,8 11 11-16,5-16-12 15,10 2 12-15,3-16-9 0,1-3 10 16,-4-17-10 0,1 1 11-16,-1-10-11 0,1 1-9 15,-9-11-84-15,0-2-394 16,-4-10 87-16</inkml:trace>
        </inkml:traceGroup>
        <inkml:traceGroup>
          <inkml:annotationXML>
            <emma:emma xmlns:emma="http://www.w3.org/2003/04/emma" version="1.0">
              <emma:interpretation id="{530E676E-E102-47C4-978F-6A9D7657BA25}" emma:medium="tactile" emma:mode="ink">
                <msink:context xmlns:msink="http://schemas.microsoft.com/ink/2010/main" type="inkWord" rotatedBoundingBox="33980,8029 34071,7962 34083,7979 33992,8046"/>
              </emma:interpretation>
              <emma:one-of disjunction-type="recognition" id="oneOf1">
                <emma:interpretation id="interp1" emma:lang="" emma:confidence="1">
                  <emma:literal/>
                </emma:interpretation>
              </emma:one-of>
            </emma:emma>
          </inkml:annotationXML>
          <inkml:trace contextRef="#ctx1" brushRef="#br0">12538 6555 0,'0'0'0,"0"0"0,-40 12 0,23-4 0,1 5 0,4-1 0,8 0 0,4 0 0,0-12 0,0 0 0,0 0 0,0 0 0,0 0 0</inkml:trace>
        </inkml:traceGroup>
      </inkml:traceGroup>
    </inkml:traceGroup>
  </inkml:traceGroup>
</inkml:ink>
</file>

<file path=ppt/ink/ink24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34:33.06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7D199BF-893B-44D7-88C7-FBDBC0981EC0}" emma:medium="tactile" emma:mode="ink">
          <msink:context xmlns:msink="http://schemas.microsoft.com/ink/2010/main" type="inkDrawing" rotatedBoundingBox="16105,17203 19563,13867 20369,14702 16911,18038" semanticType="callout" shapeName="Other">
            <msink:sourceLink direction="from" ref="{E6881036-8EB3-4273-815D-BE282FA03E9D}"/>
            <msink:sourceLink direction="to" ref="{64D58146-11FE-4D67-861E-881D6B7D6230}"/>
          </msink:context>
        </emma:interpretation>
      </emma:emma>
    </inkml:annotationXML>
    <inkml:trace contextRef="#ctx0" brushRef="#br0">-5422 15774 886 0,'-8'3'237'15,"3"-2"60"-15,8 9-245 16,9-2-39-16,12 5 13 16,5 0 6-16,20 10 7 0,3-2 2 15,9 3 1 1,6-3-20-16,17-3-5 0,-9-10-4 16,19-6-2-16,-2-9 0 15,14-7-1-15,-17-2-2 16,11-5-2-16,-17-4 0 15,13-7-2-15,-15 3-1 16,20-9 2-16,-7 3 2 0,9-4 6 16,-7-2 5-16,18-12 6 15,-14 4 1-15,17-26 3 16,-5 1-3-16,6-19 8 16,-17 7-1-16,16-22 0 15,-23 18-2-15,5-10-1 16,-12 6-10-16,9-12-1 15,-20 9-1-15,4-18 7 16,-19 8 1-16,3-3 5 16,-24 6 4-16,-3-10 7 15,-11 15-1-15,-1 2 8 16,-16 16-1-16,-2 14-2 16,-5 27-10-16,-6 11-5 15,1 12-13-15,0 3-7 16,0 4-4-16,6 0-3 15,5-1-1-15,6-2-2 0,8-8 0 16,8-3-1-16,1 3 1 16,8-5 1-16,0 1-1 15,11-4 0-15,-7 1 6 16,0-4-72-16,-13 4-69 16,-14-12-378-16,-23 9 32 15</inkml:trace>
    <inkml:trace contextRef="#ctx0" brushRef="#br0" timeOffset="433.1733">-2426 13201 1239 0,'-41'7'286'0,"-3"-1"106"15,15 2-357-15,3 0 2 16,13-4 2-16,8-1 9 15,13-2 1-15,14-2-2 16,10-7-17-16,25-15-11 16,14-9-7-16,25-22 1 15,3-6-2-15,14-13-3 16,-12 10 1-16,-9-5-2 16,-24 16-3-16,-17 3 0 0,-22 21-2 15,-14 9-10-15,-15 16 3 16,-2 17-1-16,0 12 0 15,-1 13 0-15,5 7 8 16,4 12-4-16,4-4 2 16,4 4-1-16,6-11 3 15,25-16-453-15,4-21 152 16</inkml:trace>
  </inkml:traceGroup>
</inkml:ink>
</file>

<file path=ppt/ink/ink24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34:36.161"/>
    </inkml:context>
    <inkml:brush xml:id="br0">
      <inkml:brushProperty name="width" value="0.09333" units="cm"/>
      <inkml:brushProperty name="height" value="0.09333" units="cm"/>
      <inkml:brushProperty name="fitToCurve" value="1"/>
    </inkml:brush>
    <inkml:context xml:id="ctx1">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08:30:07.466"/>
    </inkml:context>
  </inkml:definitions>
  <inkml:traceGroup>
    <inkml:annotationXML>
      <emma:emma xmlns:emma="http://www.w3.org/2003/04/emma" version="1.0">
        <emma:interpretation id="{EB23A935-BDE5-4296-8005-C1D6DF7F3BCE}" emma:medium="tactile" emma:mode="ink">
          <msink:context xmlns:msink="http://schemas.microsoft.com/ink/2010/main" type="writingRegion" rotatedBoundingBox="20130,13747 24279,12193 25115,14424 20966,15978"/>
        </emma:interpretation>
      </emma:emma>
    </inkml:annotationXML>
    <inkml:traceGroup>
      <inkml:annotationXML>
        <emma:emma xmlns:emma="http://www.w3.org/2003/04/emma" version="1.0">
          <emma:interpretation id="{EE749B20-1174-4CA8-8693-DB2D9CFE184E}" emma:medium="tactile" emma:mode="ink">
            <msink:context xmlns:msink="http://schemas.microsoft.com/ink/2010/main" type="paragraph" rotatedBoundingBox="20205,13719 24279,12193 24733,13404 20659,14930" alignmentLevel="1"/>
          </emma:interpretation>
        </emma:emma>
      </inkml:annotationXML>
      <inkml:traceGroup>
        <inkml:annotationXML>
          <emma:emma xmlns:emma="http://www.w3.org/2003/04/emma" version="1.0">
            <emma:interpretation id="{9A4101CF-FCC6-49A6-B2D2-B1582F312B4B}" emma:medium="tactile" emma:mode="ink">
              <msink:context xmlns:msink="http://schemas.microsoft.com/ink/2010/main" type="line" rotatedBoundingBox="20205,13719 24279,12193 24733,13404 20659,14930"/>
            </emma:interpretation>
          </emma:emma>
        </inkml:annotationXML>
        <inkml:traceGroup>
          <inkml:annotationXML>
            <emma:emma xmlns:emma="http://www.w3.org/2003/04/emma" version="1.0">
              <emma:interpretation id="{64D58146-11FE-4D67-861E-881D6B7D6230}" emma:medium="tactile" emma:mode="ink">
                <msink:context xmlns:msink="http://schemas.microsoft.com/ink/2010/main" type="inkWord" rotatedBoundingBox="20411,14269 22969,13310 23217,13972 20659,14930">
                  <msink:destinationLink direction="to" ref="{57D199BF-893B-44D7-88C7-FBDBC0981EC0}"/>
                </msink:context>
              </emma:interpretation>
              <emma:one-of disjunction-type="recognition" id="oneOf0">
                <emma:interpretation id="interp0" emma:lang="" emma:confidence="0">
                  <emma:literal>1-0,9</emma:literal>
                </emma:interpretation>
                <emma:interpretation id="interp1" emma:lang="" emma:confidence="0">
                  <emma:literal>1- 0,9</emma:literal>
                </emma:interpretation>
                <emma:interpretation id="interp2" emma:lang="" emma:confidence="0">
                  <emma:literal>1-0, g</emma:literal>
                </emma:interpretation>
                <emma:interpretation id="interp3" emma:lang="" emma:confidence="0">
                  <emma:literal>1 -0,9</emma:literal>
                </emma:interpretation>
                <emma:interpretation id="interp4" emma:lang="" emma:confidence="0">
                  <emma:literal>1 0,9</emma:literal>
                </emma:interpretation>
              </emma:one-of>
            </emma:emma>
          </inkml:annotationXML>
          <inkml:trace contextRef="#ctx0" brushRef="#br0">8 594 945 0,'-7'6'270'0,"6"1"63"16,4-3-233-16,-1 1-50 15,1-5 30-15,11-5 13 16,14-17 11-16,9-12-18 16,20-26-12-16,10-8-35 0,12-20-17 15,-6 5-15 1,-3-6-2-16,-15 23 0 0,-13 9-1 15,-21 23-8-15,-11 24-3 16,-12 28-2-16,-12 26 0 16,-6 6 1-16,-2 21 6 15,2 1 2-15,1 9 0 16,14-16 0-16,5 4-1 16,8-18 0-16,5-11 0 15,5-17 2-15,8-15-59 16,6-23 74-16,10-14-451 15,-6-8 116-15</inkml:trace>
          <inkml:trace contextRef="#ctx0" brushRef="#br0" timeOffset="44.4569">814 196 1173 0,'-2'-5'311'0,"7"2"87"0,5-3-337 15,14 1-24-15,6-7-21 16,18 4-5 0,4-1-4-16,19-8-1 0,-1-5 2 0,10-6 407 15,-6-9-818-15,3-10 411 16</inkml:trace>
          <inkml:trace contextRef="#ctx0" brushRef="#br0" timeOffset="630.6169">1656-227 849 0,'0'-18'363'16,"0"-3"46"-16,-5 3-201 0,-3 2-33 16,0 6-47-16,-13 5-20 15,-4 7-47 1,-9 16-25-16,-1 6-27 0,-9 15-8 15,8 8-3-15,5 13-1 16,13-2 1-16,12 12-1 16,9-11 1-16,17-7 1 15,6-20 4-15,14-9 4 16,2-23 2-16,15-18 4 16,-3-11 0-16,4-17 0 15,-13-7 0-15,-1-12 2 16,-15 5 5-16,-12-5 12 15,-16 11-1-15,-10 6-1 16,-13 20-7-16,-12 10-13 16,0 18-15-16,-1 13-1 0,5 8-10 15,9 7-97-15,13 1-43 16,11-1-352-16,10-9 3 16</inkml:trace>
          <inkml:trace contextRef="#ctx0" brushRef="#br0" timeOffset="1036.9384">1881-47 1113 0,'-5'42'239'0,"-8"10"104"15,5 0-326-15,0-3-13 16,7-14 0-16,2 1 0 16,4-15 1-16,3-13 0 15,4-5 470-15,9-24-821 16,8-26 429-16</inkml:trace>
          <inkml:trace contextRef="#ctx0" brushRef="#br0" timeOffset="1322.3131">2285-498 1230 0,'-23'-10'331'15,"-7"7"78"-15,-9 11-330 16,1 8-77-16,-2 5 0 15,4 7 4-15,12 1 2 16,9-3-1-16,14 0-2 0,12-5 0 16,13-6-1-16,5-9 4 15,12-15 9-15,3-8 2 16,4-7 1-16,0-5-2 16,-6-4-3-16,-11 11-5 0,-9 5-2 15,-10 9-4-15,-12 5-4 16,-9 11-1-16,-7 13-3 15,-3 2-1-15,-2 14 1 16,4 4 3-16,8 3-3 16,12-7 2-16,10 0 0 15,8-8 1-15,8-6 2 16,5-10 4-16,10 0 0 16,0-6 1-16,3-1 0 15,-8-1-1-15,-5 1-3 16,-13 1 0-16,-3 3-4 15,-13-1 0-15,-5 4 0 16,-4 4 8-16,-10 5 29 16,-12-1 18-16,-11 4 36 15,-9-3 16-15,-19 1 19 16,-1-7-25-16,-9 1-15 16,9-14-34-16,9 0-18 15,20-5-24-15,17-7-47 16,25-7-83-16,32-17-458 0,10-4 85 15</inkml:trace>
        </inkml:traceGroup>
        <inkml:traceGroup>
          <inkml:annotationXML>
            <emma:emma xmlns:emma="http://www.w3.org/2003/04/emma" version="1.0">
              <emma:interpretation id="{BFF42557-31EE-4F4D-AEE2-E84A1A482DE3}" emma:medium="tactile" emma:mode="ink">
                <msink:context xmlns:msink="http://schemas.microsoft.com/ink/2010/main" type="inkWord" rotatedBoundingBox="24266,12198 24279,12193 24285,12208 24271,12213"/>
              </emma:interpretation>
            </emma:emma>
          </inkml:annotationXML>
          <inkml:trace contextRef="#ctx1" brushRef="#br0">3724-1812 0,'0'0'15</inkml:trace>
        </inkml:traceGroup>
      </inkml:traceGroup>
    </inkml:traceGroup>
    <inkml:traceGroup>
      <inkml:annotationXML>
        <emma:emma xmlns:emma="http://www.w3.org/2003/04/emma" version="1.0">
          <emma:interpretation id="{BD49A579-39CD-4EA6-ABC6-FBB7AF36A5D7}" emma:medium="tactile" emma:mode="ink">
            <msink:context xmlns:msink="http://schemas.microsoft.com/ink/2010/main" type="paragraph" rotatedBoundingBox="20699,15179 23158,14555 23306,15139 20847,15763" alignmentLevel="1"/>
          </emma:interpretation>
        </emma:emma>
      </inkml:annotationXML>
      <inkml:traceGroup>
        <inkml:annotationXML>
          <emma:emma xmlns:emma="http://www.w3.org/2003/04/emma" version="1.0">
            <emma:interpretation id="{2F8AABCA-0F0A-4A13-A43F-93DD37E12E3B}" emma:medium="tactile" emma:mode="ink">
              <msink:context xmlns:msink="http://schemas.microsoft.com/ink/2010/main" type="line" rotatedBoundingBox="20699,15179 23158,14555 23306,15139 20847,15763"/>
            </emma:interpretation>
          </emma:emma>
        </inkml:annotationXML>
        <inkml:traceGroup>
          <inkml:annotationXML>
            <emma:emma xmlns:emma="http://www.w3.org/2003/04/emma" version="1.0">
              <emma:interpretation id="{F59AD346-D126-4AAA-9D13-0C575371BBD8}" emma:medium="tactile" emma:mode="ink">
                <msink:context xmlns:msink="http://schemas.microsoft.com/ink/2010/main" type="inkWord" rotatedBoundingBox="20699,15179 23158,14555 23306,15139 20847,15763"/>
              </emma:interpretation>
              <emma:one-of disjunction-type="recognition" id="oneOf1">
                <emma:interpretation id="interp5" emma:lang="" emma:confidence="0">
                  <emma:literal>10</emma:literal>
                </emma:interpretation>
                <emma:interpretation id="interp6" emma:lang="" emma:confidence="0">
                  <emma:literal>00</emma:literal>
                </emma:interpretation>
                <emma:interpretation id="interp7" emma:lang="" emma:confidence="0">
                  <emma:literal>1</emma:literal>
                </emma:interpretation>
                <emma:interpretation id="interp8" emma:lang="" emma:confidence="0">
                  <emma:literal>0</emma:literal>
                </emma:interpretation>
                <emma:interpretation id="interp9" emma:lang="" emma:confidence="0">
                  <emma:literal>Wo</emma:literal>
                </emma:interpretation>
              </emma:one-of>
            </emma:emma>
          </inkml:annotationXML>
          <inkml:trace contextRef="#ctx0" brushRef="#br0" timeOffset="2636.4885">1584 1289 1266 0,'-4'17'309'0,"5"-12"100"16,12-12-342-16,10-11-50 16,19-21 5-16,10-13 1 15,13-14 1-15,0-4-10 16,0-9-4-16,-18 6-3 16,-5 0-1-16,-18 16-1 15,-11 8 2-15,-6 23 7 0,-9 17-2 16,-5 18-2-16,-1 21-3 15,0 10-1-15,-1 18-10 16,4 7 1 0,1 12 1-16,6-11 2 0,5 4-2 15,6-17 3-15,6-4 2 16,4-21 6-16,7-14-71 16,5-17-22-16,13-21-362 15,-6-10 41-15</inkml:trace>
          <inkml:trace contextRef="#ctx0" brushRef="#br0" timeOffset="2815.0249">2501 655 865 0,'1'0'473'0,"-25"18"-68"16,-13 15-159-16,-10 23-194 16,3 8-45-16,-1 12 11 15,14-6 5-15,11 3 0 0,19-17-3 16,17-1-5-16,13-19-7 15,15-13 4-15,3-17 8 16,13-17 24-16,-5-13 12 16,0-17 16-16,-9-6 8 15,-7-16 17-15,-10 4-18 16,-13-1-6-16,-11 9-20 0,-13 5-16 16,-12 17-27-1,-20 6-27-15,-11 10-41 0,-17 26-502 16,3 15 139-16</inkml:trace>
          <inkml:trace contextRef="#ctx0" brushRef="#br0" timeOffset="2052.4358">240 1445 1117 0,'-10'2'347'15,"5"-14"61"-15,18-4-284 16,15-3-78-16,32-14 1 15,11-1-13-15,31-13-3 16,7 0-8-16,14-1-7 16,-16 10-12-16,2 4-9 15,-23 11-45-15,-16 9 227 16,-31 12-617-16,-31 10 238 16</inkml:trace>
          <inkml:trace contextRef="#ctx0" brushRef="#br0" timeOffset="2069.3933">358 1568 1087 0,'-16'10'287'0,"18"-10"79"0,17-5-304 16,35-11-30-16,11 0-13 15,38-28 3-15,12-9-2 16,27-12-4-16,-16 10-3 15,7-5 426-15,-16 21-823 16,-13 8 417-16</inkml:trace>
        </inkml:traceGroup>
      </inkml:traceGroup>
    </inkml:traceGroup>
  </inkml:traceGroup>
</inkml:ink>
</file>

<file path=ppt/ink/ink24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39:11.19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26D9F03-903E-4F14-940F-B3C46F930C52}" emma:medium="tactile" emma:mode="ink">
          <msink:context xmlns:msink="http://schemas.microsoft.com/ink/2010/main" type="inkDrawing" rotatedBoundingBox="26138,3666 26272,8780 26181,8782 26047,3668" semanticType="callout" shapeName="Other">
            <msink:sourceLink direction="with" ref="{1488CBFE-5878-4795-B401-CAB4938BE3A5}"/>
            <msink:sourceLink direction="with" ref="{AA0E7194-1585-4979-BF9F-A0D48D48F99C}"/>
          </msink:context>
        </emma:interpretation>
      </emma:emma>
    </inkml:annotationXML>
    <inkml:trace contextRef="#ctx0" brushRef="#br0">68-4 1012 0,'-13'-1'257'0,"2"7"79"16,0 6-296-16,1 9-3 15,0 9-22-15,4 13 11 0,1 5-11 16,6 7 10-16,4 10-18 15,2 41 8-15,1 25-14 16,2 10 8-16,-1 0-12 16,3 2 10 62,1-41-11-78,-2 0 9 0,-3-1-9 0,-1 17 11 0,-3-1-7 0,3 18 11 0,1-27-7 0,2 17 10 0,-4-14-9 0,4 14 7 0,-7-5-10 0,-1 11 9 15,-5-14-10-15,-1 14 10 16,1-17-9 0,0 12 11-16,3-14-12 15,0 11 10-15,3-16-10 0,4 9 9 16,1-16-10-16,0 12 10 16,3-16-10-16,-1-2 12 15,-2-21-9-15,-5-3 13 16,-1-19-7-16,-2 0 12 15,-5-14-10-15,-1 7 9 16,1-8-15-16,-3 6 6 16,1 3-9-16,-1 18 15 0,5 9-9 15,0 10 10-15,3-5-9 16,-2 14 6-16,5-18-17 16,-4-2 8-16,4-9-8 15,-5-1 11-15,5-20-7 16,-3-1 11-16,4-12-9 15,-3-4 10-15,1-6-11 16,-1 1 7-16,1-2-12 16,0 4 10-16,-2 1-11 15,-2 1 9-15,0 0-10 0,1-2 9 16,-2-2-26-16,3-10-39 16,-2-5 9-16,-1-12-380 15,-4-18 85-15</inkml:trace>
  </inkml:traceGroup>
</inkml:ink>
</file>

<file path=ppt/ink/ink24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39:12.18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50E3A9C-5E53-48B2-BEDE-E6B4CA99CBCB}" emma:medium="tactile" emma:mode="ink">
          <msink:context xmlns:msink="http://schemas.microsoft.com/ink/2010/main" type="inkDrawing" rotatedBoundingBox="25867,8609 32188,8121 32197,8234 25876,8722" semanticType="underline" shapeName="Other">
            <msink:sourceLink direction="with" ref="{7A3EE0C7-3E6A-49BD-8369-314377AAB495}"/>
          </msink:context>
        </emma:interpretation>
      </emma:emma>
    </inkml:annotationXML>
    <inkml:trace contextRef="#ctx0" brushRef="#br0">25 504 993 0,'-15'4'313'0,"10"-5"54"16,0 1-281-16,5-2-33 16,8-1-40-16,10-4 12 15,8-1-13-15,18 2 12 16,-2-2-13-16,17 0 8 16,-3 1-17-16,17-3 7 15,-1 1-14-15,12-3 11 16,-3 3-11-16,17 1 9 15,-13 1-9-15,14 4 10 0,-5 1-10 16,18 5 11 0,-13 2-10-16,25 0 10 0,-12-3-10 15,21-2 8-15,-10-2-9 16,18-3 9-16,-13-1-12 16,21-7 11-16,-14-2-8 15,21-7 11-15,-17 0-11 16,18-2 12-16,-17 3-9 0,19-5 7 15,-21 7-9-15,21-4 10 16,-26 3-10-16,18-2 9 16,-25 5-8-16,14 3 8 15,-17 4-9-15,18 0 9 16,-16 4-10-16,16-1 11 16,-15-4-12-16,9 1 12 15,-21-1-11-15,9 1 10 16,-18-1-9-16,12 1 10 15,-12 2-11-15,9 0 10 16,-13 1-10-16,6 3 11 16,-23-1-12-16,5 2 13 15,-14-2-12-15,3 6 11 16,-15 3-10-16,7 7 11 16,-15-1-11-16,3 4 11 15,-12-2-12-15,-1-8 12 16,-6-2-12-16,2-2 11 0,-7-2-10 15,-2-1 12-15,-9-2-12 16,-9 2 12-16,-7-2-9 16,-7-1 15-16,-5 2-11 15,-8 1 2-15,-2 0-30 16,-4 1-20-16,1-1-133 0,7-3-219 16,7-4 14-16</inkml:trace>
  </inkml:traceGroup>
</inkml:ink>
</file>

<file path=ppt/ink/ink24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39:18.64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5C34EB8-64A4-4EC1-A231-C60A58D66F7F}" emma:medium="tactile" emma:mode="ink">
          <msink:context xmlns:msink="http://schemas.microsoft.com/ink/2010/main" type="writingRegion" rotatedBoundingBox="30698,2039 32835,1413 33036,2100 30900,2726"/>
        </emma:interpretation>
      </emma:emma>
    </inkml:annotationXML>
    <inkml:traceGroup>
      <inkml:annotationXML>
        <emma:emma xmlns:emma="http://www.w3.org/2003/04/emma" version="1.0">
          <emma:interpretation id="{2AEC4E49-BFD0-43EC-B167-7A497EE1E9B0}" emma:medium="tactile" emma:mode="ink">
            <msink:context xmlns:msink="http://schemas.microsoft.com/ink/2010/main" type="paragraph" rotatedBoundingBox="30698,2039 32835,1413 33036,2100 30900,2726" alignmentLevel="1"/>
          </emma:interpretation>
        </emma:emma>
      </inkml:annotationXML>
      <inkml:traceGroup>
        <inkml:annotationXML>
          <emma:emma xmlns:emma="http://www.w3.org/2003/04/emma" version="1.0">
            <emma:interpretation id="{1F428418-6761-4553-8554-56548585ADC2}" emma:medium="tactile" emma:mode="ink">
              <msink:context xmlns:msink="http://schemas.microsoft.com/ink/2010/main" type="line" rotatedBoundingBox="30698,2039 32835,1413 33036,2100 30900,2726"/>
            </emma:interpretation>
          </emma:emma>
        </inkml:annotationXML>
        <inkml:traceGroup>
          <inkml:annotationXML>
            <emma:emma xmlns:emma="http://www.w3.org/2003/04/emma" version="1.0">
              <emma:interpretation id="{0727B001-1A44-4535-BA20-7355F24FA288}" emma:medium="tactile" emma:mode="ink">
                <msink:context xmlns:msink="http://schemas.microsoft.com/ink/2010/main" type="inkWord" rotatedBoundingBox="30698,2039 32835,1413 33036,2100 30900,2726"/>
              </emma:interpretation>
              <emma:one-of disjunction-type="recognition" id="oneOf0">
                <emma:interpretation id="interp0" emma:lang="" emma:confidence="0">
                  <emma:literal>HELD</emma:literal>
                </emma:interpretation>
                <emma:interpretation id="interp1" emma:lang="" emma:confidence="0">
                  <emma:literal>HERD</emma:literal>
                </emma:interpretation>
                <emma:interpretation id="interp2" emma:lang="" emma:confidence="0">
                  <emma:literal>HEID</emma:literal>
                </emma:interpretation>
                <emma:interpretation id="interp3" emma:lang="" emma:confidence="0">
                  <emma:literal>HEMD</emma:literal>
                </emma:interpretation>
                <emma:interpretation id="interp4" emma:lang="" emma:confidence="0">
                  <emma:literal>1 = 4 D</emma:literal>
                </emma:interpretation>
              </emma:one-of>
            </emma:emma>
          </inkml:annotationXML>
          <inkml:trace contextRef="#ctx0" brushRef="#br0">5701-147 1083 0,'-24'-42'608'0,"-1"2"-565"0,16 35-40 16,9 10-2-16,6 11 2 15,18 7 4-15,4-9-2 16,11-11-2-16,6-4 2 15,14-20 1-15,1-10-1 16,11-19-14-16,-6-2-10 16,-2-8-6-16,-17 6-3 15,-12 9-1-15,-18 17 10 16,-13 18 11-16,-17 20 7 0,-12 28 5 16,-5 10 3-16,-16 11 5 15,3 1 1 1,3 1 0-16,11-17-6 0,9 0-1 15,14-12-1-15,9-4 3 16,7-14 6-16,4-1-354 16,-6-11 124-16</inkml:trace>
          <inkml:trace contextRef="#ctx0" brushRef="#br0" timeOffset="736.8314">6353-187 828 0,'-13'5'255'0,"11"-2"43"0,17-1-227 0,16-4-37 16,3-6-17-16,21-2-9 15,2-3 5-15,9-3-47 16,9-13-491-1</inkml:trace>
          <inkml:trace contextRef="#ctx0" brushRef="#br0" timeOffset="565.1627">6384-332 1270 0,'-5'26'444'0,"0"2"-427"0,26-26-19 15,15-14 11-15,21-6-11 16,12-6 11-16,-5-3-31 16,-12 1 16-16,-9 3-345 15,-20 16 94-15</inkml:trace>
          <inkml:trace contextRef="#ctx0" brushRef="#br0" timeOffset="1046.1513">6901-505 980 0,'-22'18'239'0,"-4"3"78"15,5 11-274-15,8 4-31 16,4-7 1-16,14 0-14 16,5-8 8-16,10-9-9 15,2-15 9-15,14 3-8 0,-5-12 11 16,8-14-8-16,1-9 8 16,1 1-9-16,-9-10 8 15,2-2-10-15,-8 14 7 16,-8 14-10-16,-11 15 5 15,-16 29-5-15,-10 19 11 16,-10 17-10-16,-5 4 12 16,-5 11-7-16,10-19 6 15,4-6-11-15,11-21 11 0,10-2-10 16,14-21 7-16,10 3-7 16,2-9 67-16,16 0-403 15,-4-12 157-15</inkml:trace>
          <inkml:trace contextRef="#ctx0" brushRef="#br0" timeOffset="1636.5419">7196-803 1026 0,'-17'-18'274'0,"2"1"74"0,17 0-287 0,15 0-36 0,16 6-8 0,22-4-18 16,13 1 7-16,18 12-12 16,-5 1 12-16,2 5-11 15,-15 6 11-15,-6 13-14 16,-22 1 9-16,-11 15-11 16,-14 2 10-16,-15 6-9 15,-11-2 16-15,-10 5-3 16,-7-7 20-16,-14 2 7 0,-7-3 18 15,-19 10-3 1,-6-2 9-16,-25-3-14 0,9-8-7 16,-2-5-16-16,21-16 2 15,14-18-72-15,34-6-356 16,17-41 99-16</inkml:trace>
          <inkml:trace contextRef="#ctx0" brushRef="#br0" timeOffset="1356.4773">7456-816 647 0,'16'-28'388'0,"-6"15"-47"16,-5 10-96-16,-5 6-195 15,-5 15-19-15,-5 11-10 16,-4 13-11-16,1 5 11 16,1 12-12-16,7-7 6 15,2-4-10-15,6-7 5 16,1-17 92-16,1-13-457 15,-7-19 183-15</inkml:trace>
        </inkml:traceGroup>
      </inkml:traceGroup>
    </inkml:traceGroup>
  </inkml:traceGroup>
</inkml:ink>
</file>

<file path=ppt/ink/ink2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7:51.85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55B4B93-9C21-434B-BB8D-E7AFAEEBE5CB}" emma:medium="tactile" emma:mode="ink">
          <msink:context xmlns:msink="http://schemas.microsoft.com/ink/2010/main" type="inkDrawing" rotatedBoundingBox="9652,3043 10150,2518 10427,2781 9929,3306" semanticType="callout" shapeName="Other">
            <msink:sourceLink direction="with" ref="{8CA0DE9E-8210-4E50-B1B4-CB8A1B64EABC}"/>
            <msink:sourceLink direction="with" ref="{A08D7819-E91E-4B11-95B2-B01BF32370D4}"/>
          </msink:context>
        </emma:interpretation>
      </emma:emma>
    </inkml:annotationXML>
    <inkml:trace contextRef="#ctx0" brushRef="#br0">568 1666 1107 0,'-7'-1'309'16,"4"-1"82"-16,3 2-311 15,7 5-10-15,4 1-23 16,8 6-5-16,6 2-9 16,9 7-9-16,-2 4-13 15,2-3-6-15,-3-2-1 16,3-2 0-16,-6-7 0 0,3-5 1 16,-5-6 2-16,1-1 1 15,-9-6 5-15,8-6 14 16,-8 0 5-16,1-1 5 15,1-9 5-15,2-3 4 16,-2 0-10-16,-4-6-5 16,3-1-5-16,-6 4-7 15,-3 2-9-15,-3-9-4 16,1 5-2-16,-3-10-3 16,-4-9 0-16,1-8-2 15,-2 9-1-15,0-4-13 16,-2 15-14-16,6 19-63 15,-6 14-31-15,-5 10-41 16,1 8-317-16,-1-8 77 16</inkml:trace>
  </inkml:traceGroup>
</inkml:ink>
</file>

<file path=ppt/ink/ink25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41:48.53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56D95A5-0BED-4947-827E-29F8B305B330}" emma:medium="tactile" emma:mode="ink">
          <msink:context xmlns:msink="http://schemas.microsoft.com/ink/2010/main" type="writingRegion" rotatedBoundingBox="33327,3515 32908,9794 31709,9714 32128,3435"/>
        </emma:interpretation>
      </emma:emma>
    </inkml:annotationXML>
    <inkml:traceGroup>
      <inkml:annotationXML>
        <emma:emma xmlns:emma="http://www.w3.org/2003/04/emma" version="1.0">
          <emma:interpretation id="{9A3C27B9-2F02-4FB4-8669-5879B369FD57}" emma:medium="tactile" emma:mode="ink">
            <msink:context xmlns:msink="http://schemas.microsoft.com/ink/2010/main" type="paragraph" rotatedBoundingBox="33327,3515 32908,9794 31709,9714 32128,3435" alignmentLevel="1"/>
          </emma:interpretation>
        </emma:emma>
      </inkml:annotationXML>
      <inkml:traceGroup>
        <inkml:annotationXML>
          <emma:emma xmlns:emma="http://www.w3.org/2003/04/emma" version="1.0">
            <emma:interpretation id="{FBB697F5-F8D1-4A0D-B531-9E29913F0BA0}" emma:medium="tactile" emma:mode="ink">
              <msink:context xmlns:msink="http://schemas.microsoft.com/ink/2010/main" type="line" rotatedBoundingBox="33327,3515 32908,9794 31709,9714 32128,3435"/>
            </emma:interpretation>
          </emma:emma>
        </inkml:annotationXML>
        <inkml:traceGroup>
          <inkml:annotationXML>
            <emma:emma xmlns:emma="http://www.w3.org/2003/04/emma" version="1.0">
              <emma:interpretation id="{6996D54A-151C-44AC-A011-CED344BD3C51}" emma:medium="tactile" emma:mode="ink">
                <msink:context xmlns:msink="http://schemas.microsoft.com/ink/2010/main" type="inkWord" rotatedBoundingBox="33327,3515 33271,4352 32073,4272 32128,3435">
                  <msink:destinationLink direction="with" ref="{1DB501AE-A4AD-4429-92EE-EEE4582FE2D4}"/>
                </msink:context>
              </emma:interpretation>
              <emma:one-of disjunction-type="recognition" id="oneOf0">
                <emma:interpretation id="interp0" emma:lang="" emma:confidence="0">
                  <emma:literal>$</emma:literal>
                </emma:interpretation>
                <emma:interpretation id="interp1" emma:lang="" emma:confidence="0">
                  <emma:literal>&amp;</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4</emma:literal>
                </emma:interpretation>
              </emma:one-of>
            </emma:emma>
          </inkml:annotationXML>
          <inkml:trace contextRef="#ctx0" brushRef="#br0">668-5036 1272 0,'-28'-50'350'0,"2"-1"-339"0,103 19-12 15,15 3 8-15,22 11-10 16,7 5 7-16,-49 29-13 16,-17 10 13-16,-10 7-9 15,-19 1 18-15,-18 9 12 0,-22-4 26 16,-19 3 8 0,-7-3 21-16,-27 5 7 15,-1-11-3-15,-20 1-19 0,2-7-7 16,-6-6-23-16,17-3-12 15,2-8-75-15,25 0-221 16,-7-10-172-16</inkml:trace>
          <inkml:trace contextRef="#ctx0" brushRef="#br0" timeOffset="-256.5897">875-5226 1134 0,'-14'-6'300'0,"-1"22"80"15,-6 16-314-15,-2 12-56 16,-1 8-12-16,5 6 10 16,6-4-9-16,11-10 10 15,7-2-8-15,6-15-19 0,4-10 76 16,-4-8-437-16,-3-10 146 15</inkml:trace>
          <inkml:trace contextRef="#ctx0" brushRef="#br0" timeOffset="-597.5023">502-5015 799 0,'-22'26'333'16,"-14"12"-2"-16,-1 4-182 15,-5 6-106-15,7-1-20 16,0 0-14-16,12-13 7 0,9 25-9 15,9-6 7-15,6 2-9 16,4-4 3-16,6 4-356 16,-6-33 121-16</inkml:trace>
          <inkml:trace contextRef="#ctx0" brushRef="#br0" timeOffset="-802.5755">64-4956 1163 0,'-19'-23'398'16,"11"0"67"-16,-3 18-307 16,4 10-71-16,2 15-25 15,4-4-37-15,2 11-24 16,7 9 3-16,12 0-10 16,2-15 0-16,11 5 2 15,1-12 9-15,13-14-7 16,-2-4-2-16,15-14-77 15,-6-3-28-15,9-15-363 0,-14 2 39 16</inkml:trace>
        </inkml:traceGroup>
        <inkml:traceGroup>
          <inkml:annotationXML>
            <emma:emma xmlns:emma="http://www.w3.org/2003/04/emma" version="1.0">
              <emma:interpretation id="{D4BE27A8-5D85-4A1E-890C-1A52B60BD1C6}" emma:medium="tactile" emma:mode="ink">
                <msink:context xmlns:msink="http://schemas.microsoft.com/ink/2010/main" type="inkWord" rotatedBoundingBox="32689,7846 32560,9771 32030,9736 32158,7811"/>
              </emma:interpretation>
              <emma:one-of disjunction-type="recognition" id="oneOf1">
                <emma:interpretation id="interp5" emma:lang="" emma:confidence="1">
                  <emma:literal/>
                </emma:interpretation>
              </emma:one-of>
            </emma:emma>
          </inkml:annotationXML>
          <inkml:trace contextRef="#ctx0" brushRef="#br0" timeOffset="-153325.2185">123-2 1072 0,'-18'36'482'16,"-11"7"-26"-16,11-10-186 15,0 1-267-15,-6 45-2 16,12-4 0-16,17-10-4 16,16-15-1-16,28-42-11 15,3-19-30-15,10-19-62 16,-6-7-39-16,6-10-308 16,-12 7 38-16</inkml:trace>
          <inkml:trace contextRef="#ctx0" brushRef="#br0" timeOffset="-153174.0716">457 128 945 0,'-23'9'333'15,"-3"11"32"-15,-4 19-220 16,0 11-112-16,-5 26-2 0,1 8-8 16,-4 25-5-16,11-7-4 15,2 15 4-15,9-12-38 16,13 6-363-16,5-39 117 15</inkml:trace>
          <inkml:trace contextRef="#ctx0" brushRef="#br0" timeOffset="-155994.9597">295-902 1131 0,'-13'-2'362'0,"-5"4"52"15,3-2-300-15,7 2-83 16,10-2-27-16,1 1 5 15,5 3-12-15,8 4 10 16,4 1-10-16,9 4 8 16,4 0-9-16,10 2 11 15,3-4-11-15,-1 1 11 16,-9 1-11-16,-5 4 11 0,-9 5-13 16,-13 12 4-16,-11 9-8 15,-13 16 30 1,-11 2 0-16,-27 20 38 0,-6-4 30 15,-10 4 8-15,-1-12-25 16,-5 3 2-16,17-20-36 16,3-5-19-16,13-18-73 15,9-8-449-15,12-26 132 16</inkml:trace>
        </inkml:traceGroup>
      </inkml:traceGroup>
    </inkml:traceGroup>
  </inkml:traceGroup>
</inkml:ink>
</file>

<file path=ppt/ink/ink25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39:17.83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A0E7194-1585-4979-BF9F-A0D48D48F99C}" emma:medium="tactile" emma:mode="ink">
          <msink:context xmlns:msink="http://schemas.microsoft.com/ink/2010/main" type="inkDrawing" rotatedBoundingBox="26087,8650 31153,3069 31257,3163 26191,8744" semanticType="underline" shapeName="Other">
            <msink:sourceLink direction="with" ref="{EDE2B0A6-006B-4F43-9105-D0F08C3662DE}"/>
            <msink:destinationLink direction="with" ref="{F26D9F03-903E-4F14-940F-B3C46F930C52}"/>
          </msink:context>
        </emma:interpretation>
      </emma:emma>
    </inkml:annotationXML>
    <inkml:trace contextRef="#ctx0" brushRef="#br0">-3 5575 376 0,'4'-21'393'15,"4"-8"-266"-15,11-4 10 16,9-6-20-16,11-6-12 16,-2 8-12-16,21-14-25 15,1 1-33-15,24-18-14 16,1-7 0-16,28-32-15 16,-5-3 6-16,29-28-9 15,-13 8 5-15,19-24-10 16,-14 18 10-16,11-20-8 0,-17 15 9 15,16-24-12-15,-15 12 12 16,23-20-11-16,-13 14 11 16,18-15-6-16,-17 22 12 15,19-14-10-15,-25 22 12 16,16-9-12-16,-22 16 9 16,11-13-14-16,-23 22 10 15,14-18-11-15,-16 13 7 16,12 2-10-16,-11 25 10 15,8 6-10-15,-14-22 10 16,8-24-9-16,-22 10 9 0,10-5-8 16,-15 6 10-16,7 40-12 15,-11 48 11-15,6-22-10 16,-12 5 10-16,9-9-11 16,-12 8 12-16,9-18-11 15,-9 25 10-15,4-7-10 16,-14 8 10-16,1 3 0 15,-12 12 11-15,-12 3-17 16,-12 7 14-16,-9 19 6 16,-12-8 8-16,-8 5-4 15,1 4 17-15,-6 25-14 16,0-23-4-16,2 12-20 0,-2 14 2 16,-1 2-11-16,5-13 12 15,4 14 140-15,-10 3-520 16</inkml:trace>
  </inkml:traceGroup>
</inkml:ink>
</file>

<file path=ppt/ink/ink25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39:21.22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8C22C6E-DEF6-4C9B-88D0-92E8CB7767D5}" emma:medium="tactile" emma:mode="ink">
          <msink:context xmlns:msink="http://schemas.microsoft.com/ink/2010/main" type="writingRegion" rotatedBoundingBox="27877,7962 27177,8710 26674,8240 27374,7491"/>
        </emma:interpretation>
      </emma:emma>
    </inkml:annotationXML>
    <inkml:traceGroup>
      <inkml:annotationXML>
        <emma:emma xmlns:emma="http://www.w3.org/2003/04/emma" version="1.0">
          <emma:interpretation id="{86666F17-4159-4B52-970B-C6BCB8B83323}" emma:medium="tactile" emma:mode="ink">
            <msink:context xmlns:msink="http://schemas.microsoft.com/ink/2010/main" type="paragraph" rotatedBoundingBox="27877,7962 27177,8710 26674,8240 27374,7491" alignmentLevel="1"/>
          </emma:interpretation>
        </emma:emma>
      </inkml:annotationXML>
      <inkml:traceGroup>
        <inkml:annotationXML>
          <emma:emma xmlns:emma="http://www.w3.org/2003/04/emma" version="1.0">
            <emma:interpretation id="{92CB76E7-87E0-42F5-A7E3-7B3A637DC2B4}" emma:medium="tactile" emma:mode="ink">
              <msink:context xmlns:msink="http://schemas.microsoft.com/ink/2010/main" type="line" rotatedBoundingBox="27877,7962 27177,8710 26674,8240 27374,7491"/>
            </emma:interpretation>
          </emma:emma>
        </inkml:annotationXML>
        <inkml:traceGroup>
          <inkml:annotationXML>
            <emma:emma xmlns:emma="http://www.w3.org/2003/04/emma" version="1.0">
              <emma:interpretation id="{270072DD-493E-4EF6-AE6D-8AA7B64BC966}" emma:medium="tactile" emma:mode="ink">
                <msink:context xmlns:msink="http://schemas.microsoft.com/ink/2010/main" type="inkWord" rotatedBoundingBox="27877,7962 27177,8710 26674,8240 27374,7491"/>
              </emma:interpretation>
              <emma:one-of disjunction-type="recognition" id="oneOf0">
                <emma:interpretation id="interp0" emma:lang="" emma:confidence="0">
                  <emma:literal>er,</emma:literal>
                </emma:interpretation>
                <emma:interpretation id="interp1" emma:lang="" emma:confidence="0">
                  <emma:literal>Fr.</emma:literal>
                </emma:interpretation>
                <emma:interpretation id="interp2" emma:lang="" emma:confidence="0">
                  <emma:literal>Fr,</emma:literal>
                </emma:interpretation>
                <emma:interpretation id="interp3" emma:lang="" emma:confidence="0">
                  <emma:literal>Arte</emma:literal>
                </emma:interpretation>
                <emma:interpretation id="interp4" emma:lang="" emma:confidence="0">
                  <emma:literal>Ferro</emma:literal>
                </emma:interpretation>
              </emma:one-of>
            </emma:emma>
          </inkml:annotationXML>
          <inkml:trace contextRef="#ctx0" brushRef="#br0">18-4 624 0,'9'-3'188'16,"4"10"40"-16,5 17-137 15,-2 6-29-15,9 21-4 16,-6 5-1-16,1 17-5 16,-6 1-23-16,-2 13-16 15,-9-9 9-15,-10 9-3 16,-6-13 9-16,-8-4-8 16,-3-17 10-16,-8-3-15 15,6-16 1-15,0-7-323 16,8-14 105-16</inkml:trace>
          <inkml:trace contextRef="#ctx0" brushRef="#br0" timeOffset="1266.3309">-80 324 725 0,'-4'-5'297'0,"0"7"1"0,-1 4-176 16,-3 9-69-16,-5 4-28 0,4 7-10 16,-1 3 10-16,0 0-7 0,5-5 7 15,7-4-12 1,1-9 8-16,7-14-15 15,6-7 10-15,5-16-11 0,0-7 10 16,4-8-11-16,-6 6 10 16,-3 2-11-16,-6 14 13 15,-5 11-2-15,-5 8 15 0,-7 8-7 16,-1 3 9-16,-1 7-13 16,-3-2 2-16,1 0-14 15,3-3-1-15,4-1-377 16,6-12 123-1</inkml:trace>
          <inkml:trace contextRef="#ctx0" brushRef="#br0" timeOffset="1029.9628">-303 395 855 0,'1'-6'268'0,"1"7"34"15,1 6-221-15,8 6-57 16,2-5-12-16,7 3 12 16,3-6-134-16,4 0-199 15,-4-8 36-15</inkml:trace>
          <inkml:trace contextRef="#ctx0" brushRef="#br0" timeOffset="841.4683">-357 494 890 0,'-5'11'225'0,"12"-1"106"62,-4-5-324-62,-1-2-1 0,-2-2 2 0,1 1-1 0,15 27-10 16,5-5 10-16,1-1-11 15,0-2 11-15,-9-5-10 16,-1-5 9-16,-3 4-10 16,6 1 10-16,-4 0-11 0,-6 2 14 15,-2-2-5-15,-1-1 17 16,-5 4 8-16,-4 0 17 15,-2 1-3-15,-6 1 9 16,-6 3-9-16,-3-5-1 16,-4-4-14-16,2-5 3 15,-2-7-15-15,6-8-7 16,-1-11-88-16,10-7-289 0,2-6 61 16</inkml:trace>
          <inkml:trace contextRef="#ctx0" brushRef="#br0" timeOffset="372.2029">-579 531 587 0,'3'-26'364'16,"-1"15"-48"-16,-2 16-110 15,-4 7-137-15,4 19-43 16,-3 5-12-16,0 14-9 16,0-2 14-16,4 2-9 15,3-14 7-15,0-6-11 16,5-18 7-16,8-17-12 16,1-13 10-16,5-19-13 15,1-3 27-15,-4-7-360 16,-9 8 123-16</inkml:trace>
          <inkml:trace contextRef="#ctx0" brushRef="#br0" timeOffset="468.9448">-485 686 310 0,'-13'50'102'15,"8"8"12"-15,3-14-77 16,6-6-22-16,4-12-2 16,3-13-11-16,-1-16-116 0,-2-15 36 15</inkml:trace>
        </inkml:traceGroup>
      </inkml:traceGroup>
    </inkml:traceGroup>
  </inkml:traceGroup>
</inkml:ink>
</file>

<file path=ppt/ink/ink25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39:27.77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DB1E022-EF4E-4C8C-84B8-11AE0C5CF245}" emma:medium="tactile" emma:mode="ink">
          <msink:context xmlns:msink="http://schemas.microsoft.com/ink/2010/main" type="inkDrawing" rotatedBoundingBox="662,720 3913,709 3914,898 663,909" shapeName="Other"/>
        </emma:interpretation>
      </emma:emma>
    </inkml:annotationXML>
    <inkml:trace contextRef="#ctx0" brushRef="#br0">0 191 1333 0,'36'-39'823'0,"1"2"-747"0,28 50-44 0,-2-3-25 16,26-7-18-16,15-6 3 16,-3-15-28-16,-5-5 6 15,14-6-14-15,-13 13 15 16,12-4-3-16,-9 3 26 16,12 7-4-16,-16 7 15 0,14-1-9 15,-12 9 10-15,15 2-8 16,-12-2 11-16,22-4-1 15,-13 2 14-15,12 1-5 16,-15-4 13-16,15 6-8 16,-17 1 0-16,15-6-12 15,-16 3 6-15,5 4-14 16,-17-7 8-16,2 4-11 16,-19-2 9-16,-4-1-12 15,-13 3 8-15,-9 3-12 16,-15-2 9-16,-8 6-13 15,-8 1 9-15,-3-3-25 16,-6-2 1-16,-1 0-52 16,2-3-9-16,0-2-228 15,3-5-107-15,-3 7-43 0</inkml:trace>
  </inkml:traceGroup>
</inkml:ink>
</file>

<file path=ppt/ink/ink25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39:28.55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C635B00-1841-49CA-9D7B-B43CB0A472D1}" emma:medium="tactile" emma:mode="ink">
          <msink:context xmlns:msink="http://schemas.microsoft.com/ink/2010/main" type="inkDrawing" rotatedBoundingBox="4706,974 7197,821 7204,923 4712,1076" shapeName="Other"/>
        </emma:interpretation>
      </emma:emma>
    </inkml:annotationXML>
    <inkml:trace contextRef="#ctx0" brushRef="#br0">-5 211 1219 0,'-2'2'376'0,"-1"-2"56"15,0 0-340-15,9-4-56 16,9 4-39-16,12-4-26 15,9-3 4-15,22-4-25 16,2 1 5-16,17-6-31 16,-4-2 11-16,8-3-9 15,-10 5 25-15,8-1 4 16,-14 8 35-16,13 5 7 16,-11 6 21-16,14 0 10 15,-5 4 17-15,21 1 3 16,-4 2 9-16,15 3-12 0,-13-6-6 15,20-1-18-15,-15-3-3 16,17-9-14-16,-13-1 4 16,11-3-13-16,-18-4 10 15,6 1-13-15,-24-1 3 16,7 0-35-16,-8 1-9 16,5 1-356-16,-15-2 90 15</inkml:trace>
  </inkml:traceGroup>
</inkml:ink>
</file>

<file path=ppt/ink/ink25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39:39.59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751CECF-609A-44C6-B56D-C5952643BD33}" emma:medium="tactile" emma:mode="ink">
          <msink:context xmlns:msink="http://schemas.microsoft.com/ink/2010/main" type="inkDrawing" rotatedBoundingBox="510,2444 5786,2295 5791,2441 514,2590" shapeName="Other"/>
        </emma:interpretation>
      </emma:emma>
    </inkml:annotationXML>
    <inkml:trace contextRef="#ctx0" brushRef="#br0">29 225 624 0,'-10'-2'324'15,"1"-1"-9"-15,2 0-128 16,6 1-92-16,-1-6-32 15,5 6-33-15,4 2-10 16,2-6-12-16,4-1-1 16,5 2-4-16,3-1-1 15,-1-2-1-15,4 3-1 16,-1 7 1-16,-1-6-1 16,3-1 1-16,2 1 0 0,3 2-1 15,5-11 1-15,1 10-1 16,8 1 0-1,-4 1 1-15,9-1 0 0,-5 2 0 16,8 3 0-16,-5-3-1 16,9 3 0-16,-4-3 0 15,4 4 0-15,-13-6 0 0,8 7 0 16,-9 0 1-16,8 1 0 16,-3-1 0-16,11-2 0 15,-6-4-1-15,8-7-1 16,-8-1-1-16,8-2 0 15,-9-2 0-15,9-3 1 16,-10 5 1-16,3-1 2 16,-7 4 0-16,7 2 0 15,-9 4 1-15,8-1 0 16,-2 0-1-16,5-4 0 16,-4 2-1-16,7-1 0 15,-6-2 0-15,8 1 1 16,-3 2 1-16,-2 2 3 15,-13 1 3-15,4 2 1 16,-11 4-1-16,6-1 0 16,-2 0-4-16,11 0-2 15,-3-1-2-15,8-2 0 0,-8-5-1 16,5-1 1-16,-8 1 0 16,5 0-1-16,-6-3 1 15,8 5-1-15,-4 1 1 16,0 0-1-16,0 1 1 15,5 2 0-15,-5 1 0 16,8 3-1-16,2-2 0 16,3-1 1-16,-4 2-1 0,9 1 0 15,-10-6 1-15,9 1-1 16,-8-4 0-16,3-2 0 16,-12 3 0-16,3 1 0 15,-8 1 1-15,4 4-2 16,-6 3 4-16,9-1 4 15,-5 0 3-15,1 1 2 16,-4-2 2-16,4-3-3 16,-8-1-4-16,9 0-3 15,-2-1-2-15,1-1-1 16,-6 2 1-16,6 3-2 16,-7 1 2-16,2 0-1 15,-2 3 0-15,9-1-1 16,-7-2 1-16,7 1-1 15,-5-5 1-15,7 1-1 16,-7-2 0-16,8-3 1 16,-7 1-1-16,4 1-1 0,-10-1 2 15,5 3-1-15,-6 3 0 16,1 1 1-16,-8-3 1 16,9 3-2-16,-9-6 2 15,0 0-1-15,-1-1 0 16,2-3 1-16,-7 2 2 0,1-1 4 15,-4 1 4-15,3-1 6 16,-6 3 0-16,5-3 0 16,-6 2-5-1,0-2-3-15,-6-3-6 0,-1 5 0 16,-4 0-2-16,-1 3 0 16,-4 1-1-16,0 4-28 15,-2 0-26-15,-13 8-341 16,-4 3 76-16</inkml:trace>
  </inkml:traceGroup>
</inkml:ink>
</file>

<file path=ppt/ink/ink25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40:28.18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0E9F367-0BF0-466F-9014-BBA8F19D50D4}" emma:medium="tactile" emma:mode="ink">
          <msink:context xmlns:msink="http://schemas.microsoft.com/ink/2010/main" type="inkDrawing" rotatedBoundingBox="8506,771 16509,760 16510,910 8507,921" shapeName="Other"/>
        </emma:interpretation>
      </emma:emma>
    </inkml:annotationXML>
    <inkml:trace contextRef="#ctx0" brushRef="#br0">15 79 597 0,'-4'-9'310'0,"-1"7"-9"16,4 0-153-16,-4 4-37 16,5-2-64-16,0 2-15 15,2-1-17-15,4 6-5 16,1-9-4-16,2 7-1 0,3 0-3 15,2-4 0-15,-1 1 2 16,7-4 0-16,-2 1 0 16,1-7 2-16,-1 1 1 15,3-2 1-15,-6 9 10 32,-1 1 3-32,17-1-14 0,6 2-1 15,1 4-4 1,7-1-1-16,-8-7 0 0,12-4 0 15,-4 1 0-15,7-5 0 16,-1 4 0-16,0-4 0 16,-8 2 0-16,0-2-1 15,-7 2 0-15,-2 0 1 16,-8 5-2-16,0 9 0 16,-5-2 2-16,2-1 0 15,-4 0-1-15,4 0 3 16,0-3-1-16,4 4 0 15,-2-8-1-15,4 6 0 16,3-2 0-16,4-2-1 16,-5 2 1-16,8 2-1 15,-7 0 1-15,4 1-2 16,-7 3 1-16,3 2 0 16,-1 2 0-16,5 0 0 0,-4 1 1 15,9 1 0-15,-1-8-1 16,9 11 0-16,-2-5 0 15,5-7-1-15,-7-5 0 16,11 6 0-16,-8-16 2 16,4 4-1-16,-5 2 0 15,7 2 1-15,-15-4 0 0,4 10 0 16,-2-4-1 0,6 2 0-16,-5 2 0 0,12 3 0 15,-6-5 0-15,8 3 0 16,-8-1 0-16,9-4 0 15,-10 4 0-15,10-2 0 16,-7 1 1-16,8-4 0 16,-9 3-1-16,8 0 0 15,-7 2 0-15,7 1 0 16,-10 5 0-16,5 2 0 16,-7 0 0-16,4 1 1 15,-12-6 0-15,9 1-1 16,-3-4 1-16,5-1-2 15,-3-2 1-15,7-1 0 16,-4 1 0-16,6-7 1 0,-7 4-2 16,8 4 1-16,-1-1 0 15,1 4 1-15,-3 2-2 16,0-5 2-16,-4 0-2 16,6 1 1-16,-4 3 0 15,10-3 0-15,-1 1 0 16,9-4 0-16,-7-1 0 15,9-3 0-15,-8 6-1 16,6-4 1-16,-11 4-1 0,9 0 0 16,-6-5 1-16,8-1 0 15,-6 1 1-15,11 2 0 16,-10 1-1-16,8 4 0 16,-7-1 0-16,10 9 0 15,-12-3 0-15,14-2 1 16,-8-2-2-16,13 0 2 15,-6-5-1-15,11-7-1 16,-8 4 1-16,5 3 0 16,-14-4 0-16,8-1 0 15,-11 6 1-15,5-4-2 16,-9-3 1-16,8 3 1 16,-7 5-1-16,8-2 0 15,-4 2 2-15,8 5 0 16,-4-2-1-16,12-1 1 15,-9-2 0-15,14 0-1 0,-9-3-2 16,12-2 2-16,-10-2-2 16,5 4 1-16,-14-2-1 15,7-1 0-15,-21 2 0 16,7 3 0-16,-11-2 1 16,3 3 0-16,-10 0 1 15,6-4 0-15,-9 3-2 16,5-3 2-16,-4 3 0 0,2-6-1 15,-3 4-1-15,0-3 1 16,-5 7 1 0,-4-7-1-16,-4 4 0 0,-7 2 1 15,-1 0 0-15,-5-5-1 16,0 5 1-16,-2-1 0 16,-1-3 2-16,-2 3 10 15,-2 1 3-15,0-5 5 16,-4 8 0-16,1-1-3 15,0-6-8-15,3 0-4 16,1 5-4-16,-3-9-2 16,3 8 1-16,-6 0-1 15,-1 0-4-15,-5 2-19 16,2 3-13-16,-15 21-329 16,-29 11 85-16</inkml:trace>
  </inkml:traceGroup>
</inkml:ink>
</file>

<file path=ppt/ink/ink25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41:46.90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DB501AE-A4AD-4429-92EE-EEE4582FE2D4}" emma:medium="tactile" emma:mode="ink">
          <msink:context xmlns:msink="http://schemas.microsoft.com/ink/2010/main" type="inkDrawing" rotatedBoundingBox="26142,6389 31758,4001 31842,4197 26226,6585" semanticType="callout" shapeName="Other">
            <msink:sourceLink direction="with" ref="{6996D54A-151C-44AC-A011-CED344BD3C51}"/>
            <msink:sourceLink direction="with" ref="{3186507A-76C1-49D2-94C3-F0C026DE1BFA}"/>
          </msink:context>
        </emma:interpretation>
      </emma:emma>
    </inkml:annotationXML>
    <inkml:trace contextRef="#ctx0" brushRef="#br0">-1 2439 556 0,'-16'7'311'0,"11"-7"-23"16,13-4-140-16,15-2-21 16,4-4-55-16,12-6-18 15,2 1-1-15,11-7-5 16,1 1-5-16,19-12-16 16,-1-3 0-16,17-4-14 15,-4-1 2-15,10-7-14 16,-8 7 7-16,11-8-11 15,-12 2 12-15,15-4-6 16,-14 3 11-16,13-7-8 0,-11 10 10 16,11-2-11-16,-12 10 6 15,3-2-12-15,-13 3 8 16,14 2-10-16,-13 0 9 16,6-3-10-16,-4 4 10 15,6 2-11-15,-15 4 10 16,9-2-9-16,-12 3 10 15,16-4-11-15,-8 4 11 0,14-6-11 16,-8 1 10-16,20-1-10 16,-11 3 12-16,13-14-11 15,-7 3 10-15,10-7-9 16,-12 1 9-16,3-6-11 16,-15 14 11-16,10-3-11 15,-14 12 10-15,7 1-9 16,-5 7 11-16,12-6-12 15,-11 5 10-15,9 1-9 16,-3-3 10-16,9 0-11 16,-14 3 10-16,6 0-10 15,-9-2 11-15,4-6-11 16,-13 3 9-16,14 3-8 16,-11 10 9-16,12-45-10 0,-13 6 11 15,2 0-10-15,-7-7 10 16,5-12-11-16,-16 39 11 15,3-7-11-15,-7-3 10 16,-3-1-9-16,-11 9 10 16,2 5-10-16,-7 10 12 15,0 2-9-15,-6 8 11 16,-2 2-12-16,-9 1 12 16,-2 1-13-16,-9 3 9 15,-1 4-11-15,-5 1 11 0,0 4-8 16,-3-3 12-16,0 5-9 15,1-9 11-15,-1-4-10 16,0 6 9-16,-2-12-14 16,-2 9-13-16,-9-4-375 15</inkml:trace>
  </inkml:traceGroup>
</inkml:ink>
</file>

<file path=ppt/ink/ink25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46:16.693"/>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0D0BA012-5F76-42DD-836A-626FB323C159}" emma:medium="tactile" emma:mode="ink">
          <msink:context xmlns:msink="http://schemas.microsoft.com/ink/2010/main" type="writingRegion" rotatedBoundingBox="19278,5133 25774,2287 27101,5315 20604,8161"/>
        </emma:interpretation>
      </emma:emma>
    </inkml:annotationXML>
    <inkml:traceGroup>
      <inkml:annotationXML>
        <emma:emma xmlns:emma="http://www.w3.org/2003/04/emma" version="1.0">
          <emma:interpretation id="{615235DB-E134-4988-A6E3-53E87EB929BB}" emma:medium="tactile" emma:mode="ink">
            <msink:context xmlns:msink="http://schemas.microsoft.com/ink/2010/main" type="paragraph" rotatedBoundingBox="22122,5167 25481,2353 26640,3737 23281,6551" alignmentLevel="2"/>
          </emma:interpretation>
        </emma:emma>
      </inkml:annotationXML>
      <inkml:traceGroup>
        <inkml:annotationXML>
          <emma:emma xmlns:emma="http://www.w3.org/2003/04/emma" version="1.0">
            <emma:interpretation id="{3B556DCF-8D5C-42FA-A95C-0FFFE306A590}" emma:medium="tactile" emma:mode="ink">
              <msink:context xmlns:msink="http://schemas.microsoft.com/ink/2010/main" type="line" rotatedBoundingBox="22122,5167 25481,2353 26640,3737 23281,6551"/>
            </emma:interpretation>
          </emma:emma>
        </inkml:annotationXML>
        <inkml:traceGroup>
          <inkml:annotationXML>
            <emma:emma xmlns:emma="http://www.w3.org/2003/04/emma" version="1.0">
              <emma:interpretation id="{14D039D8-470C-4B45-84D4-4FC73B96569E}" emma:medium="tactile" emma:mode="ink">
                <msink:context xmlns:msink="http://schemas.microsoft.com/ink/2010/main" type="inkWord" rotatedBoundingBox="22254,5324 23352,4404 23995,5172 22896,6092"/>
              </emma:interpretation>
              <emma:one-of disjunction-type="recognition" id="oneOf0">
                <emma:interpretation id="interp0" emma:lang="" emma:confidence="0">
                  <emma:literal>An</emma:literal>
                </emma:interpretation>
                <emma:interpretation id="interp1" emma:lang="" emma:confidence="0">
                  <emma:literal>AM</emma:literal>
                </emma:interpretation>
                <emma:interpretation id="interp2" emma:lang="" emma:confidence="0">
                  <emma:literal>Alt</emma:literal>
                </emma:interpretation>
                <emma:interpretation id="interp3" emma:lang="" emma:confidence="0">
                  <emma:literal>Ast</emma:literal>
                </emma:interpretation>
                <emma:interpretation id="interp4" emma:lang="" emma:confidence="0">
                  <emma:literal>Alte</emma:literal>
                </emma:interpretation>
              </emma:one-of>
            </emma:emma>
          </inkml:annotationXML>
          <inkml:trace contextRef="#ctx0" brushRef="#br0">-2428 3326 642 0,'-18'13'427'0,"10"0"-91"16,13-3-90-16,16-5-199 16,8-10-26-16,23-15-12 15,13-6 18-15,17-13 9 16,-4 2-17-16,2-7 5 16,-15 9-25-16,-9-3-29 15,-10 4-339-15,-1-21 98 16</inkml:trace>
          <inkml:trace contextRef="#ctx0" brushRef="#br0" timeOffset="-10.9705">-2172 2341 911 0,'0'-21'329'0,"-11"18"26"16,-2 26-226-16,-4 32-91 15,-9 34-10-15,-3 10-35 16,2 42 14-16,6-17-11 0,-2-6 13 16,10-29-11-16,8-11 11 15,2-36-10-15,3-16 14 16,5-29-8-16,6-34-16 15,2-23-22-15,3-33-10 16,0-14-46-16,1-24-126 16,-4 14 18-16,-5 5 99 15,-7 36 46-15,-2 21 76 16,-7 37 128-16,-10 40 14 16,3 26-90-16,1 29-24 15,4 13-43-15,12 18 6 16,14-10-12-16,11-1 12 15,7-22-10-15,15-6 11 0,-4-22-12 16,7-11 11-16,-9-13-12 16,-6-10-318-16,-8-7-14 15,-26-1-105-15</inkml:trace>
          <inkml:trace contextRef="#ctx0" brushRef="#br0" timeOffset="564.7637">-1960 2632 578 0,'2'-10'375'0,"-4"2"-34"16,1 3-134-16,1 0-47 15,0 5-88-15,0-1-5 16,1 2-36 0,-1-1 1-16,2 3-26 0,0-1 5 15,-1 3-14-15,1-2 13 16,4-1-11-16,-2-7 13 15,-4-2-11-15,1-5 12 16,-1-5-13-16,-3-1-3 16,0 4-24-16,-2 6-23 15,3 8-18-15,4 6-314 16,4 6 83-16</inkml:trace>
          <inkml:trace contextRef="#ctx0" brushRef="#br0" timeOffset="1170.3056">-1973 2479 322 0,'0'5'380'0,"5"13"-75"16,-5 3-17-16,4 2-121 16,0 8-81-16,6-2 13 0,0-8-50 15,11-2 9-15,-3-6-26 16,11-13 12-16,0-4-20 16,9-13 10-16,-4-7-19 15,9-12 9-15,-9-1-19 16,4-12 10-16,-9 14-14 15,0-6-18-15,-8 2-38 16,-5 2-332-16,-6 14 72 0</inkml:trace>
          <inkml:trace contextRef="#ctx0" brushRef="#br0" timeOffset="1779.8028">-1554 2199 846 0,'-13'18'288'0,"-5"16"40"15,4 1-230-15,-1 38-34 16,4 4-37-16,4 17 18 15,7-8-18-15,10 14 11 16,9-28-20-16,9-6 9 16,6-12-22-16,2-9 11 15,-2-21-11-15,0-17-14 16,-2-20-358-16,-27-31 113 16</inkml:trace>
        </inkml:traceGroup>
        <inkml:traceGroup>
          <inkml:annotationXML>
            <emma:emma xmlns:emma="http://www.w3.org/2003/04/emma" version="1.0">
              <emma:interpretation id="{1488CBFE-5878-4795-B401-CAB4938BE3A5}" emma:medium="tactile" emma:mode="ink">
                <msink:context xmlns:msink="http://schemas.microsoft.com/ink/2010/main" type="inkWord" rotatedBoundingBox="24424,3239 25481,2353 26640,3737 25583,4622">
                  <msink:destinationLink direction="with" ref="{F26D9F03-903E-4F14-940F-B3C46F930C52}"/>
                </msink:context>
              </emma:interpretation>
              <emma:one-of disjunction-type="recognition" id="oneOf1">
                <emma:interpretation id="interp5" emma:lang="" emma:confidence="1">
                  <emma:literal/>
                </emma:interpretation>
              </emma:one-of>
            </emma:emma>
          </inkml:annotationXML>
          <inkml:trace contextRef="#ctx0" brushRef="#br0" timeOffset="-422212.5739">-2 322 1000 0,'2'-29'236'16,"12"-8"85"-16,16 1-290 16,23-32-18-1,4 8-8-15,18 11 1 0,-1 7-2 16,4 45-2-16,-16 49 1 0,-4 37-1 15,-13 5 2 1,-11 23 4-16,-19-45 8 0,-12 1 21 16,-14-33 12-16,-17 2 33 15,-9-13 9-15,-16 15 18 16,-4-5-14-16,-15 3-6 16,9-9-33-16,0-2-14 15,13-17-22-15,9-9-90 16,20-10 96-16</inkml:trace>
          <inkml:trace contextRef="#ctx0" brushRef="#br0" timeOffset="-422493.5041">336 230 753 0,'8'-28'331'0,"0"18"-2"16,-5 35-178-16,-8 33-72 15,-3 10-44-15,-10 12-5 16,-3 2-8-16,-5-5-6 16,5-25-10-16,5-4-1 15,8-9-1-15,3-8 1 16,7-15-1-16,1-14-18 16,-2-18-7-16,4-12-333 15,-2-4 90-15</inkml:trace>
          <inkml:trace contextRef="#ctx0" brushRef="#br0" timeOffset="-422763.794">-404 841 1171 0,'-15'15'263'16,"4"16"105"-16,8 9-342 15,4 10-17-15,7-12-4 0,10 4-1 16,7-19 0-16,14-19 3 15,4-7 1-15,14-10 2 16,-5-14 0-16,3-20 0 16,-8 1-4-16,-5-15-17 15,-11-4-13-15,-3 8-13 16,-7 20 1-16,-10 6-3 16,-3 15 5-16,-11 35 12 15,0 12 13-15,-12 31 0 16,1 17 4-16,-7 15 12 15,3-8 0-15,-5 3 7 16,10-26 4-16,-5 1 6 16,7-16 1-16,-1 1 0 15,1-13-7-15,-2-2 105 0,7-13-486 16</inkml:trace>
          <inkml:trace contextRef="#ctx0" brushRef="#br0" timeOffset="-423406.3708">449 1370 1581 0,'-5'11'68'0,"4"-4"-14"16,1-4-28-16,6 4 8 15,7-1-4-15,18-8 15 16,11-22-17-16,21-25 12 0,2-14-15 16,13-24 3-16,-11-14-20 15,-3-19 9-15,-15 24-14 16,-7 9 17-16,-17 22-3 16,-9 19 17-16,-13 46-10 15,-5 26 12-15,-1 21-19 16,3 34 5-16,5 9-21 0,11 23 10 15,10-7-14 1,20 2 10-16,7-25-11 0,15-15-8 16,-1-31-45-16,14-27-375 15</inkml:trace>
        </inkml:traceGroup>
      </inkml:traceGroup>
    </inkml:traceGroup>
    <inkml:traceGroup>
      <inkml:annotationXML>
        <emma:emma xmlns:emma="http://www.w3.org/2003/04/emma" version="1.0">
          <emma:interpretation id="{86441F79-4548-4DA0-ABB7-6ED7DE964FB6}" emma:medium="tactile" emma:mode="ink">
            <msink:context xmlns:msink="http://schemas.microsoft.com/ink/2010/main" type="paragraph" rotatedBoundingBox="20098,7007 25739,4536 26244,5690 20604,8161" alignmentLevel="1"/>
          </emma:interpretation>
        </emma:emma>
      </inkml:annotationXML>
      <inkml:traceGroup>
        <inkml:annotationXML>
          <emma:emma xmlns:emma="http://www.w3.org/2003/04/emma" version="1.0">
            <emma:interpretation id="{FF22FA54-4B78-4126-B8BD-C710DFE79696}" emma:medium="tactile" emma:mode="ink">
              <msink:context xmlns:msink="http://schemas.microsoft.com/ink/2010/main" type="line" rotatedBoundingBox="20098,7007 25739,4536 26244,5690 20604,8161"/>
            </emma:interpretation>
          </emma:emma>
        </inkml:annotationXML>
        <inkml:traceGroup>
          <inkml:annotationXML>
            <emma:emma xmlns:emma="http://www.w3.org/2003/04/emma" version="1.0">
              <emma:interpretation id="{062DB51C-33CC-4F8C-8583-BA188D007E78}" emma:medium="tactile" emma:mode="ink">
                <msink:context xmlns:msink="http://schemas.microsoft.com/ink/2010/main" type="inkWord" rotatedBoundingBox="20098,7007 22272,6055 22681,6987 20507,7939"/>
              </emma:interpretation>
              <emma:one-of disjunction-type="recognition" id="oneOf2">
                <emma:interpretation id="interp6" emma:lang="" emma:confidence="1">
                  <emma:literal/>
                </emma:interpretation>
              </emma:one-of>
            </emma:emma>
          </inkml:annotationXML>
          <inkml:trace contextRef="#ctx0" brushRef="#br1" timeOffset="-108185.2858">-4785 4463 1040 0,'-31'36'224'0,"4"29"106"16,4 4-310-16,8 14 22 16,10-12-10-16,12-2 12 15,11-26-17-15,17-15 6 16,4-20-26-16,12-24 9 15,1-22-13-15,3-20 14 16,-13-5-10-16,-2-7 9 16,-14 13-13-16,-9 17 9 0,-14 20-20 15,-5 27 7-15,-4 22-10 16,1 31 11-16,0 11-10 16,7 22 18-16,6-9-9 15,6-4 8-15,6-28-10 16,7-17 4-16,4-28-24 15,8-15-345-15,-2-22 106 0</inkml:trace>
          <inkml:trace contextRef="#ctx0" brushRef="#br1" timeOffset="-107871.5984">-4019 4577 1090 0,'3'-5'251'0,"-2"1"109"15,-4 1-322-15,3 2 10 16,-1 5-16-16,-3 13 1 16,4 13-21-16,2 22 3 15,0 10-18-15,11 11 9 16,-2-5-9-16,10-9 12 16,-2-24-13-16,9-15 12 15,-7-25-7-15,3-24 17 16,-4-17-8-16,-2-20 21 15,-12-7-8-15,-12-12 16 0,-9 9-14 16,-17 6 10-16,-7 18-19 16,-3 12 3-16,-1 24-21 15,3 19 5-15,9 13-13 16,10 20 12-16,5 6-8 16,13 8-32-16,12-6-32 15,12-3 114-15,5-7-466 0,29-15 162 16</inkml:trace>
          <inkml:trace contextRef="#ctx0" brushRef="#br1" timeOffset="-107442.1391">-3440 4247 290 0,'9'28'240'0,"-7"14"38"15,-5 5-49-15,-9 11-10 16,1-6-51-16,1 5-6 15,9-5-92-15,2-2-7 16,7-6-41-16,7-7 1 16,6-9-21-16,0-10 13 15,3-10-11-15,-1-16 22 16,0-10-8-16,0-14 21 16,-4-4-9-16,-3-13 21 15,-1 5-17-15,-10-4 22 0,-8 6-14 16,-9-1 13-16,-12 11-21 15,-5 1 7-15,-9 12-27 16,-4 9 7-16,2 10-19 16,1 5 7-16,6 9-15 15,7 4 13-15,13 3-11 16,8 5 5-16,14 5-22 16,13-2-64-16,11 1-28 15,7-14-337-15,11-10 37 16</inkml:trace>
          <inkml:trace contextRef="#ctx0" brushRef="#br1" timeOffset="-107086.6761">-3027 4311 863 0,'-1'-5'307'0,"-4"8"39"16,-3 8-244-16,-4 12-26 15,-2 19-43-15,-1 13 5 16,2 4-16-16,10 7 13 15,8-7-15-15,13-12 4 16,12-15-19-16,13-11 8 16,4-9-13-16,14-16 12 15,4-10-10-15,-2-19 17 16,-3-7-4-16,-3-24 30 0,-16 0-9 16,-11-13 26-16,-7 12 0 15,-15 1 27-15,-11 17-21 16,-15 3 20-16,-6 19-26 15,-5 8-5-15,-13 13-35 16,-9 8 2-16,4 10-24 16,-5 10 10-16,5-1-12 15,10 2-92-15,13-8-74 16,7-7-341-16,11-20-11 0</inkml:trace>
        </inkml:traceGroup>
        <inkml:traceGroup>
          <inkml:annotationXML>
            <emma:emma xmlns:emma="http://www.w3.org/2003/04/emma" version="1.0">
              <emma:interpretation id="{8E839390-86F1-4D08-B45F-2B7D5C8BEAD3}" emma:medium="tactile" emma:mode="ink">
                <msink:context xmlns:msink="http://schemas.microsoft.com/ink/2010/main" type="inkWord" rotatedBoundingBox="22929,5986 25819,4720 26244,5690 23354,6956">
                  <msink:destinationLink direction="with" ref="{64F62B68-6043-4CDF-92EF-8157B208CF7B}"/>
                </msink:context>
              </emma:interpretation>
              <emma:one-of disjunction-type="recognition" id="oneOf3">
                <emma:interpretation id="interp7" emma:lang="" emma:confidence="0">
                  <emma:literal>500</emma:literal>
                </emma:interpretation>
                <emma:interpretation id="interp8" emma:lang="" emma:confidence="0">
                  <emma:literal>50%</emma:literal>
                </emma:interpretation>
                <emma:interpretation id="interp9" emma:lang="" emma:confidence="0">
                  <emma:literal>-500</emma:literal>
                </emma:interpretation>
                <emma:interpretation id="interp10" emma:lang="" emma:confidence="0">
                  <emma:literal>50,0</emma:literal>
                </emma:interpretation>
                <emma:interpretation id="interp11" emma:lang="" emma:confidence="0">
                  <emma:literal>550%</emma:literal>
                </emma:interpretation>
              </emma:one-of>
            </emma:emma>
          </inkml:annotationXML>
          <inkml:trace contextRef="#ctx0" brushRef="#br0" timeOffset="3886.0085">-1684 4470 731 0,'-37'21'381'0,"11"-5"-12"16,18-15-191-16,22-4-46 15,24-16-77-15,41-14 11 16,20-25-20-16,47-39 28 16,10-15-11-16,37-20 11 15,-21 6-31-15,22-2 1 0,-33 25-32 16,-2 8 7-16,-42 23-20 16,-9 4 11-16,-43 29-10 15,-6 10 11-15,-32 16-15 16,-4 8 10-16,-18 10-11 15,-5 8 14-15,-16 7-10 16,-14 12 15-16,-17 0-10 16,-21 14 9-16,-14 4-15 0,-35 12 13 15,2-5-14-15,-35 19 12 16,3-3-13-16,-22 10 13 16,26-10-14-16,-4 8 13 15,38-18-12-15,10-1 12 16,36-19-13-16,8-2 12 15,22-15-13-15,12-12 6 16,18-9-11-16,21-1 10 16,21-11-14-16,29-21 11 15,23-14-6-15,45-34 10 16,15-25-9-16,40-27-5 16,-6 7-54-16,16-7-356 15,-47 27-42-15,-40 17-153 16</inkml:trace>
          <inkml:trace contextRef="#ctx0" brushRef="#br0" timeOffset="1797.7593">-1938 3856 1158 0,'-12'-4'345'0,"7"-6"85"16,10-5-342-16,15-11-3 15,7-5-45-15,17-19-1 16,8 0-27-16,13-4 9 15,-8 12-18-15,4 3 8 16,-17 17-9-16,-3 4-59 16,-15 10-49-16,-7 1-338 15,-9 9 29-15</inkml:trace>
          <inkml:trace contextRef="#ctx0" brushRef="#br0" timeOffset="1918.9525">-1805 3865 797 0,'-28'25'340'16,"9"-3"20"-16,9-5-208 16,7-4-45-16,12-8-61 15,11-5 1-15,6-6-30 16,14-10 6-16,12-7-18 0,10-11 12 16,3 0-16-16,3-4 7 15,-13 6-32-15,-6 4-20 16,-19 12-4-16,-10 6-335 15,-10 4 88-15</inkml:trace>
          <inkml:trace contextRef="#ctx0" brushRef="#br0" timeOffset="2515.3472">-1320 3253 1162 0,'-17'3'289'16,"-1"9"90"-16,1 15-319 15,-1 9-50-15,0 6 7 16,7-5-18-16,7-1 11 0,12-13-13 16,7-10 14-16,8-13-11 15,12-15 13-15,6-8-11 16,4 1 10-16,-1 1-14 15,2 8 8-15,-17 13-14 16,-5 16 9-16,-16 5-11 16,-6 16 11-16,-10 4-9 0,-10 9 21 15,-3-4-1-15,-3 5 32 16,-1-15-4-16,-6 0 26 16,9-7-16-16,-6-1 5 15,2-12-31-15,-5 0 5 16,7-10-24-16,-8-12-41 15,7-9-46-15,-7-12-372 16,6-15 62-16</inkml:trace>
          <inkml:trace contextRef="#ctx0" brushRef="#br0" timeOffset="2531.3045">-1389 3253 1038 0,'20'-26'321'0,"-2"3"68"16,3 7-303-16,6 3-20 15,3 5-47-15,10 2 2 16,4-6-18-16,9-4-15 16,3-3-378-16,-1-12 123 0</inkml:trace>
          <inkml:trace contextRef="#ctx0" brushRef="#br0" timeOffset="2739.3418">-930 2994 855 0,'-32'53'268'0,"-4"2"54"15,-6 23-194-15,8-8-74 16,5 13 20-16,13-20-33 0,12-2 5 16,14-15-29-16,16-7 6 15,5-18-21-15,14-18 19 16,-1-13-2-16,8-20 29 16,-8-13-6-16,0-22 37 15,-14-1-7 1,-8-15 17-16,-13 8-26 0,-14-3 11 15,-9 24-39-15,-17 10 3 16,-3 21-28-16,-12 16 6 16,9 11-20-16,5 4 9 15,11 14-14-15,8 2-49 16,16-15-50-16,10-2 51 16,10 0-430-16,9-14 118 15</inkml:trace>
          <inkml:trace contextRef="#ctx0" brushRef="#br0" timeOffset="3236.5705">-641 2886 976 0,'-5'9'294'0,"-6"10"44"15,-2 26-239-15,-3 14-97 16,1 20 16-16,9-1-5 16,10 2 21-16,6-17-10 15,13-11 11-15,3-21-8 0,10-23 33 16,6-16-10-16,11-22 24 15,-4-13-8 1,1-17 14-16,-11-4-24 0,-15 1 18 16,-20 1-23-16,-14 4 10 15,-13 14-24-15,-12 10-3 16,-4 8-28-16,-7 17 6 16,7 12-17-16,0 18 11 15,5 8-11-15,5 7 11 16,5-4-10-16,1 4 25 15,8-15-86-15,19 3-231 16,2-3-211-16,17-1-85 16</inkml:trace>
          <inkml:trace contextRef="#ctx0" brushRef="#br0" timeOffset="-263956.2335">55 2796 1028 0,'-21'-8'298'16,"10"6"65"-16,9 12-280 16,2 4-51-16,8 7-4 15,5 10-31-15,8 13 10 16,5-7-11-16,11 5 12 16,2-11-11-16,12-15 14 15,-1-16-10-15,7-17-9 16,-7-14-28-16,0-15-25 15,-14 1-28-15,-9-7 9 16,-15 13 11-16,-9 8 49 16,-9 18 29-16,-11 20 38 15,-4 17-8-15,-6 30 10 16,-3 9-32-16,-2 20 5 16,6-4-19-16,2 9 10 0,11-23-12 15,9-5 12-15,13-20-10 16,5-14 2-16,6-21 105 15,6-13-448-15,-5-10 179 16</inkml:trace>
          <inkml:trace contextRef="#ctx0" brushRef="#br0" timeOffset="-263343.0155">608 2371 950 0,'7'-8'257'0,"-1"6"76"16,1 0-280-16,2 14-4 15,-1 4-29-15,0 24 8 16,-8 9-16-16,-4 18 13 16,-8-4-12-16,-4-3 16 15,-2-20-15-15,2-6 11 16,3-11-15-16,0-10 11 15,2-6-11-15,-2-14 15 16,3-4-10-16,3-22 11 16,4-9-14-16,5-18 4 0,4-1-17 15,1-9 10-15,-2 18-13 16,-2 11 10-16,-1 15-12 16,-2 12 7-16,-2 15-13 15,0 9 7-15,1 13-11 16,2 17 11-16,6 4-5 15,3 11 12-15,2-1-9 16,8-9 14-16,-2-6-12 0,-4-5 13 16,1-13-12-16,-2-4 13 15,-5-8-10-15,0-4 14 16,-6-3-9-16,1-5 26 16,-8 1-3-16,-5-5 17 15,-6 3-13-15,-8-6 10 16,-7 5-25-16,-6-8 2 15,1 0-17-15,-3-8 11 16,8 2-11-16,-1-11 14 16,9 8-9-16,7-3 9 15,8 7-13-15,10-4 7 16,9 10-16-16,15 8 6 16,8 5-10-16,24 10 11 15,12 12-9-15,19 0 0 16,7-4 391-16,24-4-812 15</inkml:trace>
        </inkml:traceGroup>
      </inkml:traceGroup>
    </inkml:traceGroup>
  </inkml:traceGroup>
</inkml:ink>
</file>

<file path=ppt/ink/ink25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41:51.91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234A65A-2D30-4F8B-8E19-1FA5F2EAAB9E}" emma:medium="tactile" emma:mode="ink">
          <msink:context xmlns:msink="http://schemas.microsoft.com/ink/2010/main" type="writingRegion" rotatedBoundingBox="26243,4987 29340,4987 29340,5371 26243,5371">
            <msink:destinationLink direction="with" ref="{CF5D3A8E-CE79-4EB4-9CB5-6E517B73BF7D}"/>
          </msink:context>
        </emma:interpretation>
      </emma:emma>
    </inkml:annotationXML>
    <inkml:traceGroup>
      <inkml:annotationXML>
        <emma:emma xmlns:emma="http://www.w3.org/2003/04/emma" version="1.0">
          <emma:interpretation id="{FEB8FE56-5141-4CD7-92E7-9A4F334C2454}" emma:medium="tactile" emma:mode="ink">
            <msink:context xmlns:msink="http://schemas.microsoft.com/ink/2010/main" type="paragraph" rotatedBoundingBox="26243,4987 29340,4987 29340,5371 26243,5371" alignmentLevel="1"/>
          </emma:interpretation>
        </emma:emma>
      </inkml:annotationXML>
      <inkml:traceGroup>
        <inkml:annotationXML>
          <emma:emma xmlns:emma="http://www.w3.org/2003/04/emma" version="1.0">
            <emma:interpretation id="{EC70F975-7806-46FF-A984-46197607AB97}" emma:medium="tactile" emma:mode="ink">
              <msink:context xmlns:msink="http://schemas.microsoft.com/ink/2010/main" type="line" rotatedBoundingBox="26243,4987 29340,4987 29340,5371 26243,5371"/>
            </emma:interpretation>
          </emma:emma>
        </inkml:annotationXML>
        <inkml:traceGroup>
          <inkml:annotationXML>
            <emma:emma xmlns:emma="http://www.w3.org/2003/04/emma" version="1.0">
              <emma:interpretation id="{3186507A-76C1-49D2-94C3-F0C026DE1BFA}" emma:medium="tactile" emma:mode="ink">
                <msink:context xmlns:msink="http://schemas.microsoft.com/ink/2010/main" type="inkWord" rotatedBoundingBox="26243,5235 27139,5235 27139,5371 26243,5371">
                  <msink:destinationLink direction="with" ref="{1DB501AE-A4AD-4429-92EE-EEE4582FE2D4}"/>
                </msink:context>
              </emma:interpretation>
              <emma:one-of disjunction-type="recognition" id="oneOf0">
                <emma:interpretation id="interp0" emma:lang="" emma:confidence="1">
                  <emma:literal/>
                </emma:interpretation>
              </emma:one-of>
            </emma:emma>
          </inkml:annotationXML>
          <inkml:trace contextRef="#ctx0" brushRef="#br0">-5620-3359 1109 0,'12'-8'653'31,"-5"3"-580"-31,1 2-70 0,55-18 9 16,15 0-15-16,36-3 13 15,15 4-30-15,1 17-347 16,-6 1 111-16</inkml:trace>
          <inkml:trace contextRef="#ctx0" brushRef="#br0" timeOffset="2.30813E6">-5826-3492 604 0,'-10'-1'133'0,"2"-1"-11"15,3 4-287-15,3-2-29 0</inkml:trace>
        </inkml:traceGroup>
        <inkml:traceGroup>
          <inkml:annotationXML>
            <emma:emma xmlns:emma="http://www.w3.org/2003/04/emma" version="1.0">
              <emma:interpretation id="{3ED00C14-F9CD-4B3F-B77A-F25DEC26C317}" emma:medium="tactile" emma:mode="ink">
                <msink:context xmlns:msink="http://schemas.microsoft.com/ink/2010/main" type="inkWord" rotatedBoundingBox="28337,4987 29340,4987 29340,5062 28337,5062"/>
              </emma:interpretation>
              <emma:one-of disjunction-type="recognition" id="oneOf1">
                <emma:interpretation id="interp1" emma:lang="" emma:confidence="1">
                  <emma:literal/>
                </emma:interpretation>
              </emma:one-of>
            </emma:emma>
          </inkml:annotationXML>
          <inkml:trace contextRef="#ctx0" brushRef="#br0" timeOffset="219.9402">-3757-3717 793 0,'36'-7'262'0,"3"4"39"0,0 0-225 16,9 1-27-16,-4 1-39 15,15 4 3-15,1-1-14 16,6-1 10-16,-6-1-12 16,7-1 11-16,-12-4-10 15,0 0 10-15,-8 2-12 16,8 1 11-16,-6 10-11 16,3-1 10-16,-10 4-11 15,2-1 12-15,-14 1-11 16,-4-1 16-16,-11-7 146 15,-2 5-461-15,-11-1 209 0</inkml:trace>
        </inkml:traceGroup>
      </inkml:traceGroup>
    </inkml:traceGroup>
  </inkml:traceGroup>
</inkml:ink>
</file>

<file path=ppt/ink/ink2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34:28.37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1D430D2-DC03-48EF-B954-529E98C50817}" emma:medium="tactile" emma:mode="ink">
          <msink:context xmlns:msink="http://schemas.microsoft.com/ink/2010/main" type="inkDrawing" rotatedBoundingBox="5769,4679 5810,3113 6067,3120 6025,4685" semanticType="verticalRange" shapeName="Other">
            <msink:sourceLink direction="with" ref="{A3CF5CDC-F5E0-4E15-89F4-B9B2FD2A5C49}"/>
            <msink:sourceLink direction="with" ref="{82D4F92F-82D9-49C2-9CDF-21D5DC444891}"/>
            <msink:sourceLink direction="with" ref="{999ACD7D-A3F5-465E-B17D-980F7272E86D}"/>
            <msink:destinationLink direction="with" ref="{3DC917D5-580B-471E-ACE6-09A808E0AC60}"/>
          </msink:context>
        </emma:interpretation>
      </emma:emma>
    </inkml:annotationXML>
    <inkml:trace contextRef="#ctx0" brushRef="#br0">5440-1028 850 0,'5'-2'231'0,"3"-9"52"15,10 4-218-15,5-1-47 16,11 15 16-16,-5-1-8 16,6 35 26-16,-4 4-6 15,-10 35 11-15,-6 6-21 16,-2 22 10-16,-11-12-26 15,-11 24 3-15,-2-16-19 16,-7 8 10-16,-3-17-13 16,-3 22 11-16,3-18-11 0,-7 5 11 15,1-10-12-15,-14 2-141 16,1-23-228-16,-6 8 27 16</inkml:trace>
  </inkml:traceGroup>
</inkml:ink>
</file>

<file path=ppt/ink/ink26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42:29.03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0CE1C7A-1B9E-4B6E-9B41-AD17784A1C74}" emma:medium="tactile" emma:mode="ink">
          <msink:context xmlns:msink="http://schemas.microsoft.com/ink/2010/main" type="inkDrawing" rotatedBoundingBox="20110,9498 24683,8198 24727,8352 20154,9652" semanticType="underline" shapeName="Other">
            <msink:sourceLink direction="with" ref="{EBD3DBD0-B6F3-437C-82CB-7A28599414CE}"/>
            <msink:sourceLink direction="with" ref="{58421D91-8120-45D2-8629-3B24205CB791}"/>
            <msink:destinationLink direction="with" ref="{64F62B68-6043-4CDF-92EF-8157B208CF7B}"/>
          </msink:context>
        </emma:interpretation>
      </emma:emma>
    </inkml:annotationXML>
    <inkml:trace contextRef="#ctx0" brushRef="#br0">-6 1336 1081 0,'-31'1'332'0,"38"-2"64"16,51-7-308-16,38-4-29 16,74-14-26-16,28-16 2 15,75-23 3-15,10-9 12 16,74-16-10-16,-23-4 1 15,64-1-21-15,-41 9-4 16,37-23-14-16,-63 7 9 16,21-10-11-16,-78 7 9 15,-5-6-9-15,-79 27 24 16,-40 13-180-16,-78 32-292 0,-72 30 55 16</inkml:trace>
  </inkml:traceGroup>
</inkml:ink>
</file>

<file path=ppt/ink/ink26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42:44.016"/>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58EC9F96-70D5-45C5-8E30-BB457F7D2CAE}" emma:medium="tactile" emma:mode="ink">
          <msink:context xmlns:msink="http://schemas.microsoft.com/ink/2010/main" type="writingRegion" rotatedBoundingBox="338,1695 21656,1148 21735,4210 417,4758"/>
        </emma:interpretation>
      </emma:emma>
    </inkml:annotationXML>
    <inkml:traceGroup>
      <inkml:annotationXML>
        <emma:emma xmlns:emma="http://www.w3.org/2003/04/emma" version="1.0">
          <emma:interpretation id="{CA7FD4AC-9B8A-4FAC-858B-58AC31A66021}" emma:medium="tactile" emma:mode="ink">
            <msink:context xmlns:msink="http://schemas.microsoft.com/ink/2010/main" type="paragraph" rotatedBoundingBox="11648,1409 11617,2230 11489,2225 11520,1404" alignmentLevel="2"/>
          </emma:interpretation>
        </emma:emma>
      </inkml:annotationXML>
      <inkml:traceGroup>
        <inkml:annotationXML>
          <emma:emma xmlns:emma="http://www.w3.org/2003/04/emma" version="1.0">
            <emma:interpretation id="{06B07EC5-63F9-40A4-A5BE-12EDBE2BA034}" emma:medium="tactile" emma:mode="ink">
              <msink:context xmlns:msink="http://schemas.microsoft.com/ink/2010/main" type="line" rotatedBoundingBox="11648,1409 11617,2230 11489,2225 11520,1404"/>
            </emma:interpretation>
          </emma:emma>
        </inkml:annotationXML>
        <inkml:traceGroup>
          <inkml:annotationXML>
            <emma:emma xmlns:emma="http://www.w3.org/2003/04/emma" version="1.0">
              <emma:interpretation id="{993B21CB-D48D-4FC9-8355-E2CB94605BAB}" emma:medium="tactile" emma:mode="ink">
                <msink:context xmlns:msink="http://schemas.microsoft.com/ink/2010/main" type="inkWord" rotatedBoundingBox="11648,1409 11617,2230 11489,2225 11520,1404"/>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e</emma:literal>
                </emma:interpretation>
              </emma:one-of>
            </emma:emma>
          </inkml:annotationXML>
          <inkml:trace contextRef="#ctx0" brushRef="#br0">10280-2112 997 0,'-10'-11'270'0,"2"9"75"16,0 17-278-16,0 8-30 16,1 9-7-16,-1 9-16 0,-3-1 2 15,6 15-11 1,2-4 8-16,1 7-13 0,7-6 9 15,8 11-11-15,-2-9 10 16,-3 7-11-16,2-6 10 16,-3-3-12-16,-6-9 12 15,-1-9-11-15,-1-8 11 16,-4-9-11-16,2 0 11 0,-2-11-11 16,1 5 11-16,3-7-5 15,-2-3 18-15,3-10-6 16,3-6 11-16,3-34-11 15,1-19 5-15,4-26-18 16,-1-10 6-16,6-16-11 16,-4 23 11-16,-4 6-11 15,-4 31 10-15,-2 8-10 16,-7 28 13-16,0 13-8 16,4 19 10-16,-6 8-13 15,2 16 9-15,-4 23-12 16,-4 5 6-16,0 20 0 15,-2 4 6-15,-8 17-11 16,10-5 12-16,5-12-9 16,0-26 1-16,5-11-3 15,6-24 10-15,-8-23-10 16,9-2 14-16,-1-19-9 0,0-14 11 16,2-29-9-16,8-7 9 15,-7-20-13-15,-6 8 8 16,5 4-9-16,-8 21 8 15,0 4-10-15,-5 25 10 16,3 5-9-16,-3 9 10 16,3 2-11-16,-3 10 10 15,8 4-12-15,0 7 10 0,3 10-14 16,0 7 10-16,2 15-11 16,0 4 12-16,-2 18-10 15,-3 1 12-15,2 23-9 16,1-8 11-16,-5 1-11 15,1-12 11-15,1-6-5 16,1-22-16-16,-1-13-390 16,7-21 127-16</inkml:trace>
        </inkml:traceGroup>
      </inkml:traceGroup>
    </inkml:traceGroup>
    <inkml:traceGroup>
      <inkml:annotationXML>
        <emma:emma xmlns:emma="http://www.w3.org/2003/04/emma" version="1.0">
          <emma:interpretation id="{804D8F6A-6B63-4DEA-AD5E-EEB620EA9A66}" emma:medium="tactile" emma:mode="ink">
            <msink:context xmlns:msink="http://schemas.microsoft.com/ink/2010/main" type="paragraph" rotatedBoundingBox="376,3163 21694,2616 21735,4210 417,4758" alignmentLevel="1"/>
          </emma:interpretation>
        </emma:emma>
      </inkml:annotationXML>
      <inkml:traceGroup>
        <inkml:annotationXML>
          <emma:emma xmlns:emma="http://www.w3.org/2003/04/emma" version="1.0">
            <emma:interpretation id="{45B80D40-9110-4708-A408-8961CB0A8322}" emma:medium="tactile" emma:mode="ink">
              <msink:context xmlns:msink="http://schemas.microsoft.com/ink/2010/main" type="line" rotatedBoundingBox="376,3163 21694,2616 21735,4210 417,4758"/>
            </emma:interpretation>
          </emma:emma>
        </inkml:annotationXML>
        <inkml:traceGroup>
          <inkml:annotationXML>
            <emma:emma xmlns:emma="http://www.w3.org/2003/04/emma" version="1.0">
              <emma:interpretation id="{DFB48072-DC43-4142-B332-A66D92401983}" emma:medium="tactile" emma:mode="ink">
                <msink:context xmlns:msink="http://schemas.microsoft.com/ink/2010/main" type="inkWord" rotatedBoundingBox="376,3163 1850,3125 1880,4311 406,4349"/>
              </emma:interpretation>
              <emma:one-of disjunction-type="recognition" id="oneOf1">
                <emma:interpretation id="interp5" emma:lang="" emma:confidence="1">
                  <emma:literal/>
                </emma:interpretation>
              </emma:one-of>
            </emma:emma>
          </inkml:annotationXML>
          <inkml:trace contextRef="#ctx0" brushRef="#br0" timeOffset="-102714.0932">94-184 1052 0,'8'-1'230'0,"12"5"96"0,2 1-308 0,17 0-14 16,-3-5-2-16,11 3 1 16,-2-11 0-16,6 3 0 15,-11 5-1-15,2 12 1 16,-9 7 2-16,-7 10 9 16,-7-1 5-16,-7 4 12 15,-11-8 3-15,-9 2 6 0,-7-1-5 16,-14 7 14-16,-5 0-2 15,-16 4 10-15,-7-5-2 16,-11 0 0-16,6-10-16 16,-1-5-8-16,18-18-15 15,7-8-23-15,17-6-32 16,15-11-49-16,16-1-84 16,25 10-265-16,11 9 30 0</inkml:trace>
          <inkml:trace contextRef="#ctx0" brushRef="#br0" timeOffset="-103052.3604">360-187 979 0,'6'-5'294'16,"-6"10"59"-16,0 19-246 0,-4 2-69 16,-3 10-7-16,-3-1-4 15,1 6-6-15,-1-10-9 16,3-2-7-16,4-11-12 16,3-7-35-16,3-10-33 15,6-4-300-15,-1-5 56 16</inkml:trace>
          <inkml:trace contextRef="#ctx0" brushRef="#br0" timeOffset="-103298.3043">143-1 1021 0,'-8'24'308'0,"-5"12"73"16,-4 21-251-16,-1-1-49 0,1 17 1 16,0 0-20-1,0 1-11-15,8-9-26 0,-2 0-8 16,5-20-12-16,4-12-3 16,2-6-20-16,-3-20-61 15,8-11 11-15,3-13-366 16,0-13 66-16</inkml:trace>
          <inkml:trace contextRef="#ctx0" brushRef="#br0" timeOffset="-103503.3575">-271 28 1047 0,'2'13'282'16,"1"0"80"-16,7 10-273 16,3-1-49-16,8-4-1 15,0-5-6-15,11 2-5 16,-1-9-13-16,6-2-2 15,-4-6-5-15,2-6-25 16,-10-4-32-16,-1-2-343 16,-6 3 78-16</inkml:trace>
          <inkml:trace contextRef="#ctx0" brushRef="#br0" timeOffset="21648.1193">-668-5 621 0,'-15'-8'309'16,"-8"0"16"-16,1 11-158 16,-12 2-23-16,6 6-59 15,-6 12-21-15,2 6-33 16,1 14-6-16,10-1-12 0,4 11-3 16,9-7-2-16,10 1 1 15,6-13-2-15,5-3 1 16,5-20 2-16,6-3 4 15,0-18-2-15,4-12 2 16,3-12-1-16,1-17-2 16,-6 1-4-16,-5-10 0 15,-6 5-2-15,-10 8-1 16,-7 13 1-16,-6 5 6 16,3 24 0-16,-1 19 2 15,-2 4-1-15,-4 26 0 16,4 11-7-16,-3 5-1 15,6-5-2-15,3 2 1 16,12-20 2-16,6-14-1 16,5-15 2-16,13-29-3 15,5-18-28-15,8-23-90 16,-4-6-179-16,-3-16-112 0,-16 0-109 16</inkml:trace>
          <inkml:trace contextRef="#ctx0" brushRef="#br0" timeOffset="21992.266">-571-378 922 0,'-19'15'301'16,"-4"7"52"-16,13 9-253 16,2 2-31-16,5-2-32 0,6-1-8 15,8 0-12-15,7 5-4 16,5-2-6-16,6-1-3 16,-1 12-2-16,-1 11 0 15,-9 2-1-15,-7 16 1 16,-11 6 2-16,-11 20-1 15,-12-11 1-15,-12 27 0 16,1-8 1-16,-7 2-379 16,-6-38 127-16</inkml:trace>
        </inkml:traceGroup>
        <inkml:traceGroup>
          <inkml:annotationXML>
            <emma:emma xmlns:emma="http://www.w3.org/2003/04/emma" version="1.0">
              <emma:interpretation id="{9C9D5870-8E61-49A0-8040-4A9D49278E69}" emma:medium="tactile" emma:mode="ink">
                <msink:context xmlns:msink="http://schemas.microsoft.com/ink/2010/main" type="inkWord" rotatedBoundingBox="2235,3341 4827,3275 4844,3913 2251,3979"/>
              </emma:interpretation>
              <emma:one-of disjunction-type="recognition" id="oneOf2">
                <emma:interpretation id="interp6" emma:lang="" emma:confidence="1">
                  <emma:literal/>
                </emma:interpretation>
              </emma:one-of>
            </emma:emma>
          </inkml:annotationXML>
          <inkml:trace contextRef="#ctx0" brushRef="#br0" timeOffset="-101819.8651">2107-127 752 0,'-8'-2'433'15,"-5"4"-59"-15,-2 4-134 0,-19 17-180 16,-6 6-45-16,-14 13-3 16,2 5 3-16,-5 7 15 15,14-3 0-15,10 4 0 16,14-6 0-16,7 1-7 15,9-13-16-15,8-4 0 16,6-14-1-16,15-14-1 16,7-13-10-16,15-11-43 15,6 2-25-15,3-10-342 16,-2 4 59-16</inkml:trace>
          <inkml:trace contextRef="#ctx0" brushRef="#br0" timeOffset="-101419.2561">2254 167 1210 0,'9'9'262'0,"10"-6"116"15,9 0-357-15,15-6-12 16,4-10-1-16,17-7-2 16,-4-1-32-16,14-5-351 0,-6 10 105 15</inkml:trace>
          <inkml:trace contextRef="#ctx0" brushRef="#br0" timeOffset="-101616.2383">2525-33 953 0,'-1'1'420'0,"-3"16"-10"16,-2 8-185-1,-2 6-172-15,-2 11-11 0,2 4-8 0,2-4-2 16,6-10-13-16,1-8-7 16,6-9-40-16,-3-5-19 15,1-10-394-15,-5-5 96 16</inkml:trace>
          <inkml:trace contextRef="#ctx0" brushRef="#br0" timeOffset="-100674.0989">3051-74 1177 0,'-10'-3'341'15,"5"5"71"-15,10-4-318 16,6-13-68-16,17-1-14 16,4-3-8-16,19-10-1 15,2 3-1-15,12 5-44 0,-3 1 203 16,25 1-575-16,-14 4 214 16</inkml:trace>
          <inkml:trace contextRef="#ctx0" brushRef="#br0" timeOffset="-100917.117">3143 349 566 0,'-1'5'434'16,"4"4"-95"-16,5-2-58 15,7 1-213-15,2 0-46 0,14-5-4 16,2-6-4-16,10-2-2 16,-4-5-5-16,7-3-14 15,-14-4 11-15,12-3-357 16,-5-2 110-16</inkml:trace>
          <inkml:trace contextRef="#ctx0" brushRef="#br0" timeOffset="-101119.1038">3349-87 1168 0,'-1'21'260'0,"1"8"105"15,0 1-342-15,3 7-14 16,3 2-5-16,1 4-1 15,-2-9-7-15,-2-1-27 16,-1-11-336-16,-4 4 96 16</inkml:trace>
          <inkml:trace contextRef="#ctx0" brushRef="#br0" timeOffset="-102183.9837">989 282 797 0,'-24'10'340'0,"0"-3"23"16,11-1-193-16,8-1-60 16,6 1-48-16,17-1-16 15,8-2-23-15,21-7-8 16,10-3-8-16,14-9-26 16,6-5-20-16,10 1-348 15,-7 11 81-15</inkml:trace>
          <inkml:trace contextRef="#ctx0" brushRef="#br0" timeOffset="-102365.497">941 91 1240 0,'1'4'286'0,"9"2"108"0,8-4-361 16,8-4-18-16,6-4-6 15,12-1-2-15,0 1 0 16,9-4-37-16,-2 5-27 16,-9 5-342-16,-8 7 69 0</inkml:trace>
        </inkml:traceGroup>
        <inkml:traceGroup>
          <inkml:annotationXML>
            <emma:emma xmlns:emma="http://www.w3.org/2003/04/emma" version="1.0">
              <emma:interpretation id="{C784ED11-83E8-45BC-85D3-93A43234C9E7}" emma:medium="tactile" emma:mode="ink">
                <msink:context xmlns:msink="http://schemas.microsoft.com/ink/2010/main" type="inkWord" rotatedBoundingBox="5401,3173 7492,3119 7511,3870 5420,3923"/>
              </emma:interpretation>
              <emma:one-of disjunction-type="recognition" id="oneOf3">
                <emma:interpretation id="interp7" emma:lang="" emma:confidence="1">
                  <emma:literal/>
                </emma:interpretation>
              </emma:one-of>
            </emma:emma>
          </inkml:annotationXML>
          <inkml:trace contextRef="#ctx0" brushRef="#br0" timeOffset="-99542.6904">5104-378 1100 0,'-6'-7'348'0,"-12"9"54"15,-8 17-316-15,-15 20-24 16,1 12-37-16,-7 17 23 16,8-7 7-16,5 9 8 15,18-14-4-15,6 4-9 16,10-18-30-16,8 7-10 16,10-14-8-16,6-1 1 15,5-16-1-15,9-2 0 16,-3-12 2-16,-1-11 2 15,-4-9-1-15,-6-7 4 16,-11-1 0-16,-3-3 0 16,-10 1-2-16,-10 5-1 15,-10 1-5-15,-6 9 4 16,-1 8-2-16,-1 7-3 0,6 5 1 16,4 10 0-16,10 0-4 15,8 1-2-15,8 1 1 16,8-2 0-16,7-7 0 15,11-11 2-15,0-6 0 16,10-17-9-16,-4-7-9 16,4-5-3-16,-13 4-1 15,-8 6-1-15,-14 18 4 16,-7 19 11-16,-13 11 8 16,-7 16 2-16,-3 9 7 0,-1 6 10 15,5-10-3-15,4 1-1 16,8-17-2-16,6-7-100 15,9-15-372-15,-3-12 92 16</inkml:trace>
          <inkml:trace contextRef="#ctx0" brushRef="#br0" timeOffset="-100067.9768">4108 31 1105 0,'-11'-8'347'0,"3"-1"60"16,5 7-317-16,12-3-27 15,9-1-42-15,11-2-12 16,10-2-8-16,25 0-2 16,-1-3-35-16,20 2-373 15,-2 3 109-15</inkml:trace>
          <inkml:trace contextRef="#ctx0" brushRef="#br0" timeOffset="-100239.5219">4322-213 964 0,'-6'7'393'15,"4"15"0"-15,-4 2-241 16,3 10-97-16,1 7-48 15,2 4-4-15,0-6-1 0,5 8 3 16,0-5-37-16,3-1-67 16,-2-11-296-16,7-4 41 15</inkml:trace>
          <inkml:trace contextRef="#ctx0" brushRef="#br0" timeOffset="-98969.5607">5747 117 1064 0,'9'0'307'15,"11"7"68"-15,17-9-277 16,7 1-74-16,14 4-5 15,-6-8-6-15,7 0-5 0,-14 5-1 16,17 8-388-16,-14-5 129 16</inkml:trace>
          <inkml:trace contextRef="#ctx0" brushRef="#br0" timeOffset="-99185.0478">5781-72 1417 0,'14'6'313'0,"12"-1"129"16,5 3-414-16,13 0-23 15,1 4-5-15,9-4-51 16,-9-2-20-16,-1-2-28 16,-12-8-28-16,1 4-313 15,-19-5 119-15</inkml:trace>
        </inkml:traceGroup>
        <inkml:traceGroup>
          <inkml:annotationXML>
            <emma:emma xmlns:emma="http://www.w3.org/2003/04/emma" version="1.0">
              <emma:interpretation id="{237DEB7C-D46B-45C5-9340-44700F98FA0E}" emma:medium="tactile" emma:mode="ink">
                <msink:context xmlns:msink="http://schemas.microsoft.com/ink/2010/main" type="inkWord" rotatedBoundingBox="8121,3174 12936,3050 12971,4435 8156,4559"/>
              </emma:interpretation>
              <emma:one-of disjunction-type="recognition" id="oneOf4">
                <emma:interpretation id="interp8" emma:lang="" emma:confidence="1">
                  <emma:literal/>
                </emma:interpretation>
              </emma:one-of>
            </emma:emma>
          </inkml:annotationXML>
          <inkml:trace contextRef="#ctx0" brushRef="#br0" timeOffset="-96964.2049">8100-325 705 0,'5'-6'373'0,"-2"4"5"16,0 5-156-16,-11 7-78 15,-8 10-59-15,-15 17-16 32,-6 7-39-32,-7 4 2 0,8 3-10 0,2-3 5 15,15-17-3-15,9-2 1 16,9-11-11-16,10-6-4 16,9-9-3-16,8-11 3 15,3-7-2-15,13-1 2 16,-3-7 1-1,4-11-2-15,-9 7-1 0,-2-11 9 16,-14 4-1-16,-5 2 5 16,-7 7 3-16,-7 9-1 15,-11 10-10-15,-4 2-33 16,2 9-55-16,-12 3-359 16,5 9-37-16,-7-3-156 0</inkml:trace>
          <inkml:trace contextRef="#ctx0" brushRef="#br0" timeOffset="-96527.3758">8385-75 998 0,'-13'-3'320'0,"9"1"45"16,10 1-260 0,9 2-70-16,12 1-14 0,7 1-15 15,23-13 2-15,2 6 0 16,17-14 3-16,-7 0-383 15,16-11 131-15</inkml:trace>
          <inkml:trace contextRef="#ctx0" brushRef="#br0" timeOffset="-96678.9655">8639-283 690 0,'12'10'413'15,"-10"10"-57"-15,-4 15-66 16,-4 12-240-16,-7 4 3 16,-3-6-4-16,1-6-6 15,5-7-18-15,6-6-4 16,4-6-10-16,1-9-52 16,2-1 1-16,-4-8-359 15,1-6 70-15</inkml:trace>
          <inkml:trace contextRef="#ctx0" brushRef="#br0" timeOffset="-96175.2562">9248-375 992 0,'-5'-8'303'0,"-14"10"66"16,-9 9-282-16,-10 16-13 15,-3-4-20-15,-1 27 13 16,9-2-2-16,9 7 13 16,11-12-10-16,10 1-8 15,9-19-25-15,11-3-9 16,7-20-13-16,18-7 1 0,3-14-3 15,14-24 1-15,1-9 0 16,-3-25-1-16,-15 18-4 16,-15 12-1-16,-20 13-3 15,-17 11-7-15,-13 38-2 16,-7-4-2-16,2 6-2 16,-4 23 0-16,9 7 7 15,7 0-16-15,8-11-41 16,3-4 414-16,13-2-819 15,6-39 370-15</inkml:trace>
          <inkml:trace contextRef="#ctx0" brushRef="#br0" timeOffset="-95951.855">9531-91 934 0,'-15'42'339'15,"-4"-23"27"-15,1 12-206 16,3 0-136-16,2-5-3 15,7-15-8-15,6 7-47 16,4-16-338-16,8-2 93 16</inkml:trace>
          <inkml:trace contextRef="#ctx0" brushRef="#br0" timeOffset="-95454.3759">9772-411 1178 0,'-13'-2'280'0,"-5"4"99"0,4 1-348 15,-2 10-11-15,4 4-14 16,4 0-5-16,7 4 1 16,5 4-2-16,5-4 1 15,5 3-1-15,-1-3 1 16,3 2 0-16,1 0 2 0,5-5-1 15,3-7 0-15,2 4 1 16,2-3-1-16,1 1 0 16,-6 10-2-16,-5 3-2 15,-6-5-2-15,-13 8 0 16,-9-1 0-16,-13-2 8 16,-7-3 9-16,-10 6 28 15,4-10 17-15,-6-1 23 16,5-11 1-16,1-7-4 15,4-17-25-15,3-12-18 16,4-8-30-16,11-13-35 16,10-7-6-16,17-3-1 15,6 13 2-15,16 0 7 16,-4 14 26-16,4 11 1 16,-6 10 2-16,1-1-1 15,-8 8 0-15,-2 1 5 0,-10-1 3 16,-2-2 6-16,-8 1 2 15,-7-1 1-15,-6-6-5 16,-1 2-1-16,-1 0-9 16,-4 1-17-16,2 2-18 15,3 4-28-15,3 11-20 16,0-1-33-16,5 7 0 0,4 2-306 16,-1 1 94-16</inkml:trace>
          <inkml:trace contextRef="#ctx0" brushRef="#br0" timeOffset="-95211.8094">10063-202 1023 0,'4'12'355'16,"5"7"77"-16,-3 9-247 15,1-4-71-15,1 0-11 16,1-6-49-16,3-3-21 16,-1-9-20-16,12-12-5 0,1-6-35 15,9-15-76-15,-3-10 59 16,9-14-423-16,-8 11 86 16</inkml:trace>
          <inkml:trace contextRef="#ctx0" brushRef="#br0" timeOffset="-97853.6385">6824 22 804 0,'-9'5'339'0,"6"3"24"16,-2 3-178-16,5-3-62 15,4-3-22-15,-3-3 7 16,4-1-20-16,3-4-10 16,3-8-30-16,14-12-11 0,7-5-19 15,14-25-3-15,6-7-5 16,6-6-2-16,-9 1-4 16,-2 4 0-16,-18 18-2 15,-15 26-14-15,-14 18 2 16,-19 33 0-16,-12 16 1 15,-9 25 0-15,2-7 11 16,-1 3-2-16,13-17 0 16,7-8 7-16,11-20-30 15,11-9-83-15,8-17-253 0,19-20-99 16,2-15-140-16</inkml:trace>
          <inkml:trace contextRef="#ctx0" brushRef="#br0" timeOffset="-97364.1782">7693-357 736 0,'5'-7'338'0,"0"4"27"15,-2-4-176-15,-6 3-16 0,-5 2-27 16,-7 8-35-16,-5 6-38 16,-9 12-19-16,2 7-32 15,1 3-34-15,5 5 16 16,0 3 2-16,9-5-1 15,4 9 0-15,8-12 1 0,2 0 1 16,6-15-2-16,6-1 3 16,1-23 1-16,6 2 2 15,5-11-1-15,7-8 1 16,-4-7-2-16,0 2-2 16,-8-4-1-16,-6-2 0 15,-11 7-1-15,-5 2 4 16,-4 10 3-16,-10-1 2 15,-2 4 0-15,-3 2-3 16,-1 6-4-16,2-5-12 16,2 8-28-16,8 3-87 15,4 4-20-15,10 1-337 16,9 5 26-16</inkml:trace>
          <inkml:trace contextRef="#ctx0" brushRef="#br1" timeOffset="98011.9533">10325 568 780 0,'-14'-21'335'0,"-1"0"10"16,5 6-159-16,1 5-105 15,-1 2-9-15,5 5-10 16,-1-7-7-16,-1 9-23 16,1 9-8-16,4 0-20 15,-6 2 2-15,0 15-9 16,9-3 11-16,1-3-8 16,5-3 11-16,10 0-16 15,16-7 8-15,1-13-12 16,6-4 5-16,6 3-15 15,-9 2 13-15,-6-5-10 16,-8 11 11-16,-6-1-12 16,-8 6 14-16,-8-2-16 15,-6 14 10-15,-9 16-3 16,-6 12 16-16,-4 1 6 0,-2 0 24 16,-2-4 7-16,7-3 13 15,-3-24-2-15,6 1-1 16,0-12-14-16,2-5-8 15,2-17-18-15,5 9 0 16,-2-12-11-16,6 8 9 0,4 2-11 16,-3 1 11-1,6 2-12-15,8 1 7 0,8-6-13 16,6 0 9-16,13-8-17 16,-1-3 12-16,4-14-8 15,-6-6 13-15,-6-6-8 16,-13 3 21-16,-9-5-8 15,-16 19 11-15,-11-9-8 16,-6 19 6-16,-9-4-5 16,2 14 8-16,0 0-11 15,13 19 5-15,-3-11-12 16,14 8 6-16,-2 4-11 16,11 5 9-16,1-2-68 15,13-2-33-15,13 2-359 16,8-15 44-16</inkml:trace>
          <inkml:trace contextRef="#ctx0" brushRef="#br0" timeOffset="-94997.8703">10392-275 888 0,'-8'25'352'0,"-5"14"39"0,-2 1-223 16,-3 6-28-16,4-9-39 16,-1 0-6-16,4-3-27 0,1-6-13 15,8 1-32-15,1 7-10 16,-1 1-7-16,4-1-55 16,-2-4-46-16,3 5-364 15,5-6 52-15</inkml:trace>
          <inkml:trace contextRef="#ctx0" brushRef="#br0" timeOffset="-94047.3838">10585-140 1003 0,'-2'-7'345'16,"9"-4"35"-16,7 6-278 0,16 7-21 16,5-2-31-1,14 2-27-15,3-4 6 0,1 5 4 16,-7-6-27-16,-7 5-20 15,-10-7 420-15,8-7-815 16</inkml:trace>
          <inkml:trace contextRef="#ctx0" brushRef="#br1" timeOffset="98064.1083">10823 435 1120 0,'-13'24'233'16,"-5"-1"105"-16,9 1-325 15,-1 2-12-15,5-10 11 0,2-1-7 16,3-2 9-16,5 3-9 16,3-6 6-16,3 1-13 15,2 1 8-15,3 2-14 16,2-17 14-16,2 8-11 16,-2-8 13-16,1-6-10 15,-1-5 13-15,-5 12-8 16,-7-9 15-16,1 4 11 15,-6-2 23-15,-10 1 3 16,2-4 11-16,-7-4-9 16,-4-5-8-16,-13 1-23 15,7-1-3-15,-9 2-13 16,10 6 2-16,-1 6-21 16,13 4 6-16,-1 11-61 15,8 0-19-15,0 10-122 0,8 13-221 16,0 3 16-16</inkml:trace>
          <inkml:trace contextRef="#ctx0" brushRef="#br0" timeOffset="-94324.4675">10804-268 814 0,'10'11'397'16,"-12"2"-35"-16,2 5-122 15,-3 5-226-15,-1 4 17 16,8-1-10-16,-3 3 11 16,6-4-13-16,-2-1 6 15,1-6-22-15,-3-3-24 16,-1-7-26-16,0-2 44 16,-4-11-393-16,-4 2 130 0</inkml:trace>
          <inkml:trace contextRef="#ctx0" brushRef="#br1" timeOffset="98427.9808">11164 493 1061 0,'-2'7'238'0,"-3"9"97"0,1 13-315 16,-5 8-5-16,3 12-8 15,-1-4 14-15,6 6-9 16,4-11 9-16,7-2-10 16,8-16 3-16,8-9-11 15,3-13 10-15,13-19-9 16,-3-12 10-16,8-21-7 16,-7-3 10-16,-1-2 1 15,-13 9 19-15,-8-1 21 16,-15 18 22-16,-9-3 20 15,-10 15 6-15,-10 2-15 16,-2 14-22-16,-3 5-27 16,4 7-20-16,-2 4-15 15,9 2 6-15,4 1-106 16,6-1-39-16,4 7-360 0,6-7 4 16</inkml:trace>
          <inkml:trace contextRef="#ctx0" brushRef="#br0" timeOffset="-93282.1037">11417-396 1043 0,'21'-31'311'0,"-5"7"99"16,-8 7-280-16,2 11-37 15,-8 12-17-15,-10 14-14 0,-2 11-31 16,-5 17-18-16,-4 9 6 16,-2 10-11-16,6-3 1 15,1-2-9-15,7-17 10 16,7-9-2-16,5-18 10 16,8-2-9-16,6-13 11 15,12-3-9-15,5-11 10 0,3-5-100 16,-5-10 181-1,2-10-563-15,-19-3 154 0</inkml:trace>
          <inkml:trace contextRef="#ctx0" brushRef="#br0" timeOffset="-93123.5292">11560-109 1239 0,'-4'24'313'0,"-2"-1"112"15,3-4-354-15,1 10-26 16,4-4-7-16,-4 1-19 15,9 0-27-15,6-10 68 16,8-6-488-16,19-10 167 16</inkml:trace>
        </inkml:traceGroup>
        <inkml:traceGroup>
          <inkml:annotationXML>
            <emma:emma xmlns:emma="http://www.w3.org/2003/04/emma" version="1.0">
              <emma:interpretation id="{C8942116-612D-4F82-A111-0A63DE1AFFDA}" emma:medium="tactile" emma:mode="ink">
                <msink:context xmlns:msink="http://schemas.microsoft.com/ink/2010/main" type="inkWord" rotatedBoundingBox="13146,3116 16927,3019 16939,3481 13158,3578"/>
              </emma:interpretation>
              <emma:one-of disjunction-type="recognition" id="oneOf5">
                <emma:interpretation id="interp9" emma:lang="" emma:confidence="1">
                  <emma:literal/>
                </emma:interpretation>
              </emma:one-of>
            </emma:emma>
          </inkml:annotationXML>
          <inkml:trace contextRef="#ctx0" brushRef="#br0" timeOffset="-92772.8068">11970-322 1301 0,'-10'-1'287'0,"-8"15"120"0,-3 9-375 16,-8 19-20-16,2 8 12 16,4 2-7-16,12-11 6 15,11 4-9-15,16-15 7 16,8-8-18-16,9-12 7 0,12-5-9 16,-1-15 10-16,3-16-7 15,-5-6 10-15,-8-15-11 16,-15 0 9-16,-9-4 14 31,-16 9 18-31,-14 2 2 0,-9 15 14 0,-13 12-8 16,1 8-16-16,1 14-21 15,6 4-2-15,9 8-17 16,12-7 7-16,9 4-26 16,5-3-12-16,11-4-79 15,5-4-17-15,17-7-367 16,2-13 60-16</inkml:trace>
          <inkml:trace contextRef="#ctx0" brushRef="#br0" timeOffset="-92498.5424">12437-406 1312 0,'-26'24'293'0,"-6"20"136"0,-1 8-360 15,4 10-20-15,11-10 10 16,10-4-9-16,5-12-11 15,13-7-25 1,4-18-2-16,17-9-8 0,0-7 9 16,16-16-10-16,2-10 12 0,1-8-9 15,-14-1 4-15,-2-2-9 16,-18 4 11-16,-11 6 18 16,-13 12 16-16,-12 4-4 15,-9 8 8-15,-8 3-13 16,-4 15-18-16,-3 1-19 15,7 2-6-15,13 5-76 16,3 2 380-16,30-16-824 16</inkml:trace>
          <inkml:trace contextRef="#ctx0" brushRef="#br0" timeOffset="-91822.4272">12760-109 1252 0,'2'1'312'16,"11"1"97"-16,16-4-347 16,5-9-56-16,11-7 1 15,9 4-3-15,9-11 6 16,-3 6-29-16,11-4-2 16,-3 4-391-16,-6-7 100 15</inkml:trace>
          <inkml:trace contextRef="#ctx0" brushRef="#br0" timeOffset="-91986.5971">13028-346 1280 0,'0'10'379'16,"0"8"67"-16,-2 11-359 15,2 21-47-15,-2-3-38 16,-1 3 2-16,5-3-1 15,4-11 0-15,2-15 0 0,7 5-33 16,-1-11-43-16,-1-10-376 16,-1 1 77-16</inkml:trace>
          <inkml:trace contextRef="#ctx0" brushRef="#br0" timeOffset="-91523.4728">13407-432 912 0,'11'-13'294'16,"11"3"61"-16,2 7-227 16,5 3-61-16,0 5-18 0,0 5 1 15,-9-2-25-15,-2 16-7 16,-13 2-7-16,-9 7 19 15,-4-1 11-15,-13 13 23 16,-10-6 10-16,-4 5 11 16,1-5-14-16,-4-5-10 15,14-6-23-15,8-6-11 16,11-5-19-16,8-8-18 16,8 1-18-16,12-3-103 15,6-14-16-15,14-9-335 16,4-10 18-16</inkml:trace>
          <inkml:trace contextRef="#ctx0" brushRef="#br0" timeOffset="-91208.9886">14006-400 1032 0,'-13'-9'436'0,"-13"28"1"15,-8 9-230-15,-7 12-135 0,7 6-31 16,2 6 3-16,10-10-8 15,14 0-3-15,13-13-16 16,11-1-6-16,6-15-5 16,12-8 1-16,1-12 0 15,9-14 2-15,-5-10 0 16,5-6-1-16,-10-5-2 16,-7-10 1-16,-12 11 0 15,-15-4 17-15,-13 12 2 0,-15 7 5 16,-7 12-2-16,-4 4-2 15,6 10-18-15,3 5-6 16,12 3-4-16,5 7-48 16,11 1-39-16,4-1-63 15,6-1-21-15,8-3-343 16,5-6 89-16</inkml:trace>
          <inkml:trace contextRef="#ctx0" brushRef="#br0" timeOffset="-90839.333">14377-479 1081 0,'-6'5'327'0,"-7"11"67"0,-7 0-293 16,-6 20-24-16,5 6-19 16,8 7 1-16,7-1-8 15,7 14-10-15,11-26-15 16,7-5-9-16,4-14-7 15,11-17 0-15,3-19 2 16,10-12 1-16,2-6-2 16,-2-12-3-16,-11 2-1 0,-9 0-1 15,-19 11 8 1,-18 2 23-16,-17 15 1 0,-17 9-1 16,-6 10-1-16,-4 5-10 15,14 5-24-15,4 3-24 16,18-5-98-16,12-7-381 15</inkml:trace>
          <inkml:trace contextRef="#ctx0" brushRef="#br0" timeOffset="-89899.6269">14976-344 1160 0,'19'7'618'15,"2"-1"-594"-15,23 2 8 16,13-4-3-16,19-4 3 16,3-13-17-16,22-7 8 15,-14 1-19-15,-1-1-386 16,-27 9 125-16</inkml:trace>
          <inkml:trace contextRef="#ctx0" brushRef="#br0" timeOffset="-89705.084">15053-99 1207 0,'7'2'322'0,"25"-7"85"0,14-2-344 15,22-6-38-15,5 5-25 16,14-3 12-16,-17 3-12 16,0 5 11-16,-21 14-31 0,-9 13-386 15,-29-1 124 1</inkml:trace>
        </inkml:traceGroup>
        <inkml:traceGroup>
          <inkml:annotationXML>
            <emma:emma xmlns:emma="http://www.w3.org/2003/04/emma" version="1.0">
              <emma:interpretation id="{618B4A19-AA0E-4C48-BD34-CB0299C33726}" emma:medium="tactile" emma:mode="ink">
                <msink:context xmlns:msink="http://schemas.microsoft.com/ink/2010/main" type="inkWord" rotatedBoundingBox="17519,2999 19635,2944 19648,3459 17533,3513"/>
              </emma:interpretation>
              <emma:one-of disjunction-type="recognition" id="oneOf6">
                <emma:interpretation id="interp10" emma:lang="" emma:confidence="1">
                  <emma:literal/>
                </emma:interpretation>
              </emma:one-of>
            </emma:emma>
          </inkml:annotationXML>
          <inkml:trace contextRef="#ctx0" brushRef="#br0" timeOffset="-87797.0909">17443-503 1105 0,'-12'4'336'0,"-6"4"56"16,-4 8-284-16,1 7-84 15,-7 12 13-15,7-1-8 16,3 8 22-16,10-1-9 15,6-5 7-15,12-15-27 0,6-5 8 16,10-13-21-16,13-9 11 16,8-6-11-16,12-5 10 15,-1-5-16-15,-1 0 10 16,-13-9-12-16,-9 0 30 16,-17 7 3-16,-8 3 50 15,-9 0 2-15,-7 8 19 16,-9 1-30-16,-11-1-4 15,-4-1-49-15,-8 7-6 16,-1 7-18-16,0 4 9 16,13 0-11-16,4 6 8 15,7 0-44-15,7-2-94 16,10 5-77-16,6 2-352 16,8-7-8-16</inkml:trace>
          <inkml:trace contextRef="#ctx0" brushRef="#br0" timeOffset="-87285.5226">17866-258 1103 0,'0'-16'357'0,"8"1"64"16,11 1-270-16,9 4-99 16,11 2-2-16,6 5-32 15,20 4-4-15,-2 3-17 16,4 2-35-16,-7-1 422 0,-2-2-815 16</inkml:trace>
          <inkml:trace contextRef="#ctx0" brushRef="#br0" timeOffset="-87474.0193">18146-495 1263 0,'2'-1'366'0,"-5"6"71"16,0 8-362-16,-9 16-34 16,-2 6-42-16,1 9 10 15,1 7-7-15,6 5 9 16,6-9-12-16,5 0 2 15,1-16-36-15,1-8-57 16,-6-10 36-16,-4 5-384 16,-3-15 85-16</inkml:trace>
          <inkml:trace contextRef="#ctx0" brushRef="#br0" timeOffset="-88658.54">16215-509 1190 0,'-10'-8'356'0,"2"1"112"15,6 2-343-15,5 5-7 16,7-1-49-16,13 2-7 16,6 3-51-16,8 2 2 15,7-6-17-15,18 5 11 0,-5-7-11 16,6-3 11-16,-6-3-10 15,-9 3 9-15,-22-4-9 16,-13 7-3-16,-16 10-5 16,-16 8 10-16,-9 14-9 15,-13 18 11-15,-1 7 0 0,-3 14 6 16,9-1-10 0,2 5 9-16,13-18-10 0,10-7 14 15,4-17-23-15,7-13-37 16,3-15-47-16,2-14-32 15,-3-2-358-15,1-19 80 16</inkml:trace>
          <inkml:trace contextRef="#ctx0" brushRef="#br0" timeOffset="-88170.129">16341-297 1118 0,'0'4'392'0,"-3"-3"88"0,3 4-324 15,6 1-90-15,-2 3-10 16,4-8-45-16,16-1-33 15,9-1 28-15,18-8 10 16,10-2-22-16,13 0-47 16,-4-2-37-16,4-5-30 15,-15 5-30-15,-1 5-62 0,-16-8-3 16,-6 4-23-16,-10 4 30 16,2 0 28-16,-14-5 74 15,4 3 113-15,-2-1 111 16,-1-8 88-16,-5-3 18 15,-1 1 63-15,-7 5-43 16,-5 8-34-16,-10 6-88 16,-8 17-17-16,-7 5-67 15,-1 14-11-15,-4 3-29 0,9 12 10 16,8-7-11 0,11 10 13-16,8-12-11 0,17-4 10 15,-1-12-12-15,10-11 15 16,1-21-11-16,9-13 15 15,-5-10-10-15,3-13 13 16,-5-4-16-16,-6 1 20 16,-14 6-12-16,-17 1 12 15,-13 14-12-15,-10 14 11 16,-4 9-20-16,3 8 5 16,9 9-12-16,6 3-22 15,9-4-44-15,13 4-49 16,10-4-30-16,19-8-114 15,7-8-198-15,17-3 45 16</inkml:trace>
        </inkml:traceGroup>
        <inkml:traceGroup>
          <inkml:annotationXML>
            <emma:emma xmlns:emma="http://www.w3.org/2003/04/emma" version="1.0">
              <emma:interpretation id="{AF94A905-71A5-4C4D-A2DB-74035CC2C0D0}" emma:medium="tactile" emma:mode="ink">
                <msink:context xmlns:msink="http://schemas.microsoft.com/ink/2010/main" type="inkWord" rotatedBoundingBox="20025,2960 21701,2917 21723,3766 20047,3809"/>
              </emma:interpretation>
              <emma:one-of disjunction-type="recognition" id="oneOf7">
                <emma:interpretation id="interp11" emma:lang="" emma:confidence="1">
                  <emma:literal/>
                </emma:interpretation>
              </emma:one-of>
            </emma:emma>
          </inkml:annotationXML>
          <inkml:trace contextRef="#ctx0" brushRef="#br0" timeOffset="-85874.1966">19597-537 668 0,'1'-21'480'0,"-11"8"-81"15,-9 12-65-15,-4 4-256 16,2 8-34-16,-6 0-20 15,7 4-13-15,4 6-13 16,9-3 8-16,9 8-9 16,9-3 10-16,9-4-9 15,3-8 11-15,7 9-8 16,0-9 9-16,12 6-10 16,-8 2 9-16,1 0-10 0,-7-10-2 15,-4 7-2 1,-11-3 10-16,-5 1-10 0,-9 3 9 15,-2 7 0-15,-1-6 6 16,-7 4 7-16,-5-4 21 16,-9-3 13-16,-4 3 26 15,-15-10 4-15,-3-5-3 16,-3-5-17-16,8-7-13 16,-5-20-24-16,13-1-9 15,8-10-17-15,15 6 7 0,14 0-12 16,10 3 7-16,19 3-7 15,6 6 12-15,18-6-10 16,-4 4 11-16,11 3-10 16,-9 1 10-16,-2-4-8 15,-15 6 15-15,-14-3 5 16,-12 6 23-16,-17 2 3 16,-6 5 11-16,-20-2-14 15,-5 7-4-15,-17 6-25 16,5 4-3-16,-9 3-12 15,13 1 8-15,6 7-11 16,18-7 12-16,8 1-73 16,11 1-57-16,9 4-87 15,7-7-353-15,9 6 24 16</inkml:trace>
          <inkml:trace contextRef="#ctx0" brushRef="#br0" timeOffset="-85611.334">20060-493 1207 0,'0'0'409'0,"0"7"63"0,-1 7-318 16,-1 7-63-16,1 8-32 15,2 5-20-15,6-1-15 16,7-4-1-16,12-5-16 15,7-6 6-15,12-11-8 16,0-14-13-16,2-4-110 16,-4-15-10-16,-9-5-21 15,-16 0-355-15,-5 2 116 16</inkml:trace>
          <inkml:trace contextRef="#ctx0" brushRef="#br0" timeOffset="-85329.4639">20346-449 1122 0,'-15'16'340'0,"-7"15"100"15,2 1-302-15,-6 22-35 16,5 3-17-16,0 12-22 16,3-10-28-16,-5 10-21 15,6-5 3-15,-5 2-6 0,5-7-25 16,2 5-464-16,4-13 155 16</inkml:trace>
          <inkml:trace contextRef="#ctx0" brushRef="#br0" timeOffset="-86598.5751">19066-509 1266 0,'-44'-3'268'0,"-12"6"119"0,4 7-368 15,-8 12-5-15,13 11 13 16,3 7-3-16,15-1 11 15,9 7-4-15,14-8-4 16,9-12-14-16,13-6 8 16,12-10-8-16,4-17 11 0,10-11-1 15,4-4 10-15,-2-17-10 16,-12 1 8-16,-1-4 6 16,-10 3 7-16,-15 2-4 15,-6 13 9-15,-11 4-12 16,-12 14-10-16,-9 7-18 15,-1 12 2-15,-4 10-14 16,13 9 9-16,4 2-44 16,12 1-38-16,10-3-433 15,6-9 96-15</inkml:trace>
          <inkml:trace contextRef="#ctx0" brushRef="#br0" timeOffset="-86454.7112">19264-281 1144 0,'-18'43'252'15,"0"-1"109"-15,-6 10-338 0,3-7-10 16,5-1-10-16,9-20 11 16,4-1 23-16,11-13-396 15,12-4 146-15</inkml:trace>
        </inkml:traceGroup>
      </inkml:traceGroup>
    </inkml:traceGroup>
  </inkml:traceGroup>
</inkml:ink>
</file>

<file path=ppt/ink/ink26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44:19.114"/>
    </inkml:context>
    <inkml:brush xml:id="br0">
      <inkml:brushProperty name="width" value="0.09333" units="cm"/>
      <inkml:brushProperty name="height" value="0.09333" units="cm"/>
      <inkml:brushProperty name="color" value="#ED1C24"/>
      <inkml:brushProperty name="fitToCurve" value="1"/>
    </inkml:brush>
    <inkml:brush xml:id="br1">
      <inkml:brushProperty name="width" value="0.09333" units="cm"/>
      <inkml:brushProperty name="height" value="0.09333" units="cm"/>
      <inkml:brushProperty name="fitToCurve" value="1"/>
    </inkml:brush>
  </inkml:definitions>
  <inkml:traceGroup>
    <inkml:annotationXML>
      <emma:emma xmlns:emma="http://www.w3.org/2003/04/emma" version="1.0">
        <emma:interpretation id="{B7B52606-6612-427D-881E-7CC8F778FC47}" emma:medium="tactile" emma:mode="ink">
          <msink:context xmlns:msink="http://schemas.microsoft.com/ink/2010/main" type="writingRegion" rotatedBoundingBox="13833,3151 15456,1680 16662,3010 15038,4481"/>
        </emma:interpretation>
      </emma:emma>
    </inkml:annotationXML>
    <inkml:traceGroup>
      <inkml:annotationXML>
        <emma:emma xmlns:emma="http://www.w3.org/2003/04/emma" version="1.0">
          <emma:interpretation id="{B24CF09D-B76B-497E-B419-87BF0323DDFB}" emma:medium="tactile" emma:mode="ink">
            <msink:context xmlns:msink="http://schemas.microsoft.com/ink/2010/main" type="paragraph" rotatedBoundingBox="13833,3151 15456,1680 16662,3010 15038,4481" alignmentLevel="1"/>
          </emma:interpretation>
        </emma:emma>
      </inkml:annotationXML>
      <inkml:traceGroup>
        <inkml:annotationXML>
          <emma:emma xmlns:emma="http://www.w3.org/2003/04/emma" version="1.0">
            <emma:interpretation id="{E675E710-6864-488E-A8DB-4D25801DA9AF}" emma:medium="tactile" emma:mode="ink">
              <msink:context xmlns:msink="http://schemas.microsoft.com/ink/2010/main" type="line" rotatedBoundingBox="13833,3151 15456,1680 16662,3010 15038,4481"/>
            </emma:interpretation>
          </emma:emma>
        </inkml:annotationXML>
        <inkml:traceGroup>
          <inkml:annotationXML>
            <emma:emma xmlns:emma="http://www.w3.org/2003/04/emma" version="1.0">
              <emma:interpretation id="{85E8E788-8C93-4C1B-98A6-E067395BCBE4}" emma:medium="tactile" emma:mode="ink">
                <msink:context xmlns:msink="http://schemas.microsoft.com/ink/2010/main" type="inkWord" rotatedBoundingBox="13833,3151 15456,1680 16662,3010 15038,4481"/>
              </emma:interpretation>
              <emma:one-of disjunction-type="recognition" id="oneOf0">
                <emma:interpretation id="interp0" emma:lang="" emma:confidence="1">
                  <emma:literal/>
                </emma:interpretation>
              </emma:one-of>
            </emma:emma>
          </inkml:annotationXML>
          <inkml:trace contextRef="#ctx0" brushRef="#br0">13433-1106 889 0,'-10'-11'309'0,"5"-7"56"16,4 5-238-16,2-7-10 15,8-2-35-15,2 0-8 16,2 3-24-16,8-4-10 15,0 9-17-15,3 4-3 16,-4 0-7-16,6 9-3 16,-12 5-4-16,3 1-1 15,-8 2-2-15,-1 6 0 16,-8 5 2-16,-6 4 9 16,-9 3 3-16,-9 6 5 15,-2-6 3-15,-1-5 4 16,5-7-6-16,8-5-3 15,9-6-6-15,3-1-7 16,9-1-6-16,7-1 0 16,4-6-1-16,7 6-1 0,5-3 3 15,0 6-1-15,-4 19-2 16,0 10-2-16,-9-4 0 16,-4 9 1-16,-1-2 1 15,-4-16-1-15,-5 3 0 16,-3 0 0-16,-5 3 0 15,-5 14 1-15,-3-7 2 0,2 3 1 16,3 0 2-16,0-8 0 16,1-15 3-16,-9 4 7 15,-3 2 3-15,-9-8 3 16,1-1 1-16,-9 3-1 16,12 0-8-16,-1-14-3 15,11 6-5-15,-1 2-1 16,9-8-14-16,6-2-90 15,4-1-46-15,9-15-340 16,5-15 7-16</inkml:trace>
          <inkml:trace contextRef="#ctx0" brushRef="#br1" timeOffset="-15752.2152">13975-730 651 0,'-13'-50'177'0,"-3"-12"79"15,4 12-159-15,-7 11 16 16,-6 15 11-16,-9 8 15 15,-3 14-13-15,-13 15-15 0,3 1-22 16,-8 22-17-16,8 1-15 16,-12 17-21-16,11-10-8 15,-9 14-17-15,6-14 2 16,1 8-14-16,11-15 7 16,-1 20-11-16,9-2 8 15,2 25-10-15,6 7 10 16,2 17-9-16,6-10 10 0,6 10-10 15,5-15 10-15,14 2-11 16,6-13 10-16,15 9-10 16,5-19 11-16,17 4-11 15,6-15 9-15,23-2-8 16,3-23 10-16,25-14-9 16,-8-20 10-16,18-14-8 15,-14-18 8-15,15-15-10 16,-22-1 10-16,15-23-9 15,-20-3 10-15,5-18-10 16,-18 1 10-16,3-2-10 16,-19 2 11-16,2-14-9 15,-14 8 10-15,-6-8-9 16,-11 5 11-16,-7-7-12 0,-16 12 12 16,-10 0-10-16,-8 16 10 15,-19-17-9-15,-10 20 15 16,-18 18-1-16,-11 20 13 15,-30 4 1-15,-4 35 11 16,-25 31-11-16,-7 9 1 16,-25 29-15-16,14 14-3 15,-4 18-67-15,24-12-56 16,-4 11-360-16</inkml:trace>
          <inkml:trace contextRef="#ctx0" brushRef="#br0" timeOffset="354.5744">13934-1160 1222 0,'-10'0'274'0,"-6"4"104"0,-3 2-360 16,-10 9-4 0,1-2-8-16,0 14 8 0,11 4 6 15,2 6-1-15,15-3-3 16,8 20-5-16,7-12-8 16,11 8-2-16,3-11-1 15,7-6 0-15,-2-17 1 0,3-14 2 16,-6-22 1-16,-5-9 10 15,-10-2 13-15,-6-11 28 16,-10 6 10-16,-12 5 10 16,-4-9-9-16,-8 3-13 15,-4 11-24-15,-1-4-9 16,5 11-11-16,3 34 0 16,8-12 1-16,8 16-7 15,6 14 0-15,9-6-81 16,6-9-41-16,5 15 410 15,2-22-778-15,8-14 356 16</inkml:trace>
          <inkml:trace contextRef="#ctx0" brushRef="#br0" timeOffset="1114.5162">14323-1179 1091 0,'-37'63'274'0,"2"10"89"15,-8 21-299-15,14-8-37 16,6-1 3-16,19-35-4 16,12-11-6-16,14-30-10 15,14-9-3-15,0-16-5 16,12-21 0-16,-4-13 3 0,5-15 3 16,-12-13 1-16,2 2-3 15,-15 16-1-15,-1 9 1 16,-12 17 2-16,-7 21 21 15,-4 10 6-15,-5 10 7 16,0 1 1-16,-3 5-2 16,3 22-21-16,5 6-6 15,5-4-8-15,3 2 0 16,7-8-4-16,4-25 0 16,1-9 0-16,4-10 1 15,0-19 0-15,-1-14 6 16,-5-1 2-16,-7-6 7 15,-9 3 14-15,-14 12 25 16,-12 12 0-16,-12 8 7 16,-6 2-10-16,-8 10-12 0,3 7-26 15,1 6-4 1,14-4-7-16,6 10-55 0,16-2-96 16,27 4-372-1</inkml:trace>
        </inkml:traceGroup>
      </inkml:traceGroup>
    </inkml:traceGroup>
  </inkml:traceGroup>
</inkml:ink>
</file>

<file path=ppt/ink/ink26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44:24.113"/>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A2023183-C0C9-4C70-AF93-64F619285C62}" emma:medium="tactile" emma:mode="ink">
          <msink:context xmlns:msink="http://schemas.microsoft.com/ink/2010/main" type="writingRegion" rotatedBoundingBox="14031,6089 12732,6051 12752,5346 14051,5383"/>
        </emma:interpretation>
      </emma:emma>
    </inkml:annotationXML>
    <inkml:traceGroup>
      <inkml:annotationXML>
        <emma:emma xmlns:emma="http://www.w3.org/2003/04/emma" version="1.0">
          <emma:interpretation id="{FA4E1300-BDB4-4513-A66A-E4B5A0D3B597}" emma:medium="tactile" emma:mode="ink">
            <msink:context xmlns:msink="http://schemas.microsoft.com/ink/2010/main" type="paragraph" rotatedBoundingBox="14031,6089 12732,6051 12752,5346 14051,5383" alignmentLevel="1"/>
          </emma:interpretation>
        </emma:emma>
      </inkml:annotationXML>
      <inkml:traceGroup>
        <inkml:annotationXML>
          <emma:emma xmlns:emma="http://www.w3.org/2003/04/emma" version="1.0">
            <emma:interpretation id="{7288BECD-D3DA-4FC5-B56C-0D9A6B74340F}" emma:medium="tactile" emma:mode="ink">
              <msink:context xmlns:msink="http://schemas.microsoft.com/ink/2010/main" type="line" rotatedBoundingBox="14031,6089 12732,6051 12752,5346 14051,5383"/>
            </emma:interpretation>
          </emma:emma>
        </inkml:annotationXML>
        <inkml:traceGroup>
          <inkml:annotationXML>
            <emma:emma xmlns:emma="http://www.w3.org/2003/04/emma" version="1.0">
              <emma:interpretation id="{42F87D91-DC50-4DFD-8F7F-A5305DF6141B}" emma:medium="tactile" emma:mode="ink">
                <msink:context xmlns:msink="http://schemas.microsoft.com/ink/2010/main" type="inkWord" rotatedBoundingBox="14031,6089 12732,6051 12752,5346 14051,5383"/>
              </emma:interpretation>
              <emma:one-of disjunction-type="recognition" id="oneOf0">
                <emma:interpretation id="interp0" emma:lang="" emma:confidence="0">
                  <emma:literal>008</emma:literal>
                </emma:interpretation>
                <emma:interpretation id="interp1" emma:lang="" emma:confidence="0">
                  <emma:literal>08 o</emma:literal>
                </emma:interpretation>
                <emma:interpretation id="interp2" emma:lang="" emma:confidence="0">
                  <emma:literal>00</emma:literal>
                </emma:interpretation>
                <emma:interpretation id="interp3" emma:lang="" emma:confidence="0">
                  <emma:literal>004</emma:literal>
                </emma:interpretation>
                <emma:interpretation id="interp4" emma:lang="" emma:confidence="0">
                  <emma:literal>08 O</emma:literal>
                </emma:interpretation>
              </emma:one-of>
            </emma:emma>
          </inkml:annotationXML>
          <inkml:trace contextRef="#ctx0" brushRef="#br0">92 99 1088 0,'-8'-8'289'0,"-6"11"80"15,-4 21-314-15,-2 23-17 16,4 12-14-16,5 10 35 16,6-5-9-16,12-3 14 0,9-20-20 15,6-12 0-15,4-19-32 16,10-20 8-16,-2-18-15 15,7-22 13-15,-2-11-11 16,-5-19 12-16,-10 5-11 16,-11 6 27-16,-13 14 3 15,-13 9 30-15,-8 27-14 0,-10 17 11 16,-3 7-30-16,-6 21-7 16,4 13-30-16,0 11 6 15,10 0-63-15,7 12 64 16,12-10-514-16,7-10 139 15</inkml:trace>
          <inkml:trace contextRef="#ctx0" brushRef="#br0" timeOffset="-419.9451">-397 162 1079 0,'5'-3'250'0,"-5"4"95"16,0 1-318-16,-2 3 9 15,-1 0-11-15,-2 5 18 16,-2 6-5-16,1 11 10 16,1 1-27-16,3 6 6 15,2-3-19-15,7-9 7 16,6-10-12-16,9-17 12 16,3-15-10-16,6-22 9 15,-5-13-11-15,0-15 13 16,-13 9-12-16,-13-9 11 0,-12 15-8 15,-11 11 22-15,-6 21-11 16,-10 17 12-16,4 21-11 16,-3 25 10-16,6 5-24 15,1 17 8-15,12-7-12 16,9 9 7-16,8-14-11 16,14-3-30-16,9-16-56 0,6-9-348 15,-1-18 61-15</inkml:trace>
          <inkml:trace contextRef="#ctx0" brushRef="#br0" timeOffset="-780.4981">-803-63 960 0,'-19'-17'343'16,"1"11"66"-16,-3 4-267 15,-7 10-30-15,10 5-49 16,-8 8 0-16,-1 2-43 16,4 0 9-16,9-4-18 15,5-2 8-15,13-6-18 16,10-3 7-16,7-3-13 15,9 0 6-15,0-4-14 16,3-4 6-16,-4 0-10 0,-3 6 6 16,-5-1-10-16,-3 17 8 15,-5 9-8-15,-8 14 11 16,-9 2-5-16,1 13 16 16,-2-7-3-16,-4 3 17 15,-3-7-4-15,1 1 23 16,-5-10-7-16,-12 2 17 15,2-8-12-15,0-12 9 16,4-9-22-16,-3-7 6 16,12-14-20-16,7-18 5 15,2-5-14-15,11-12 12 16,3 2-12-16,8-1 12 16,1 11-9-16,10 0 8 15,-6 6-12-15,3-4 11 16,-7 4-11-16,2-3 11 15,-8 2-11-15,2-2 13 16,-12 4-12-16,-3 1 15 16,-10 3-13-16,-9 9 11 0,-7 6-13 15,3 6 12-15,1 0-13 16,1 7 13-16,6-5-11 16,7 0-22-16,5 0-43 15,1 0-52-15,8 2-26 16,12 3-324-16,5 9 77 0</inkml:trace>
        </inkml:traceGroup>
      </inkml:traceGroup>
    </inkml:traceGroup>
  </inkml:traceGroup>
</inkml:ink>
</file>

<file path=ppt/ink/ink26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44:26.551"/>
    </inkml:context>
    <inkml:brush xml:id="br0">
      <inkml:brushProperty name="width" value="0.09333" units="cm"/>
      <inkml:brushProperty name="height" value="0.09333" units="cm"/>
      <inkml:brushProperty name="color" value="#ED1C24"/>
      <inkml:brushProperty name="fitToCurve" value="1"/>
    </inkml:brush>
    <inkml:brush xml:id="br1">
      <inkml:brushProperty name="width" value="0.09333" units="cm"/>
      <inkml:brushProperty name="height" value="0.09333" units="cm"/>
      <inkml:brushProperty name="fitToCurve" value="1"/>
    </inkml:brush>
  </inkml:definitions>
  <inkml:traceGroup>
    <inkml:annotationXML>
      <emma:emma xmlns:emma="http://www.w3.org/2003/04/emma" version="1.0">
        <emma:interpretation id="{30F67FDF-CBA6-48C0-8A61-F8B14E4FAC6D}" emma:medium="tactile" emma:mode="ink">
          <msink:context xmlns:msink="http://schemas.microsoft.com/ink/2010/main" type="writingRegion" rotatedBoundingBox="12643,8704 15714,7967 15864,8588 12793,9326"/>
        </emma:interpretation>
      </emma:emma>
    </inkml:annotationXML>
    <inkml:traceGroup>
      <inkml:annotationXML>
        <emma:emma xmlns:emma="http://www.w3.org/2003/04/emma" version="1.0">
          <emma:interpretation id="{EB5E862A-10E9-4BB1-AEE2-9C4C96EFC5AE}" emma:medium="tactile" emma:mode="ink">
            <msink:context xmlns:msink="http://schemas.microsoft.com/ink/2010/main" type="paragraph" rotatedBoundingBox="12643,8704 15714,7967 15864,8588 12793,9326" alignmentLevel="1"/>
          </emma:interpretation>
        </emma:emma>
      </inkml:annotationXML>
      <inkml:traceGroup>
        <inkml:annotationXML>
          <emma:emma xmlns:emma="http://www.w3.org/2003/04/emma" version="1.0">
            <emma:interpretation id="{2B89EB9C-C9D8-437D-898C-60108BEEB0E9}" emma:medium="tactile" emma:mode="ink">
              <msink:context xmlns:msink="http://schemas.microsoft.com/ink/2010/main" type="line" rotatedBoundingBox="12643,8704 15714,7967 15864,8588 12793,9326"/>
            </emma:interpretation>
          </emma:emma>
        </inkml:annotationXML>
        <inkml:traceGroup>
          <inkml:annotationXML>
            <emma:emma xmlns:emma="http://www.w3.org/2003/04/emma" version="1.0">
              <emma:interpretation id="{F13401A3-82DF-48EE-BD7E-59FDF535B91A}" emma:medium="tactile" emma:mode="ink">
                <msink:context xmlns:msink="http://schemas.microsoft.com/ink/2010/main" type="inkWord" rotatedBoundingBox="12643,8704 14185,8334 14334,8955 12793,9326"/>
              </emma:interpretation>
              <emma:one-of disjunction-type="recognition" id="oneOf0">
                <emma:interpretation id="interp0" emma:lang="" emma:confidence="0">
                  <emma:literal>800</emma:literal>
                </emma:interpretation>
                <emma:interpretation id="interp1" emma:lang="" emma:confidence="0">
                  <emma:literal>8 00</emma:literal>
                </emma:interpretation>
                <emma:interpretation id="interp2" emma:lang="" emma:confidence="0">
                  <emma:literal>80 0</emma:literal>
                </emma:interpretation>
                <emma:interpretation id="interp3" emma:lang="" emma:confidence="0">
                  <emma:literal>80 O</emma:literal>
                </emma:interpretation>
                <emma:interpretation id="interp4" emma:lang="" emma:confidence="0">
                  <emma:literal>80 °</emma:literal>
                </emma:interpretation>
              </emma:one-of>
            </emma:emma>
          </inkml:annotationXML>
          <inkml:trace contextRef="#ctx0" brushRef="#br0">11560 5492 367 0,'-4'-40'96'0,"6"-6"39"0,0 2-54 15,3-6 99-15,-1 9 16 16,-4 4 52-16,4 5-1 16,1-1-17-16,-9 11-110 15,-1 2-8-15,1 10-52 16,-5 9-10-16,-8 7-40 0,2 14 4 15,2 4-17-15,-5 12 17 16,4 3-7-16,10 4 20 16,3-7-13-16,2-3 10 15,9-7-19-15,1-9 11 16,6-9-19-16,5-9 14 16,4-4-12-16,7-10 12 15,-4 6-12-15,0-1 12 16,-8 7-14-16,-3 9 10 15,-8 10-14-15,0 7 13 16,-12 8-11-16,-3 13 14 16,-3-4-12-16,-8 6 27 15,-4-3-10-15,-2 1 31 16,-1-5-5-16,-5-5 13 16,4-3-23-16,-4-11 9 15,-1-16-33-15,3-17-1 16,5-14-14-16,7-17 12 0,5-8-13 15,16-6 13-15,7 7-5 16,12 6 10-16,2 11-13 16,9 3 10-16,-7 8-11 15,5 1 11-15,-12 4-11 16,0-5 13-16,-10 4-13 16,-5-2 12-16,-13 1-11 15,-5-7 16-15,-11 7-11 0,-5-1 14 16,0 10-11-1,-6 3 10-15,1 6-15 0,0 0 10 16,7 6-13-16,1-3 9 16,13 1-11-16,5 3-41 15,10 0-43-15,8 8-61 16,3-2-29-16,15 4-330 16,7-9 84-16</inkml:trace>
          <inkml:trace contextRef="#ctx0" brushRef="#br0" timeOffset="365.0182">12097 5051 967 0,'-4'11'310'0,"-10"2"35"16,-7 10-222-16,-2 6-114 15,2 12 42 1,0-2 15-16,9 6 34 0,11-8-14 15,9 1 7-15,8-12-46 16,12 0-12-16,-1-15-35 16,7-5 10-16,-1-10-12 0,-1-13 9 15,-3-15-7-15,-4-2 19 16,-9-13-12-16,-8-10 14 16,-13 5-8-16,-8 5 8 15,-1 8-10-15,-14 12 20 16,4 20-10-16,-1 12 8 15,4 10-10-15,0 10 5 16,11 8-22-16,6 4 8 16,5-3-7-16,12 4-57 15,5-12-54-15,11-4 434 16,7-15-824-16,14-19 368 16</inkml:trace>
          <inkml:trace contextRef="#ctx0" brushRef="#br0" timeOffset="763.9511">12541 5083 1114 0,'0'7'338'16,"0"4"51"-16,-2 18-290 0,-1 7-78 15,1 11 0 1,1 0 2-16,2 3 27 0,4-12-8 16,8-6 8-16,2-12-22 15,14-11-3-15,4-10-28 16,7-25 10-16,2-7-11 15,4-25 13-15,-7-4-9 0,-2-17 12 16,-11 11-9 0,-5-4 45-16,-11 22 7 0,-12 6 41 15,-8 20-6-15,-9 8 12 16,-9 11-46-16,-9 6-10 16,0 9-38-16,-7 6 3 15,7 2-14 1,4 0-3-16,14-5-56 0,7-8-77 15,14-8-411-15</inkml:trace>
        </inkml:traceGroup>
        <inkml:traceGroup>
          <inkml:annotationXML>
            <emma:emma xmlns:emma="http://www.w3.org/2003/04/emma" version="1.0">
              <emma:interpretation id="{D005A6B7-551C-436C-9437-8C20E76C3BC8}" emma:medium="tactile" emma:mode="ink">
                <msink:context xmlns:msink="http://schemas.microsoft.com/ink/2010/main" type="inkWord" rotatedBoundingBox="15171,8305 15762,8164 15793,8293 15202,8435"/>
              </emma:interpretation>
            </emma:emma>
          </inkml:annotationXML>
          <inkml:trace contextRef="#ctx0" brushRef="#br1" timeOffset="-111578.2639">13858 4821 1141 0,'16'-10'278'0,"0"16"116"16,10 6-304-16,5-1-26 15,15 0 16-15,4-6-33 16,18-14-4-16,2-17-23 0,17-18-62 16,-2-18-391-16,-1-21 111 15</inkml:trace>
        </inkml:traceGroup>
      </inkml:traceGroup>
    </inkml:traceGroup>
  </inkml:traceGroup>
</inkml:ink>
</file>

<file path=ppt/ink/ink26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46:14.57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3C8F1BD-4223-494E-93B8-E310B371B360}" emma:medium="tactile" emma:mode="ink">
          <msink:context xmlns:msink="http://schemas.microsoft.com/ink/2010/main" type="inkDrawing" rotatedBoundingBox="20213,9624 23669,8553 23708,8680 20253,9751" semanticType="underline" shapeName="Other">
            <msink:sourceLink direction="with" ref="{58421D91-8120-45D2-8629-3B24205CB791}"/>
          </msink:context>
        </emma:interpretation>
      </emma:emma>
    </inkml:annotationXML>
    <inkml:trace contextRef="#ctx0" brushRef="#br0">0 1097 996 0,'7'-7'297'16,"1"3"59"-16,18-6-272 16,11-1-57-16,34-15-18 15,12-4 8-15,45-15-5 16,13-13 10-16,49-24-10 16,-2 3 6-16,33-9-13 15,-19 4 4-15,29 5-12 0,-32 19 10 16,20 1-11-16,-32 17 10 15,14 1-10-15,-32 14 11 16,11-1-11-16,-33 2 10 16,9-9-10-16,-36 2 11 15,-3-2-10-15,-35-3 17 16,-9 11 0-16,-32 7 19 0,-17 4 25 16,-25 8 21-16,-30 1-15 15,-28 7 1-15,-43 15-19 16,-19 9-26-16,-55 20-23 15,-4 11 10-15,-26 13-11 16,25-9 10-16,-15 2-10 16,33-12 12-16,-2 6-12 15,27-13 0-15,-13 7-1 16,23-8 12-16,-5 2-12 16,23-9 11-16,-5 2-1 15,30-8 1-15,14-4-10 16,25-9 10-16,19-7-14 15,20-3 11-15,24-5-14 16,18-7 10-16,40-14-11 16,25-5 14-16,53-19-10 15,17-6 12-15,52-13-9 16,-6 5 11-16,23-12-25 16,-22 11-23-16,7-13-67 0,-47 6 87 15,-1-12-432-15,-47 19 127 16</inkml:trace>
  </inkml:traceGroup>
</inkml:ink>
</file>

<file path=ppt/ink/ink26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46:16.66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4F62B68-6043-4CDF-92EF-8157B208CF7B}" emma:medium="tactile" emma:mode="ink">
          <msink:context xmlns:msink="http://schemas.microsoft.com/ink/2010/main" type="inkDrawing" rotatedBoundingBox="23043,6082 24205,8222 23870,8404 22709,6263" semanticType="callout" shapeName="Other">
            <msink:sourceLink direction="with" ref="{00CE1C7A-1B9E-4B6E-9B41-AD17784A1C74}"/>
            <msink:sourceLink direction="with" ref="{8E839390-86F1-4D08-B45F-2B7D5C8BEAD3}"/>
          </msink:context>
        </emma:interpretation>
      </emma:emma>
    </inkml:annotationXML>
    <inkml:trace contextRef="#ctx0" brushRef="#br0">0 81 949 0,'14'-37'297'0,"12"17"39"0,26 1-230 16,5 14-100-16,19 7 0 15,-8 19-12-15,5 19 10 16,-13 12-12-16,3 24 10 16,-14 7-8-16,0 21 11 15,-15-7-10-15,-2 13 14 16,-9-12-10-16,4 2 11 16,-4-15-11-16,13 10 11 15,-2-12-14-15,5 3 12 16,0-13-12-16,1-2 12 15,-9-19-10-15,2-3 10 16,-7-13-11-16,-5 3 12 16,-5-5-13-16,0 5 11 15,-5-5-13-15,2 8 13 16,4-3-11-16,0 14 14 16,3 1-11-16,9 16 12 0,-1-9-13 15,6 6 13-15,-2-17-13 16,7-8 13-16,-10-18-10 15,4-7-351-15,-9-29 119 16</inkml:trace>
  </inkml:traceGroup>
</inkml:ink>
</file>

<file path=ppt/ink/ink26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41:48.94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DE2B0A6-006B-4F43-9105-D0F08C3662DE}" emma:medium="tactile" emma:mode="ink">
          <msink:context xmlns:msink="http://schemas.microsoft.com/ink/2010/main" type="writingRegion" rotatedBoundingBox="29959,4928 30493,9436 29427,9562 28893,5054">
            <msink:destinationLink direction="with" ref="{AA0E7194-1585-4979-BF9F-A0D48D48F99C}"/>
          </msink:context>
        </emma:interpretation>
      </emma:emma>
    </inkml:annotationXML>
    <inkml:traceGroup>
      <inkml:annotationXML>
        <emma:emma xmlns:emma="http://www.w3.org/2003/04/emma" version="1.0">
          <emma:interpretation id="{45E5C56B-65EC-4429-9FF7-8E334840097F}" emma:medium="tactile" emma:mode="ink">
            <msink:context xmlns:msink="http://schemas.microsoft.com/ink/2010/main" type="paragraph" rotatedBoundingBox="29959,4928 30493,9436 29427,9562 28893,5054" alignmentLevel="1"/>
          </emma:interpretation>
        </emma:emma>
      </inkml:annotationXML>
      <inkml:traceGroup>
        <inkml:annotationXML>
          <emma:emma xmlns:emma="http://www.w3.org/2003/04/emma" version="1.0">
            <emma:interpretation id="{FA7AC2B2-63DE-42C1-BBAA-4A9D032673A9}" emma:medium="tactile" emma:mode="ink">
              <msink:context xmlns:msink="http://schemas.microsoft.com/ink/2010/main" type="line" rotatedBoundingBox="29959,4928 30493,9436 29427,9562 28893,5054"/>
            </emma:interpretation>
          </emma:emma>
        </inkml:annotationXML>
        <inkml:traceGroup>
          <inkml:annotationXML>
            <emma:emma xmlns:emma="http://www.w3.org/2003/04/emma" version="1.0">
              <emma:interpretation id="{1F7E3973-A0E3-4FBC-B8BD-97FF95E8AC46}" emma:medium="tactile" emma:mode="ink">
                <msink:context xmlns:msink="http://schemas.microsoft.com/ink/2010/main" type="inkWord" rotatedBoundingBox="29606,4970 29684,5630 29562,5644 29484,4985"/>
              </emma:interpretation>
              <emma:one-of disjunction-type="recognition" id="oneOf0">
                <emma:interpretation id="interp0" emma:lang="" emma:confidence="1">
                  <emma:literal/>
                </emma:interpretation>
              </emma:one-of>
            </emma:emma>
          </inkml:annotationXML>
          <inkml:trace contextRef="#ctx0" brushRef="#br0">-2487-3758 738 0,'-13'0'345'15,"-10"29"-26"-15,6 13-123 16,0 16-187-16,8 1 1 0,4 9-11 16,5-5 10-16,6 10-10 15,4-11 10-15,8 7 1 16,3-1-333-16,-6 10 115 16</inkml:trace>
        </inkml:traceGroup>
        <inkml:traceGroup>
          <inkml:annotationXML>
            <emma:emma xmlns:emma="http://www.w3.org/2003/04/emma" version="1.0">
              <emma:interpretation id="{7A3EE0C7-3E6A-49BD-8369-314377AAB495}" emma:medium="tactile" emma:mode="ink">
                <msink:context xmlns:msink="http://schemas.microsoft.com/ink/2010/main" type="inkWord" rotatedBoundingBox="30181,6803 30493,9436 29427,9562 29115,6929">
                  <msink:destinationLink direction="with" ref="{150E3A9C-5E53-48B2-BEDE-E6B4CA99CBCB}"/>
                </msink:context>
              </emma:interpretation>
              <emma:one-of disjunction-type="recognition" id="oneOf1">
                <emma:interpretation id="interp1" emma:lang="" emma:confidence="1">
                  <emma:literal/>
                </emma:interpretation>
              </emma:one-of>
            </emma:emma>
          </inkml:annotationXML>
          <inkml:trace contextRef="#ctx0" brushRef="#br0" timeOffset="788.4983">-2352 181 804 0,'-13'39'365'0,"-2"0"-7"0,1 18-156 16,2-4-156-16,1 12-19 16,3-6-3-16,3 9-14 15,5-7 2-15,2 1-11 16,1-17 6-16,-2-6 56 15,4-13-431-15,-8-16 164 16</inkml:trace>
          <inkml:trace contextRef="#ctx0" brushRef="#br0" timeOffset="621.8574">-2656 189 1385 0,'-34'-1'385'0,"12"7"-288"0,4 11-61 16,11 7-28-16,15 2 0 15,20-12-10-15,0-7 12 16,14-12-54-16,-3-11 2 16,13-7-344-16,-9-13 67 15</inkml:trace>
          <inkml:trace contextRef="#ctx0" brushRef="#br0" timeOffset="282.7674">-2613-1844 645 0,'-21'85'136'0,"9"10"60"16,11-2-185-16,9 17-11 15,5-13 8-15,-2 7-10 16,-1-15 3-16,-1-8 73 15,-4-24 30-15,-1-7 9 0,-1-16 14 16,0-8 1-16,-1-5-73 16,-2-1-29-16,1-2-9 15,-2 3-15-15,2 3 6 16,-1 8-10-16,-3 2 9 16,1 12-9-16,1-7 8 15,-2 5-11-15,-2-9 7 0,3 11-33 16,0-17-110-16,4 2-193 15,5-2 4-15</inkml:trace>
          <inkml:trace contextRef="#ctx0" brushRef="#br0" timeOffset="2276.2446">-1931-60 1128 0,'-1'-16'312'0,"-2"15"77"0,-4 17-317 15,-4 20-34-15,-4 9-18 16,-9 18-16-16,1 0 4 16,-3 4-10-16,7-17 10 15,2-8-10-15,11-20 10 16,8-19-7-16,6-23 10 16,14-24-14-16,4-7 2 15,4-26-22-15,-1 3 4 16,-2 2-12-16,-15 19 12 0,-4 17-17 15,-7 30 25 1,-7 32-5-16,-5 17 10 0,-7 22-7 16,3 3 24-16,1 9-13 15,5-17 10-15,8-2-11 16,6-17 10-16,4-12-10 16,3-18 8-16,4-17-3 15,-3-15 11-15,2-15-7 16,-7 2 10-16,-8-7-17 15,-12 10-4-15,-14 1-21 16,-8 13 0-16,-9 4-7 16,2 10 19-16,4 6-1 15,14 4 22-15,10 9-2 16,11-1 6-16,22-4-11 16,11-8 8-16,24-4-9 0,15-17 10 15,25-8 451-15,4-8-815 16,-1-21 425-16</inkml:trace>
        </inkml:traceGroup>
      </inkml:traceGroup>
    </inkml:traceGroup>
  </inkml:traceGroup>
</inkml:ink>
</file>

<file path=ppt/ink/ink26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46:41.37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A1FD9C4-378B-4206-BBA4-85CFC510D16E}" emma:medium="tactile" emma:mode="ink">
          <msink:context xmlns:msink="http://schemas.microsoft.com/ink/2010/main" type="inkDrawing" rotatedBoundingBox="2807,15795 7795,15730 7799,16008 2810,16073" semanticType="strikethrough" shapeName="Other">
            <msink:sourceLink direction="with" ref="{DED367CF-BCF7-429D-99BD-ECA80F588E20}"/>
            <msink:sourceLink direction="with" ref="{896D016B-F43C-4130-B3E2-B014F196D24A}"/>
          </msink:context>
        </emma:interpretation>
      </emma:emma>
    </inkml:annotationXML>
    <inkml:trace contextRef="#ctx0" brushRef="#br0">0 186 982 0,'96'26'295'16,"14"-9"55"-16,2-8-275 16,16-12-36-16,-5-13-27 15,23-13-4-15,-9-4-9 16,12-1-16-16,-15 10-17 0,11 12 14 16,-28 19-2-16,6 16 4 15,-18 12 16-15,14 9 21 16,-16-3-12-16,24-6 5 15,-7-18 1-15,28-22 0 16,-7-18-4-16,21-21-3 16,-10-11-3-16,19-8-8 15,-22 13-2-15,11 11 0 16,-22 24 0-16,8 21 6 16,-27 25 13-16,9 16 8 15,-16 7 2-15,29 3 1 16,-7-14-6-16,35-18-6 15,-12-27-13-15,33-37 22 0,-13-22-382 16,23-25 128-16</inkml:trace>
  </inkml:traceGroup>
</inkml:ink>
</file>

<file path=ppt/ink/ink26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46:41.96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A1D1568-CE75-4260-B85E-34D6D58DED14}" emma:medium="tactile" emma:mode="ink">
          <msink:context xmlns:msink="http://schemas.microsoft.com/ink/2010/main" type="inkDrawing" rotatedBoundingBox="17202,15345 23399,15006 23415,15305 17218,15643" semanticType="strikethrough" shapeName="Other">
            <msink:destinationLink direction="with" ref="{ECAB3649-1777-478B-85ED-491AE27337D2}"/>
          </msink:context>
        </emma:interpretation>
      </emma:emma>
    </inkml:annotationXML>
    <inkml:trace contextRef="#ctx0" brushRef="#br0">0 305 1089 0,'123'55'342'16,"23"0"63"-16,-3-17-308 15,34-6-32-15,-5-22-39 0,34-17-13 16,-7-12-38-16,33-25-52 15,-24-16-18-15,17-7-44 16,-29 9-4-16,4 13 40 16,-41 27 74-16,1 24 61 15,-30 22 66-15,10 14 39 16,-15-3-5-16,24 5-19 16,-8-10-42-16,42-20-24 15,-17-23-32-15,41-24-7 16,-10-20-12-16,31-24-27 15,-35 4-5-15,18 7-3 16,-39 21-1-16,-3 17 14 16,-46 30 41-16,2 19 48 15,-28 14 22-15,10 9 6 16,-13 0-1-16,26-2-17 0,-13-13-38 16,25-16-10-16,-14-21-71 15,7-29-426-15,-24-15 131 16</inkml:trace>
  </inkml:traceGroup>
</inkml:ink>
</file>

<file path=ppt/ink/ink2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36:31.97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8E125B1-C7C0-4DD5-845C-11B918F8BC9B}" emma:medium="tactile" emma:mode="ink">
          <msink:context xmlns:msink="http://schemas.microsoft.com/ink/2010/main" type="inkDrawing" rotatedBoundingBox="7578,3281 7680,2299 8018,2334 7917,3316" semanticType="callout" shapeName="Other">
            <msink:sourceLink direction="with" ref="{9BD1A22E-2B99-4DFE-A941-D88D20888B02}"/>
            <msink:sourceLink direction="with" ref="{7CC73FA3-ADC3-4DCF-8282-F068B660A5DC}"/>
          </msink:context>
        </emma:interpretation>
      </emma:emma>
    </inkml:annotationXML>
    <inkml:trace contextRef="#ctx0" brushRef="#br0">120 1796 935 0,'1'-2'263'0,"-2"1"59"15,2 7-276-15,-1 15-19 16,-1 5-31-16,-7 23 13 0,-2 12-9 15,-3 35 16-15,-5 13-14 16,-11 14 14-16,3-11-11 16,-2 5 13-16,6-33-12 15,4-14 14-15,8-22-13 16,10-12 6-16,3-21-13 16,12-12 15-16,6-13-13 15,10-11 12-15,3-2-10 0,10-12 11 16,-1-1-16-16,6 0 9 15,-2 10-15-15,-3 4-341 16,-15 5 112-16</inkml:trace>
  </inkml:traceGroup>
</inkml:ink>
</file>

<file path=ppt/ink/ink27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48:33.112"/>
    </inkml:context>
    <inkml:brush xml:id="br0">
      <inkml:brushProperty name="width" value="0.09333" units="cm"/>
      <inkml:brushProperty name="height" value="0.09333" units="cm"/>
      <inkml:brushProperty name="color" value="#ED1C24"/>
      <inkml:brushProperty name="fitToCurve" value="1"/>
    </inkml:brush>
    <inkml:context xml:id="ctx1">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08:39:10.508"/>
    </inkml:context>
    <inkml:brush xml:id="br1">
      <inkml:brushProperty name="width" value="0.09333" units="cm"/>
      <inkml:brushProperty name="height" value="0.09333" units="cm"/>
      <inkml:brushProperty name="fitToCurve" value="1"/>
    </inkml:brush>
  </inkml:definitions>
  <inkml:traceGroup>
    <inkml:annotationXML>
      <emma:emma xmlns:emma="http://www.w3.org/2003/04/emma" version="1.0">
        <emma:interpretation id="{8333402C-BF86-4DC4-B42E-D616A35AE952}" emma:medium="tactile" emma:mode="ink">
          <msink:context xmlns:msink="http://schemas.microsoft.com/ink/2010/main" type="writingRegion" rotatedBoundingBox="25704,9661 33092,9715 33079,11560 25690,11506"/>
        </emma:interpretation>
      </emma:emma>
    </inkml:annotationXML>
    <inkml:traceGroup>
      <inkml:annotationXML>
        <emma:emma xmlns:emma="http://www.w3.org/2003/04/emma" version="1.0">
          <emma:interpretation id="{542B283E-B2AE-4622-AF74-F1BD7C869C1F}" emma:medium="tactile" emma:mode="ink">
            <msink:context xmlns:msink="http://schemas.microsoft.com/ink/2010/main" type="paragraph" rotatedBoundingBox="25704,9661 33092,9715 33079,11560 25690,11506" alignmentLevel="1"/>
          </emma:interpretation>
        </emma:emma>
      </inkml:annotationXML>
      <inkml:traceGroup>
        <inkml:annotationXML>
          <emma:emma xmlns:emma="http://www.w3.org/2003/04/emma" version="1.0">
            <emma:interpretation id="{706F070E-B574-4D77-A14E-4A16C14CFAC5}" emma:medium="tactile" emma:mode="ink">
              <msink:context xmlns:msink="http://schemas.microsoft.com/ink/2010/main" type="line" rotatedBoundingBox="25704,9661 32570,9711 32561,10951 25695,10900"/>
            </emma:interpretation>
          </emma:emma>
        </inkml:annotationXML>
        <inkml:traceGroup>
          <inkml:annotationXML>
            <emma:emma xmlns:emma="http://www.w3.org/2003/04/emma" version="1.0">
              <emma:interpretation id="{62CF786A-5DDB-4972-81AB-F3E914F2CA68}" emma:medium="tactile" emma:mode="ink">
                <msink:context xmlns:msink="http://schemas.microsoft.com/ink/2010/main" type="inkWord" rotatedBoundingBox="25704,9661 31691,9705 31682,10944 25695,10900">
                  <msink:destinationLink direction="with" ref="{ECAB3649-1777-478B-85ED-491AE27337D2}"/>
                </msink:context>
              </emma:interpretation>
              <emma:one-of disjunction-type="recognition" id="oneOf0">
                <emma:interpretation id="interp0" emma:lang="" emma:confidence="0">
                  <emma:literal>Staatsausgaben.</emma:literal>
                </emma:interpretation>
                <emma:interpretation id="interp1" emma:lang="" emma:confidence="0">
                  <emma:literal>Staatsausgaben-</emma:literal>
                </emma:interpretation>
                <emma:interpretation id="interp2" emma:lang="" emma:confidence="0">
                  <emma:literal>Staatsausgaben,</emma:literal>
                </emma:interpretation>
                <emma:interpretation id="interp3" emma:lang="" emma:confidence="0">
                  <emma:literal>Staatsausgaben</emma:literal>
                </emma:interpretation>
                <emma:interpretation id="interp4" emma:lang="" emma:confidence="0">
                  <emma:literal>Staatsausgaben'</emma:literal>
                </emma:interpretation>
              </emma:one-of>
            </emma:emma>
          </inkml:annotationXML>
          <inkml:trace contextRef="#ctx0" brushRef="#br0">569 93 964 0,'1'-31'349'15,"-10"5"74"-15,-12 5-206 16,-9 8-65-16,-17 13-6 15,-11 11-51-15,-17 26-29 16,9 7-48-16,-14 21-6 16,17 2-10-16,6 14 0 15,22-18 0-15,7 0 0 16,26-24-3-16,20-6-9 16,18-30 0-16,17-5-1 15,16-9 1-15,13-1 1 16,-5-1 8-16,2 15-1 15,-17 1-1-15,-12 15-10 0,-24 3 1 16,-13 15-5-16,-18-2-1 16,-14 20 3-16,-7-9 11 15,-15 4 16-15,-4 6 16 16,-15 2 19-16,3-14 5 16,-6 0-1-16,9-8-11 15,4-20-12-15,16-14-16 16,13-14-48-16,17-24-58 15,29-18-86-15,15-12-171 0,30-18-169 16,3-21-41 0</inkml:trace>
          <inkml:trace contextRef="#ctx0" brushRef="#br0" timeOffset="466.7314">791 55 1071 0,'15'-22'383'0,"-20"25"31"15,-5 21-308-15,-14 30-32 16,-1 14-56-16,-6 34 1 15,6-5-5-15,3 5 8 16,13-17-6-16,10 2-5 16,12-35-5-16,5 18 2 15,2-13 1-15,1-7 3 16,-7-21 0-16,-2-3-35 16,-7-26-4-16,-7-13-11 0,-6-21-2 15,-10-3 0 1,-2-10 32-16,-5-10 19 0,-1 10 19 15,3 8 23-15,5 7 11 16,5 7 10-16,8 9-18 16,10 5-12-16,10 9-23 15,15 4-12-15,11 1-6 16,11 8-74-16,8-3-39 16,11 1 4-16,-6 2-369 15,2-3 79-15</inkml:trace>
          <inkml:trace contextRef="#ctx0" brushRef="#br0" timeOffset="3534.98">1226 571 1095 0,'-15'-5'380'16,"-6"7"58"-16,-7 1-291 15,2 5-67-15,-8 20-21 16,7 6-35-16,4 6 3 16,12-1 0-16,11 18 1 15,14-15-5-15,14-26-3 16,8-12-7-16,14-9 2 15,3-31 1-15,9-13 2 16,-10 14 1-16,-3-9-8 16,-20 3 8-16,-8 9 13 15,-13 13 1-15,-2 7-7 16,-9 11 3-16,-8 14-17 0,0 4-13 16,-7 14-3-16,-2 0 5 15,12 10 0-15,10-11 3 16,6-2-38-16,10-15-44 15,16-7-51-15,-5-17-29 16,13-7-35-16,-1-11 23 16,6-7 32-16,-13 6 49 15,-2-6 37-15,-16 7 55 0,-9 11 61 16,-15 6 27-16,-8 4 9 16,-4 12-9-16,-12 10-20 15,1 4-46-15,0 16-3 16,5 3 5-16,3 6 12 15,19-11 4-15,4-1 0 16,8-20-13-16,18-4-4 16,1-15-9-16,14-12 2 15,-1-4-2-15,6-7 2 16,-12 2-8-16,-5 0-3 16,-14 14-2-16,-4 5-6 15,-10 10-9-15,-5 10-1 16,-4 11 0-16,-4 7-1 15,4 1 7-15,3 3 6 16,10-7 0-16,13-11-1 16,8-15 1-16,14-19 3 0,6-14 2 15,14-15 2-15,0-1 3 16,1-26-2-16,-9-2-4 16,-8-18 1-16,-19 4 0 15,-9-10 0-15,-10 30-1 16,-9 20-10-16,-2 28-5 15,-8 22-7-15,-1 28-3 16,-4 23-2-16,1 11 10 0,0 23 4 16,4 1 4-16,3 0 2 15,12-14 2-15,2-7 0 16,9-20 2-16,10-9 0 16,-3-7 1-16,-6-7 1 15,-6-7 1-15,-3-5 2 16,-6-8 4-16,-3-10 12 15,-2-4 4-15,-2-6 2 16,1 1-3-16,-9-7-2 16,3 1-12-16,-3 3-5 15,3-3-2-15,0 4 10 16,8 2 0-16,2 6-3 16,4 9-1-16,9 8-2 15,1 1-11-15,7 6-20 16,3 0-29-16,12 2-58 15,-1-6-23-15,14-4-23 16,-1-5 13-16,5-11 31 0,-6-3 60 16,-7-7 23-16,-14-1 33 15,-8 0 58-15,-12 3 26 16,-10 11 9-16,-4 8 0 16,-10 20-13-16,0 8-51 15,-2 11-23-15,5-9-11 16,5 9 3-16,12-19 2 0,6 2-2 15,6-11-1 1,4 3 0-16,-1-11-1 0,7 6 4 16,2-10 2-16,6 1 0 15,-1 0-2-15,4 4-1 16,-3 4-4-16,-1 3-3 16,-7 0-2-16,-8 6 0 15,-6-7 0-15,-11 2 11 16,-5 1 20-16,-14 7 30 15,-3-3 11-15,-8 2 6 16,1-4-10-16,-4-1-16 16,11-11-17-16,0-2-161 15,16-1-399 1,12-1 91-16</inkml:trace>
          <inkml:trace contextRef="#ctx0" brushRef="#br0" timeOffset="3551.938">2956 552 768 0,'-8'-13'386'0,"-2"-5"38"16,-4 0-157-16,1-2-72 15,-5 4-46-15,-5 13-24 16,5 8-62-16,-9 16-28 16,-1 11-22-16,-1 9-7 15,3-1-2-15,2 8 2 16,14-13 4-16,12-2-1 15,14-12-3-15,16-15 4 16,4-16-2-16,19-15 4 0,5-8 0 16,7-9 1-1,-12-3-4-15,-2-7-1 0,-22 5-3 16,-15 0 0-16,-12 12-1 16,-9 19-12-16,-5 18-2 15,-8 27-4-15,-1 2 1 16,-4 11 3-16,4-8 9 15,2 5 1-15,13-11 3 16,8-2-3-16,9-15-3 16,15-6 4-16,8-12 2 0,12-14 1 15,4-3 5-15,5-12 2 16,-10 1-3-16,-6-9-1 16,-17 6-2-16,-11 9-2 15,-10 15-3-15,-6 19-6 16,-4 14-3-16,-4 17 1 15,1 1 0-15,1 7 2 16,5-10 6-16,8-2 2 16,5-12-1-16,12-11 2 15,4-5 6-15,12-9 7 16,-1-7 2-16,3-9 1 16,-7-1 1-16,-1-6-6 15,-17-4-7-15,3 1 1 16,-12 5-1-16,-7 8-5 15,-1 10-2-15,-5 18-1 0,-5 8-4 16,0 11-1-16,3 0 6 16,0 3 0-16,4-11 0 15,4 2 0-15,7-12 2 16,3 1-35-16,5-12-26 16,15-5-85-16,4-10-32 15,12-4-351-15,3-9 54 16</inkml:trace>
          <inkml:trace contextRef="#ctx0" brushRef="#br0" timeOffset="3560.9107">3916 321 858 0,'17'-29'470'0,"-12"11"-10"16,-14 12-207-16,-8 15-97 15,-8 16-82-15,-10 12-25 16,-3 5-29-16,3 4 4 16,5-12 1-16,9 0-1 15,13-10-9-15,7-6-6 16,4-8-7-16,11 3-11 15,8-8-12-15,7-9-26 16,3 6-14-16,9 0-16 16,-4-1 9-16,2 6 10 15,-13 6 24-15,-2-2 9 16,-16 2 18-16,-8 0 25 16,-9 0 17-16,-8 0 28 0,-4 3 14 15,-1 4 8-15,-3-9-23 16,3-3-12-16,4-5-20 15,2-9-142-15,9-6-125 16,10-10-253-16,9-17-93 16</inkml:trace>
          <inkml:trace contextRef="#ctx0" brushRef="#br0" timeOffset="4377.5951">4204 391 1125 0,'-10'5'310'0,"-13"1"99"15,-1 12-322-15,-5 2 2 16,-2 1-29-16,-2 0-11 16,16 2-22-16,0-4-10 15,11-3-12-15,7-3-5 16,9-10 2-16,18-1-2 16,6-4 1-16,6-12-5 15,-2 1-13-15,1-2-30 16,-17-1-2-16,-7 6-2 15,-9 7 1-15,-1 6 12 16,-11 9 28-16,-4 9 5 16,0 1 4-16,-8 14 10 15,4 5 12-15,1 9 23 16,-3 18 10-16,-2 5 20 0,10-5 2 16,-7 2 3-1,9-10-18-15,6-19-9 0,3-7-22 16,2 1-7-16,0-6-9 15,-7 2-4-15,-6-6 4 16,-10-1 14-16,-6-3 4 16,-4-10 14-16,1-4 5 15,-1-7 2-15,9-8-16 16,-3-25-4-16,8-10-14 0,6-27-28 16,8-18-31-16,9-16-22 15,11 14-27-15,14 5-70 16,7 28 2-16,9 20-12 15,2 14 7-15,11-1-69 16,0 14-62-16,2-1-86 16,-8-2-71-16,-5 0 57 15,-18 2 554-15,-11-12 337 16,-14 2-52-16,-9 6 17 16,-6 4-196-16,-4 9-94 15,-3 6-73-15,-2 5-34 16,3 4-54-16,-5 4-6 15,3-1-2-15,-3 3 4 16,4-3-2-16,2 1 0 16,1-9 0-16,10 1-1 15,7 1-2-15,6-2-4 0,8-6 3 16,15 0 3-16,-1-9-8 16,7-11-47-16,1-1-17 15,-3-6-11-15,-12 6-1 16,-9 3 7-16,-12 6 40 15,-11 12 19-15,-5 6 8 16,-11 5 2-16,1 1 2 0,-2 9 8 31,6-7 2-31,5 2 2 0,12-7-4 0,9-9 0 16,14-13-6-16,12-7-56 16,4-15-21-16,7-23-334 15,1-6 47-15</inkml:trace>
          <inkml:trace contextRef="#ctx0" brushRef="#br0" timeOffset="4388.5663">4904 119 841 0,'-3'-20'368'0,"-8"15"-4"16,-6 25-183-16,-12 19-95 15,-6 9-15-15,-6 25 41 16,4-3 7-16,3 1 5 16,11-16-23-16,13-6-22 15,12-28-42-15,12-6-20 16,11-10-13-16,12-9-31 0,5-7-48 15,10 3-64-15,0 5-26 16,-3 6-9 0,-14 3 24-16,-2 11 43 0,-14 2 67 15,-12-1 65-15,-7-2 37 32,-8 5 55-32,-12 0 31 0,-1 5 42 0,2-1-22 15,-2 2-5-15,6-7-47 16,2-7-25-16,2-12-45 15,-1-6-15-15,1-8-33 0,-7-8-175 16,4-1 36-16,-1-8-418 16,5-4-20-16</inkml:trace>
          <inkml:trace contextRef="#ctx0" brushRef="#br0" timeOffset="4655.9018">5170 591 1084 0,'21'-5'410'0,"0"-5"65"16,-1 0-297-16,-1-1-23 16,-4-1-63-16,-2-4-20 15,-8 5-36-15,-7-5-9 16,-8 1-8-16,-7 9-8 16,-6 2-5-16,-6 14-2 0,-5 3-4 15,-2 15-2-15,4-1 8 16,2 7 3-16,9-5-2 15,12 6 1-15,13-8-1 16,19-6-3-16,13-9-1 16,22-14-2-16,5-13 6 15,15-7-46-15,-5-4-38 16,-3 0-41-16,-15 1-1 16,-8 9-5-16,-19 8 46 15,-12 3 31-15,-10 8 48 0,-7 17 45 16,-2-2 18-16,-9 11 37 15,4-1 19-15,7 1 7 16,-3-11-42-16,4-2-13 16,10-13-35-16,14-6-8 15,-1-10-14-15,19-3-2 16,4-4-5-16,7-1-41 16,-12 3-17-16,-1 7-17 15,-14 6-2-15,-10 5 0 16,-11 6 37-16,-6 4 13 15,-3 2 17-15,3 2 2 16,1 4 2-16,6-5 2 16,4-2 8-16,13-6-121 15,6-5-371-15,-1-5 92 0</inkml:trace>
        </inkml:traceGroup>
        <inkml:traceGroup>
          <inkml:annotationXML>
            <emma:emma xmlns:emma="http://www.w3.org/2003/04/emma" version="1.0">
              <emma:interpretation id="{2DBCF04E-2D77-4E95-802A-5F42E64A5544}" emma:medium="tactile" emma:mode="ink">
                <msink:context xmlns:msink="http://schemas.microsoft.com/ink/2010/main" type="inkWord" rotatedBoundingBox="32010,10105 32568,10110 32566,10331 32008,10327"/>
              </emma:interpretation>
              <emma:one-of disjunction-type="recognition" id="oneOf1">
                <emma:interpretation id="interp5" emma:lang="" emma:confidence="1">
                  <emma:literal/>
                </emma:interpretation>
              </emma:one-of>
            </emma:emma>
          </inkml:annotationXML>
          <inkml:trace contextRef="#ctx1" brushRef="#br1">6851 447 0,'0'0'16,"0"0"15,0 0-15,0 0-16,0 0 15,0 0 1,0 0-1</inkml:trace>
          <inkml:trace contextRef="#ctx0" brushRef="#br0" timeOffset="5152.1674">6307 629 1198 0,'4'4'463'0,"2"2"32"0,4 4-285 0,-1-4-145 15,6 1-14-15,3-4 272 0,13-3-817 16</inkml:trace>
        </inkml:traceGroup>
      </inkml:traceGroup>
      <inkml:traceGroup>
        <inkml:annotationXML>
          <emma:emma xmlns:emma="http://www.w3.org/2003/04/emma" version="1.0">
            <emma:interpretation id="{55C0CED0-5FC3-4A82-85F9-C6AFE36043A2}" emma:medium="tactile" emma:mode="ink">
              <msink:context xmlns:msink="http://schemas.microsoft.com/ink/2010/main" type="line" rotatedBoundingBox="27775,10462 33070,10303 33104,11460 27810,11620">
                <msink:destinationLink direction="with" ref="{C1CF1DF0-8A62-424A-B094-50BDF20CA671}"/>
              </msink:context>
            </emma:interpretation>
          </emma:emma>
        </inkml:annotationXML>
        <inkml:traceGroup>
          <inkml:annotationXML>
            <emma:emma xmlns:emma="http://www.w3.org/2003/04/emma" version="1.0">
              <emma:interpretation id="{88921C09-E037-4A97-A994-4BB2196784C5}" emma:medium="tactile" emma:mode="ink">
                <msink:context xmlns:msink="http://schemas.microsoft.com/ink/2010/main" type="inkWord" rotatedBoundingBox="27775,10462 33070,10303 33104,11460 27810,11620"/>
              </emma:interpretation>
              <emma:one-of disjunction-type="recognition" id="oneOf2">
                <emma:interpretation id="interp6" emma:lang="" emma:confidence="0">
                  <emma:literal>multiplikativ</emma:literal>
                </emma:interpretation>
                <emma:interpretation id="interp7" emma:lang="" emma:confidence="0">
                  <emma:literal>multiplikator</emma:literal>
                </emma:interpretation>
                <emma:interpretation id="interp8" emma:lang="" emma:confidence="0">
                  <emma:literal>Mundtriplikate</emma:literal>
                </emma:interpretation>
                <emma:interpretation id="interp9" emma:lang="" emma:confidence="0">
                  <emma:literal>Mundtriplikaten</emma:literal>
                </emma:interpretation>
                <emma:interpretation id="interp10" emma:lang="" emma:confidence="0">
                  <emma:literal>Mundtriplikates</emma:literal>
                </emma:interpretation>
              </emma:one-of>
            </emma:emma>
          </inkml:annotationXML>
          <inkml:trace contextRef="#ctx0" brushRef="#br0" timeOffset="7543.8721">2089 1301 629 0,'0'-28'433'0,"6"7"-33"16,1 8-96-16,-1 2-102 16,0 16-66-16,1 6-23 15,-5 10-41-15,-2 18-5 16,1 8-28-16,-4 23 7 16,0-7 2-16,3 5-3 15,3-16-15-15,7-5-8 16,3-29-12-16,11-13-1 15,4-16 3-15,17-15-1 0,0-26-2 16,14-10-1-16,-9-1-9 16,-1 1-25-16,-22 14-4 15,-6 20-4-15,-11 18-1 16,-5 15-5-16,-8 16 16 16,0 8 3-16,-2 2 5 15,-2 23 6-15,4-7 19 16,8-5 12-16,5-8 1 0,7-3 4 15,9-28 2-15,10-9 3 16,1-25-4-16,14-13-1 16,-1-5-4-16,0-4-6 15,-11-1-7-15,-8 14-2 16,-18 14-1-16,-12 10-5 16,-7 6-6-16,1 21-4 15,-6 14-3-15,1 9-1 16,0 22 5-16,1 4 6 15,2-8 4-15,7-3 1 16,5-15 2-16,11-26 1 16,4-5 2-16,6-11 5 15,8-26 1-15,6-10 2 16,-4 1-3-16,3-9-1 16,-10 1-5-16,-8 21-1 15,-10 5-3-15,-4 11-4 0,-10 9-6 16,-2 18-6-16,-5 13 0 15,-3 6 1-15,-1 20 4 16,1 5 6-16,3-4 4 16,8-2-1-16,10-8 1 15,10-20-1-15,5-10 0 16,14-11-1-16,-1-9 2 16,11-6 2-16,-3-3 4 15,3-2-3-15,-8 4 2 0,-4 2 0 16,-12 4-2-16,-2 2-1 15,-6-1-1-15,-1 1 1 16,3 6-1-16,7-31-2 16,0-6-1-16,4-15 0 15,4-7 1-15,-6-22-1 16,-6 24 3-16,-1-1 0 16,-9 14 0-16,-7 5-3 15,4 23-1-15,-12 5-8 16,-7 16 1-16,1 16-1 15,-4 8 2-15,-6 5 1 16,5 5 7-16,1 3 0 16,4-8 1-16,-5 0 0 15,9-6 0-15,-4-4-1 16,3-8-1-16,0-9 2 0,5-6 1 16,-2-2 0-16,8-4-1 15,-1 0-2-15,1 2 0 16,2-2-1-16,-4 0 1 15,-7 3-3-15,6 4-1 16,-5 5-2-16,-3 2-1 16,3 8 1-16,0-1 3 15,-6 0 2-15,3-1 3 16,-2 17-1-16,2-8 1 0,1 4 0 16,6-1 0-16,-3-1 0 15,6-17-1-15,0 0-1 16,1-2 0-16,0-1 0 15,2-3 1-15,2-7 1 16,1 2 2-16,1-5 2 16,3-2 1-16,1 1-1 15,-2 4-1-15,4 0-2 16,-4-3-1-16,10 2-4 16,-3 5-1-16,8-27-2 15,3-7 3-15,12-10-2 16,-6-8 4-16,12-15 2 15,-6 17 2-15,-4-13-2 16,-11 4 2-16,-5-14 2 0,-9 7-2 16,-4-12 0-1,-5 15-1-15,0 9-1 0,-3 19-2 16,2 10-3-16,-7 27-7 16,-6 21-3-16,-6 7 1 15,-9 22 0-15,-3 8 3 16,-8 21 7-16,3-4 3 15,-3 14-1-15,12-9 1 16,4 17 0-16,16-21-1 16,12-10-2-16,15-18 1 0,11-9 0 15,12-28-1-15,10-16 2 16,1-7 3-16,7-29 3 16,-6-6 0-16,11-20 2 15,-10-3 0-15,4-35-2 16,-9 8-1-16,-1-30 0 15,-16 13-1-15,-4 7-1 16,-17 33 0-16,-12 25-11 16,-14 41 0-16,-9 12-3 15,-17 35 0-15,1 22 1 16,2 7 8-16,4 21 0 16,2-1 3-16,17-12-2 15,1-13 1-15,13-2 0 16,5-21 1-16,7 2-1 15,1 5 1-15,2-2-2 16,-5-10 2-16,0-6 0 0,0-7-1 16,-2-22 2-16,-3-2 4 15,-3-31 2-15,-3-1 2 16,-7-12 1-16,-6-1-2 16,-1-9-2-16,-2 23-2 15,-4 0-2-15,2 9-1 16,6 7 1-16,2 5-4 15,6 14-4-15,9 5 0 0,9 9-3 16,0-3-2-16,15 6 3 16,4-5 3-16,13-5 0 15,-3-7 3-15,4-9 0 16,-10-7 3-16,-1-4 1 16,-15-3 1-16,-10-4 1 15,-6 9-1-15,-9 12-7 16,-3 7-1-16,-6 19-2 15,-1 5 0-15,-2 9 1 16,4-4 7-16,4 16-1 16,7-16 2-16,9 2 0 15,3-12 6-15,3-3-61 16,4-42-81-16,6-5-409 16,-5-6 50-16</inkml:trace>
          <inkml:trace contextRef="#ctx0" brushRef="#br0" timeOffset="7552.8492">4619 996 1323 0,'-5'2'329'15,"3"6"100"-15,6 11-420 0,0 10-440 16,-2-1 106-16</inkml:trace>
          <inkml:trace contextRef="#ctx0" brushRef="#br0" timeOffset="8139.5513">4859 1290 648 0,'3'16'417'0,"-8"16"-54"16,-4 33-59-16,2-2-226 15,-9 18 7 1,1-3-14-16,-4 5 10 0,1-29-5 16,-2-3 16-16,7-15-7 15,9-13-1-15,4-17-15 16,13-12 12-16,0-7-22 16,11-21-12-16,3-7-11 0,1-17-6 15,-9-20-26-15,6-14-3 16,-12 10-1-16,-2 1-8 15,-8 25-2-15,7 28-6 16,-7 22-3-16,2 10-5 16,2 13 9-16,7 4 2 15,-1 5 5-15,7 3 4 16,-2 15 4-16,-4-1-4 16,-6-4 2-16,-8 4 18 15,-11-3 5-15,-7-22 6 16,-6 1 6-16,1-6 2 15,-5-9-16-15,-1-9-4 16,5-7-19-16,0-7-147 0,9-2-55 16,25-26-347-1,14 0-48-15</inkml:trace>
          <inkml:trace contextRef="#ctx0" brushRef="#br0" timeOffset="8147.5315">5289 1108 1119 0,'18'-24'420'15,"-9"17"26"-15,-9 14-315 16,-9 20-25-16,-6 15-63 16,-5 20 7-16,1 3 7 0,3-2 2 15,9 7-10-15,11-5-4 16,9-21-27-16,9-10-7 16,7-7-4-16,12-50 2 15,-2-6-1-15,6-11 1 16,-7-7 0-16,-6 1-8 15,-14 19-8-15,-4 1-2 16,-7 14-4-16,-9 9-10 16,1 5 5-16,-1 19 3 15,-3 8 4-15,-6 21 8 16,6-1 15-16,2 5 14 16,3-12 4-16,5-3 4 15,4-26-6-15,9-5-5 16,0-10-7-16,2-6-58 15,-1-5-76-15,4-26-415 0,3-1 57 16</inkml:trace>
          <inkml:trace contextRef="#ctx0" brushRef="#br0" timeOffset="8265.2596">5595 1050 1263 0,'-8'-9'479'15,"3"11"18"-15,4-5-329 16,4 9-99-16,-2 4-39 0,4 5-483 15,8-9-44 1</inkml:trace>
          <inkml:trace contextRef="#ctx0" brushRef="#br0" timeOffset="8785.8991">5881 892 1198 0,'3'-42'426'15,"-3"8"45"-15,-2 36-347 16,-3 40-26-16,-1 16-69 16,-4 27-20-16,-3 12 1 0,-8 3 19 15,2-10 7-15,-4 22 3 16,5-18-1-16,7-5-5 15,6-29-18-15,7-3-1 16,2-41-1-16,9-10 12 16,4-19 5-16,15-16 3 15,5-28-2-15,12-17-3 16,-2-14-12-16,7-11-7 16,-30 44 0-1,2 2-6-15,16-30-1 16,-16 24-4-16,-8 22-37 15,-15 23-56-15,-18 38-127 16,1 8-332-16,-12 2 14 16</inkml:trace>
          <inkml:trace contextRef="#ctx0" brushRef="#br0" timeOffset="9324.1597">5993 1492 1092 0,'11'41'325'16,"5"1"94"-16,2 0-309 15,13-17-15-15,-4-4-32 16,6-4-19-16,-2-8-25 16,6-14-76-16,-8-15-38 15,4-6-339-15,-9-24 35 0</inkml:trace>
          <inkml:trace contextRef="#ctx0" brushRef="#br0" timeOffset="10015.4289">6304 1358 779 0,'-15'19'367'15,"-4"2"3"-15,1 23-126 16,-1-2-126-16,6 0-5 16,3-4-25-16,7 2-16 15,3-27-35-15,14-1-17 16,-1-6-19-16,7-6-11 16,2-6-22-16,13-6-32 15,-3-2-11-15,2-30-5 16,-5 5 7-16,-3-5 23 15,-10 7 36-15,-4-4 15 16,-6 32 18-16,-1 2 18 16,-2 4 5-16,1 1 14 0,2-1 1 15,5-7-1-15,7-6-18 16,13-8-6-16,6-7-15 16,14-16-7-16,2-12-5 15,4-12-1-15,-7-23 1 16,-14 0-2-16,-17 14-4 15,-14 17-11-15,-11 19-1 16,-17 41-1-16,0 10-2 16,-6 38 4-16,0 12 12 0,-2 24 10 15,7 2 10-15,4 24 22 16,7-26 11-16,4 1 10 16,7-18-7-16,5 12-8 15,5-24-19-15,4-3-7 16,-3-17-13-16,6-3-2 15,-4-30-3-15,-2-29 3 16,-6-12-1-16,-6-13 1 16,-7-8 3-16,-10-10-1 15,-1 29-3-15,-5 2-2 16,2 9-2-16,6 14-1 16,5 11 1-16,7 6-4 15,6 12 1-15,9 13-1 16,6 3-2-16,11 1 0 15,3-3 8-15,12 1-72 0,1-11-37 16,8-9-55-16,-4-5-15 16,1-6-5-16,-12-7 74 15,-9-7 42-15,-8-1 72 16,-8 2 77-16,-7 3 23 16,-6 6 30-16,-2 3 1 15,-8 17-14-15,-3 5-57 16,-2 12 0-16,5 2-23 0,5 9-1 15,9-11 1-15,9-1-3 16,8-8-22-16,5-5-8 16,8-8-5-16,9-7-2 15,2-1 1-15,9-3 0 16,-4 4-1-16,-7 0-3 16,-14 6-1-16,-5-1-3 15,-14 0 0-15,-9-1 8 16,-3 3 10-16,-5-5 17 15,-4-2 9-15,1-3 13 16,0-5-3-16,0-14-4 16,2-2-15-16,-4-14-5 15,-3 2-15-15,-6-14-3 16,-1 5-5-16,3-6-4 16,6 15-1-16,4 1-4 0,9 19-2 15,6 9-5-15,9 15 0 16,13 7-4-16,13 3-12 15,23 4-80-15,6 1-79 16,9 3-401-16,-9-14 29 16</inkml:trace>
        </inkml:traceGroup>
      </inkml:traceGroup>
    </inkml:traceGroup>
  </inkml:traceGroup>
</inkml:ink>
</file>

<file path=ppt/ink/ink27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48:32.234"/>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ECAB3649-1777-478B-85ED-491AE27337D2}" emma:medium="tactile" emma:mode="ink">
          <msink:context xmlns:msink="http://schemas.microsoft.com/ink/2010/main" type="inkDrawing" rotatedBoundingBox="22167,15587 24485,9616 25485,10004 23167,15975" semanticType="callout" shapeName="Other">
            <msink:sourceLink direction="with" ref="{6A1D1568-CE75-4260-B85E-34D6D58DED14}"/>
            <msink:sourceLink direction="with" ref="{62CF786A-5DDB-4972-81AB-F3E914F2CA68}"/>
          </msink:context>
        </emma:interpretation>
      </emma:emma>
    </inkml:annotationXML>
    <inkml:trace contextRef="#ctx0" brushRef="#br0">213 6006 967 0,'-28'-10'336'0,"-3"-11"48"16,4-8-243-16,-4-21-67 16,5-14-23-16,2-18-21 15,6-17-9-15,6-47-18 16,12-15 5-16,12-55-16 15,6-24 13-15,17-69-9 16,9 5 10-16,14-64-11 16,4 32 16-16,21-40-13 15,-2 56 11-15,29-15-13 16,2 49 12-16,19-7 6 16,-9 62 23-16,14-22 6 15,-24 49 20-15,7-4 3 0,-20 25-3 16,1-5-20-16,-15 50-5 15,10 0-20-15,-10 34-5 16,25 5-12-16,-1 25 5 16,12 6-10-16,-17 17 9 15,10 22-9-15,-29 24 9 16,-2 18-11-16,-23 15 7 16,-8 9-6-16,-28 5 12 0,-7-4-97 15,-19-19-74-15,-6-42-323 16</inkml:trace>
  </inkml:traceGroup>
</inkml:ink>
</file>

<file path=ppt/ink/ink27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48:43.718"/>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C1CF1DF0-8A62-424A-B094-50BDF20CA671}" emma:medium="tactile" emma:mode="ink">
          <msink:context xmlns:msink="http://schemas.microsoft.com/ink/2010/main" type="inkDrawing" rotatedBoundingBox="31057,11427 33518,11178 33523,11228 31062,11477" semanticType="underline" shapeName="Other">
            <msink:sourceLink direction="with" ref="{55C0CED0-5FC3-4A82-85F9-C6AFE36043A2}"/>
          </msink:context>
        </emma:interpretation>
      </emma:emma>
    </inkml:annotationXML>
    <inkml:trace contextRef="#ctx0" brushRef="#br0">100 269 1268 0,'-50'7'400'0,"21"-9"90"16,7 4-360-16,27-5-32 0,21 3-39 15,15 0-12-15,11 0-18 16,27-10 15-16,12 3 1 15,45-1 4-15,5-8-9 16,56-5-6-16,-1 1-15 16,31-4-6-16,-19 0-7 15,28 1 1-15,-35 7-4 16,-7-2 2-16,-36 10-2 0,-3-34-159 16,-40 6-402-16</inkml:trace>
  </inkml:traceGroup>
</inkml:ink>
</file>

<file path=ppt/ink/ink27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8:41:28.410"/>
    </inkml:context>
    <inkml:brush xml:id="br0">
      <inkml:brushProperty name="width" value="0.09333" units="cm"/>
      <inkml:brushProperty name="height" value="0.09333" units="cm"/>
      <inkml:brushProperty name="fitToCurve" value="1"/>
    </inkml:brush>
    <inkml:context xml:id="ctx1">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08:43:05.138"/>
    </inkml:context>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92D2AC8E-A139-4139-99E8-8722C0FF1E1B}" emma:medium="tactile" emma:mode="ink">
          <msink:context xmlns:msink="http://schemas.microsoft.com/ink/2010/main" type="writingRegion" rotatedBoundingBox="-1265,5000 22859,1952 24913,18210 789,21258"/>
        </emma:interpretation>
      </emma:emma>
    </inkml:annotationXML>
    <inkml:traceGroup>
      <inkml:annotationXML>
        <emma:emma xmlns:emma="http://www.w3.org/2003/04/emma" version="1.0">
          <emma:interpretation id="{EC1AB731-0E10-4D25-B9DF-B870469C9AA9}" emma:medium="tactile" emma:mode="ink">
            <msink:context xmlns:msink="http://schemas.microsoft.com/ink/2010/main" type="paragraph" rotatedBoundingBox="1205,4607 19955,4206 19979,5303 1229,5704" alignmentLevel="3"/>
          </emma:interpretation>
        </emma:emma>
      </inkml:annotationXML>
      <inkml:traceGroup>
        <inkml:annotationXML>
          <emma:emma xmlns:emma="http://www.w3.org/2003/04/emma" version="1.0">
            <emma:interpretation id="{8B817F89-F2BA-4D4E-AA08-C7AF43570B45}" emma:medium="tactile" emma:mode="ink">
              <msink:context xmlns:msink="http://schemas.microsoft.com/ink/2010/main" type="line" rotatedBoundingBox="1205,4607 19955,4206 19979,5303 1229,5704"/>
            </emma:interpretation>
          </emma:emma>
        </inkml:annotationXML>
        <inkml:traceGroup>
          <inkml:annotationXML>
            <emma:emma xmlns:emma="http://www.w3.org/2003/04/emma" version="1.0">
              <emma:interpretation id="{C0623FFB-02B4-4759-897B-87B4406E0F15}" emma:medium="tactile" emma:mode="ink">
                <msink:context xmlns:msink="http://schemas.microsoft.com/ink/2010/main" type="inkWord" rotatedBoundingBox="1206,4643 3157,4602 3172,5334 1222,5376"/>
              </emma:interpretation>
              <emma:one-of disjunction-type="recognition" id="oneOf0">
                <emma:interpretation id="interp0" emma:lang="" emma:confidence="1">
                  <emma:literal/>
                </emma:interpretation>
              </emma:one-of>
            </emma:emma>
          </inkml:annotationXML>
          <inkml:trace contextRef="#ctx0" brushRef="#br0">355 1131 1185 0,'-10'-17'351'16,"-9"6"95"-16,-5 11-345 16,-19 11-17-16,-2 10-46 15,-10 17-3-15,3 6-35 16,-8 22 9-16,13 2-13 0,0 10 11 16,13-3-11-16,11 9 13 15,20-18-12-15,14 1 13 16,15-15-15-16,7-10 16 15,2-21-14-15,11-16 17 16,-3-18-10-16,9-10 16 16,-3-9-14-16,3-7 12 15,-15 5-16-15,-6-2 9 16,-18 9 2-16,-10 6 30 16,-11 8-9-16,-11 8 14 15,-9 3-9-15,-8 5-6 16,4 5-30-16,3-1 7 15,11-5-14-15,7 6 9 16,12 0-14-16,11-10 12 16,2 1-11-16,12-16 13 0,8-4-12 15,7-16 15-15,-7 6-12 16,-2 4 11-16,-14 15-16 16,-5 14 8-16,-10 14-12 15,-3 15 11-15,-1 8-11 16,-4 11 15-16,0 0-7 15,2 2 13-15,1-6-13 0,2-14 13 16,3-21-6-16,5-11-93 16,4-19 402-16,6-23-814 15,0-10 304-15</inkml:trace>
          <inkml:trace contextRef="#ctx0" brushRef="#br0" timeOffset="542.5812">819 1168 1210 0,'-13'8'349'0,"-2"5"83"16,1 11-345-16,-11 7-19 15,4 16-40-15,-1 15 18 16,2-2-24-16,1 6 7 16,14-4-23-16,10-5 8 15,5-10-17-15,7-8 12 16,11-15-13-16,11-8 18 15,0-17-13-15,9-14 16 0,-1-9-12 16,1-7 14 0,-14 2-14-16,-10-1 8 0,-16 9 4 15,-10 4 30-15,-11 4-10 16,-13 4 11-16,-8 8-7 16,-5 4-8-16,-3 4-31 15,3 9 10-15,10 0-12 0,6-1 10 16,9 4-13-16,9 1 9 15,2-6-14 1,14-4 13-16,7 0-11 0,18-12 11 16,4-9-8-16,15-15 11 15,-6-7-10-15,0-6 10 16,-15 4-11-16,-3 5 10 16,-17 16-13-16,-3 12 6 15,-7 17-11-15,-8 16 10 16,-2 6-11-16,-2 12 13 15,-2-2-5-15,2-2 10 16,5-13-8-16,1-6 11 16,5-16-8-16,4-10-77 15,3-13-38-15,-1-18-405 16,3-3 38-16</inkml:trace>
          <inkml:trace contextRef="#ctx0" brushRef="#br0" timeOffset="1208.9732">1430 1418 1126 0,'-1'-2'325'16,"1"-1"74"-16,11 1-283 15,7 2-72-15,16 3 1 16,7-6-20-16,15 0 3 16,-2-5-26-16,9 0 12 15,-9-4-61-15,-4 12-373 16,-21 12 113-16</inkml:trace>
          <inkml:trace contextRef="#ctx0" brushRef="#br0" timeOffset="2453.8131">1622 1369 1157 0,'-7'-18'410'0,"6"15"39"15,-2 0-324-15,-1-2-37 16,1 5-68-16,-2-2 14 16,-3-3-20-16,3 5 9 15,-1-3-18-15,-1 1 9 16,4 1-17-16,3 2 6 0,0 1-13 16,5 5 8-16,1-6-11 15,6 11 11-15,-4-3-8 16,6-4 16-16,-2-6-7 15,2-4 17-15,-2-13-8 16,-3-5 18-16,-5 2-5 16,-6 5 29-16,-8 1-12 15,-8-3 14-15,-4 14-21 0,-6 8 7 16,-1 0-32-16,5 12 7 16,4 10-19-16,6-5 14 15,9 0-15-15,6 5-17 16,4-5-65-16,10 0 312 15,12 0-747-15,6-14 296 16</inkml:trace>
          <inkml:trace contextRef="#ctx0" brushRef="#br0" timeOffset="2760.5124">1687 1606 1018 0,'-13'18'303'0,"-2"1"90"15,5-4-290-15,1-2-23 16,4 0-36-16,5-4 1 16,1-4-39-16,6-3 7 15,-1-2-13-15,4-7 13 0,2-2-9 16,-1-4 11-16,-3 0-12 16,-2 1 23-16,-2 3 4 15,-6 4 30-15,-4 5-7 16,-2 6 14-16,-2 4-24 15,-3 13-4-15,3 3-35 0,5 4 7 16,5-2-16-16,10-2 16 16,8-16-24-16,14-26-458 15,2-17 152-15</inkml:trace>
        </inkml:traceGroup>
        <inkml:traceGroup>
          <inkml:annotationXML>
            <emma:emma xmlns:emma="http://www.w3.org/2003/04/emma" version="1.0">
              <emma:interpretation id="{5D992784-38EE-4718-A0F0-493F3CF4B70F}" emma:medium="tactile" emma:mode="ink">
                <msink:context xmlns:msink="http://schemas.microsoft.com/ink/2010/main" type="inkWord" rotatedBoundingBox="4484,4537 7265,4477 7286,5416 4504,5475"/>
              </emma:interpretation>
              <emma:one-of disjunction-type="recognition" id="oneOf1">
                <emma:interpretation id="interp1" emma:lang="" emma:confidence="1">
                  <emma:literal/>
                </emma:interpretation>
              </emma:one-of>
            </emma:emma>
          </inkml:annotationXML>
          <inkml:trace contextRef="#ctx0" brushRef="#br0" timeOffset="3186.1595">3169 1327 1102 0,'-3'-16'376'15,"3"11"51"-15,2 11-323 0,2 12-24 16,6 8-56-16,5 10 3 16,1-2-14-16,10 10 14 15,3-9-9-15,8-6 9 16,6-11-23-16,9-14 16 16,-2-17-38-16,5-18-53 15,-6-10-40-15,-4-11-336 16,-9 9 34-16</inkml:trace>
          <inkml:trace contextRef="#ctx0" brushRef="#br0" timeOffset="3370.9287">3708 1281 863 0,'-2'12'377'15,"-4"7"8"-15,-6 19-171 16,-4 7-127-16,-8 18 2 16,-1 5-33-16,-5 13 6 0,-1-14-28 15,5 9 5 1,11-16-27-16,1-6 10 0,4-17-47 15,10-11 216-15,6-16-640 16,11-26 252-16</inkml:trace>
          <inkml:trace contextRef="#ctx0" brushRef="#br0" timeOffset="3872.06">4053 1539 1034 0,'-8'7'378'15,"8"1"29"-15,8-2-287 16,8-1-38-16,9-5-63 16,20-1 7-16,5-9-17 15,19-5 11-15,-3 1-30 0,17-4-40 16,-15 2-372-16,0 8 94 16</inkml:trace>
          <inkml:trace contextRef="#ctx0" brushRef="#br0" timeOffset="3624.7813">4136 1324 1318 0,'2'3'299'0,"-1"7"120"16,11 4-391-16,9-4-9 16,5 5-16-16,16-17 14 15,5-6-11-15,11-10 11 16,-4 3-13-16,-1-2-51 15,-15 10-9-15,-16 25-368 16,-17 6 62-16</inkml:trace>
          <inkml:trace contextRef="#ctx0" brushRef="#br0" timeOffset="4103.2578">4892 1255 898 0,'0'-4'415'16,"5"5"-16"-16,4 14-164 15,4-2-185-15,8 14-10 16,-1-6-23-16,12-3 5 16,2-3-19-16,5-7 8 15,0-10-53-15,2-1-372 0,-7 0 107 16</inkml:trace>
          <inkml:trace contextRef="#ctx0" brushRef="#br0" timeOffset="4177.0525">5382 1247 1016 0,'0'10'312'0,"-5"10"76"16,-2 2-284-16,-4 25-17 15,-5 4-36-15,-12 15 5 16,1 1-32-16,-6 17 1 16,6-21-21-16,1 7 8 15,8-23-10-15,5-8-57 16,9-28-362-16,4-17 102 15</inkml:trace>
          <inkml:trace contextRef="#ctx0" brushRef="#br0" timeOffset="4662.9173">5691 951 1224 0,'8'21'292'0,"2"-2"109"16,0 5-357-16,0 9-14 16,-5 4-19-16,-1 4 11 15,0-14-17-15,-3-1 11 16,3-6-31-16,-6-9-49 16,-3-3-17-16,-14-3-325 0,-9-7 45 15</inkml:trace>
          <inkml:trace contextRef="#ctx0" brushRef="#br0" timeOffset="5012.5484">5331 1085 697 0,'-24'-18'433'16,"16"5"-50"-16,9 5-133 15,14-1-147-15,11 7-65 16,15-6-3-16,6 1-27 16,18-1 10-16,-2-3-17 15,7 3 8-15,-9 6-13 0,1 7 10 16,-15 6-12-16,0 10 10 15,-11 2-10-15,-7 11 14 16,-8-3-8-16,-8 3 33 16,-10-1 8-16,-14 2 47 15,-10-6 4-15,-17 10 34 16,-9 2-26-16,-19-4 4 16,1-6-47-16,-10-12-4 15,10-17-37-15,-4-20 5 16,15-8-44-16,4-9-101 15,16-1 399-15,6-14-815 16,18 11 299-16</inkml:trace>
        </inkml:traceGroup>
        <inkml:traceGroup>
          <inkml:annotationXML>
            <emma:emma xmlns:emma="http://www.w3.org/2003/04/emma" version="1.0">
              <emma:interpretation id="{A04B52C8-C7DE-46FE-BC74-68476FB47AF4}" emma:medium="tactile" emma:mode="ink">
                <msink:context xmlns:msink="http://schemas.microsoft.com/ink/2010/main" type="inkWord" rotatedBoundingBox="9052,4849 10554,4817 10569,5504 9067,5537"/>
              </emma:interpretation>
              <emma:one-of disjunction-type="recognition" id="oneOf2">
                <emma:interpretation id="interp2" emma:lang="" emma:confidence="1">
                  <emma:literal/>
                </emma:interpretation>
              </emma:one-of>
            </emma:emma>
          </inkml:annotationXML>
          <inkml:trace contextRef="#ctx0" brushRef="#br0" timeOffset="6515.1634">7730 1369 1241 0,'-1'-2'304'0,"5"22"94"15,6 7-349-15,8 12-40 16,6-3 0-16,6 1-11 15,4-11 10-15,11-1-8 16,0-16 11-16,7-5-18 16,-1-11-16-16,4-16 117 15,-8-4-498-15,-2-1 180 16</inkml:trace>
          <inkml:trace contextRef="#ctx0" brushRef="#br0" timeOffset="6697.2445">8291 1322 1140 0,'-8'18'306'0,"-6"13"94"16,-4 11-313-16,-2 15-25 16,-9 3-4-16,3 6-11 15,2-3-5-15,0 7-18 16,7-7-2-16,6-1-13 0,0-12-17 16,3-6-54-16,9-16-375 15,-11-6 90-15</inkml:trace>
          <inkml:trace contextRef="#ctx0" brushRef="#br0" timeOffset="7169.5069">8689 1523 1147 0,'31'10'323'0,"6"1"93"15,12-4-318-15,9-4-45 16,23-10-16-16,-5-2-10 15,5-3-83-15,-6 6-360 16,-17 14 96-16</inkml:trace>
          <inkml:trace contextRef="#ctx0" brushRef="#br0" timeOffset="6957.0758">8819 1301 1155 0,'17'-7'374'0,"-2"16"43"16,-2 5-287-16,8-1-110 16,5-6-11-16,13-1-9 15,1-4 10-15,12-4-11 16,2 0 15-16,-4-1-86 16,-13 0-61-16,-12 18-293 15,-20 6-1-15</inkml:trace>
        </inkml:traceGroup>
        <inkml:traceGroup>
          <inkml:annotationXML>
            <emma:emma xmlns:emma="http://www.w3.org/2003/04/emma" version="1.0">
              <emma:interpretation id="{CE6F6461-A8F7-4317-8F65-D9D5D5E476F6}" emma:medium="tactile" emma:mode="ink">
                <msink:context xmlns:msink="http://schemas.microsoft.com/ink/2010/main" type="inkWord" rotatedBoundingBox="11176,4649 15788,4550 15803,5264 11191,5362"/>
              </emma:interpretation>
              <emma:one-of disjunction-type="recognition" id="oneOf3">
                <emma:interpretation id="interp3" emma:lang="" emma:confidence="1">
                  <emma:literal/>
                </emma:interpretation>
              </emma:one-of>
            </emma:emma>
          </inkml:annotationXML>
          <inkml:trace contextRef="#ctx0" brushRef="#br0" timeOffset="8343.1789">9853 1148 1373 0,'-1'-4'327'0,"6"-1"117"0,6 1-409 16,12 3-10-1,6 4-24-15,15 2 7 0,1 1-13 16,13 3 12 0,-9-1-11-16,0-3 11 0,-15 4-11 15,-8 1 9-15,-15-2-14 16,-3 5 12-16,-9 8-11 15,-9-5 10-15,-1 2-10 0,-7 15 14 16,5-1-11-16,-7 10 10 16,7 4-10-16,-5 6 11 15,2-13-11-15,-6-1 12 16,5-10-6-16,-2-7-77 16,-1-11 451-16,-2-2-813 15,-1-18 336-15</inkml:trace>
          <inkml:trace contextRef="#ctx0" brushRef="#br0" timeOffset="8431.9368">9886 1377 1181 0,'1'3'264'0,"8"12"129"16,4 0-347-16,11-1 2 16,5 6-14-16,16-1 11 15,2-6-31-15,17 0-28 16,-7-13 425-16,30-8-815 15,-7-10 384-15</inkml:trace>
          <inkml:trace contextRef="#ctx0" brushRef="#br0" timeOffset="8761.8739">10856 1225 1025 0,'11'-10'370'0,"-14"5"65"15,-13 0-257 1,-10 4-81-16,-21 4-7 0,-10 8-68 0,-2 22-8 15,11 2-19-15,9 17 11 16,19 5-13-16,16-2 10 16,12-13-13-16,14-4 16 15,11-21-9-15,22-15 17 16,5-12-9-16,5-22 15 16,-7-7-13-16,-6-15 9 15,-18 6-10-15,-16-6 37 16,-8 22-5-16,-13-2 14 15,-10 16-11-15,-15 3 5 16,-6 7-39-16,-5-2 4 16,5 14-16-16,10-1-17 15,9 10-43-15,20 0-68 16,13 8-35-16,22-11-335 16,14-1 53-16</inkml:trace>
          <inkml:trace contextRef="#ctx0" brushRef="#br0" timeOffset="9094.3654">11399 1165 1132 0,'2'-2'337'16,"-10"2"67"-16,-7 3-322 15,-16 15-37-15,-4-2-39 0,-9 14 9 16,3 4-10-16,4 18 19 16,14-5-10-1,15 8 13-15,13-8-13 0,14-7 10 16,9-20-17-16,14-17 15 15,5-14-12-15,13-19 13 16,2-4-14-16,-2-11 10 16,-8 4-17-16,-13-4 25 15,-17 8 1-15,-10-2 38 16,-11 14-6-16,-15 1 14 16,-7 8-26-16,-17 9-2 15,-4 9-40-15,-8 0 5 16,9 7-15-16,-1-1 19 15,13-4-48-15,10 5-118 16,12 1-238-16,5 3-126 16,9 10-169-16</inkml:trace>
          <inkml:trace contextRef="#ctx0" brushRef="#br0" timeOffset="9872.834">11860 1390 801 0,'-4'-10'456'15,"11"12"-61"-15,11-2-91 0,11 3-271 16,20-1 3-16,7-1-17 16,21-1 11-16,-8 2-38 15,9-5 419-15,3 3-829 16,0-3 394-16</inkml:trace>
          <inkml:trace contextRef="#ctx0" brushRef="#br0" timeOffset="9736.199">12148 1223 1504 0,'12'8'368'16,"-14"10"115"-16,-1 6-412 15,5 10-75-15,-1 7 11 16,2 1-12-16,2 0 8 15,3-13-46-15,0-3-72 16,-3-14 1-16,-11-4-369 16,-9-5 46-16</inkml:trace>
          <inkml:trace contextRef="#ctx0" brushRef="#br0" timeOffset="10215.5608">12867 1161 942 0,'-16'-4'450'15,"-17"2"-38"-15,-12 7-154 16,-5 11-251-16,-4 7 14 16,9 3-9-16,6 14 14 15,18 2-10-15,13 4 13 16,11-2-23-16,13-7 11 15,12-18-12-15,12-15 14 16,9-17-11-16,6-13 13 16,-6-10-14-16,-6-6 9 15,-12 6-12-15,-13 0 29 16,-13 7-7-16,-15 2 15 16,-11 12-14-16,-21 4 9 15,-5 9-31-15,-7 10 5 0,7 12-17 16,5 6 17-16,18 1-31 15,11 12-102-15,18 3-359 16,9 0-4-16,9 1-232 16</inkml:trace>
          <inkml:trace contextRef="#ctx0" brushRef="#br0" timeOffset="10424.0014">13094 1432 1348 0,'-13'41'279'0,"-5"6"165"16,-1 5-411-16,6-7 13 16,5-14-8-16,6-5-2 15,5-10-86-15,23-17-390 16,2-4 108-16</inkml:trace>
          <inkml:trace contextRef="#ctx0" brushRef="#br0" timeOffset="11314.1842">13537 1105 1129 0,'14'-21'434'0,"-4"1"63"0,-5 6-298 15,-3 2-71-15,-6 12-64 16,-12 5-7-16,-7 6-54 16,-1 12 7-16,1 3-16 15,1 3 13-15,10-1-11 16,8-1 13-16,4-7-16 15,9 1 16-15,6-5-13 0,9 0 12 16,2-6-12-16,10 3 14 16,-4 2-14-16,6-1 11 15,-14 4-12-15,-3 13 9 16,-15-2-14-16,-9 7 9 16,-15-1-12-16,-4 4 12 15,-3-11-9-15,-10-4 16 16,1-9-4-16,-4-7 31 15,4-13-6-15,-10-13 14 16,17-9-14-16,-2-22 10 16,11-3-31-16,8-9 5 15,15 10-16-15,13 3 9 16,9 22-12-16,16 0 10 16,4 16-10-16,4 0 12 15,-2 5-10-15,5-3 11 16,-11 5-11-16,1-5 12 15,-11-3-11-15,-6-6 14 0,-14 4-10 16,-10-4 18-16,-12 0-15 16,-12-1 13-16,-5 12-14 15,-3-5 10-15,4 3-15 16,-1 6 10-16,12 8-14 16,-1 1 12-16,-6 6-10 15,3 6-35-15,10 1-76 16,-2-2 394-16,4-4-823 0,17 6 332 15</inkml:trace>
          <inkml:trace contextRef="#ctx0" brushRef="#br0" timeOffset="11516.6415">14019 1147 1524 0,'3'3'395'0,"-5"8"114"15,-1 4-440-15,1 3-29 16,-3 3-33-16,5 0 15 16,4-5-15-16,10 5 9 15,3-8-10-15,13 0-47 16,4-9-92-16,15-14-383 16,3 0 43-16</inkml:trace>
          <inkml:trace contextRef="#ctx0" brushRef="#br0" timeOffset="11705.6728">14465 1101 1257 0,'-28'31'334'0,"-1"-2"120"15,-2 20-315-15,-1-7-61 16,-6 12 15-16,11-4-35 16,-1 18-14-16,2-11-24 15,0 19-122-15,0-11-130 16,-6 0-259-16,3-12-79 0</inkml:trace>
        </inkml:traceGroup>
        <inkml:traceGroup>
          <inkml:annotationXML>
            <emma:emma xmlns:emma="http://www.w3.org/2003/04/emma" version="1.0">
              <emma:interpretation id="{1E87DFF2-DC4E-4C4E-A84A-75A6895196EA}" emma:medium="tactile" emma:mode="ink">
                <msink:context xmlns:msink="http://schemas.microsoft.com/ink/2010/main" type="inkWord" rotatedBoundingBox="17038,4325 19956,4263 19974,5109 17056,5172"/>
              </emma:interpretation>
              <emma:one-of disjunction-type="recognition" id="oneOf4">
                <emma:interpretation id="interp4" emma:lang="" emma:confidence="0">
                  <emma:literal>(-0,84</emma:literal>
                </emma:interpretation>
                <emma:interpretation id="interp5" emma:lang="" emma:confidence="0">
                  <emma:literal>1- 0,84</emma:literal>
                </emma:interpretation>
                <emma:interpretation id="interp6" emma:lang="" emma:confidence="0">
                  <emma:literal>H- 0,84</emma:literal>
                </emma:interpretation>
                <emma:interpretation id="interp7" emma:lang="" emma:confidence="0">
                  <emma:literal>r- 0,84</emma:literal>
                </emma:interpretation>
                <emma:interpretation id="interp8" emma:lang="" emma:confidence="0">
                  <emma:literal>I- 0,84</emma:literal>
                </emma:interpretation>
              </emma:one-of>
            </emma:emma>
          </inkml:annotationXML>
          <inkml:trace contextRef="#ctx0" brushRef="#br0" timeOffset="30875.3228">15746 848 1232 0,'2'-42'291'16,"-2"29"110"-16,-2 23-355 0,-3 13-20 15,2 24 0 1,0 14-17-16,-2 3 5 15,-2 12-11-15,9 2 8 16,-4-7-11-16,4 4 9 0,3 7-31 16,-2-10-30-16,3 1-364 15,9-25 89-15</inkml:trace>
          <inkml:trace contextRef="#ctx0" brushRef="#br0" timeOffset="31116.3291">16155 1189 1341 0,'11'8'323'16,"0"-6"110"-16,4-1-366 15,9 4-53-15,7-6 8 16,8 2-11-16,2-4 5 16,11 3-17-16,-10-8-62 15,11 3-385-15,-9-1 102 16</inkml:trace>
          <inkml:trace contextRef="#ctx0" brushRef="#br0" timeOffset="31648.1554">17310 847 958 0,'-35'-42'526'0,"-2"37"-69"15,-20 18-140-15,-6 29-300 16,-15 23-21-16,5 9 8 16,0 9-11-16,21-8 13 15,20-15-14-15,24-15 9 0,19-4-9 16,15-12 11-16,18-11-9 16,3-22 15-16,16-10-7 15,-3-17 13-15,7-18-11 16,-14-1 11-16,-2-3-12 15,-17 4 11-15,-12 5 0 16,-17 13 10-16,-10 17-10 16,-13 9 9-16,-16 23-14 15,4 3-1-15,-1 6-66 16,5 3-42-16,18 2-386 16,16-9 60-16</inkml:trace>
          <inkml:trace contextRef="#ctx0" brushRef="#br0" timeOffset="31953.4365">17376 1225 1039 0,'-13'32'238'0,"-2"1"97"16,-6 12-301-16,4 2-18 16,2 3-9-16,10-12 9 15,12-11-351-15,9-15 113 16</inkml:trace>
          <inkml:trace contextRef="#ctx0" brushRef="#br0" timeOffset="32290.8532">17853 788 1169 0,'-20'-6'299'0,"-7"24"88"16,-6 27-325-16,-1 7-45 15,7-5-1-15,4 5-15 16,13-13 7-16,12-16-10 16,4-4 11-16,12 4-10 15,5-4 10-15,6-3-10 16,4-4 11-16,9-1-12 16,-7-3 11-16,-2-1-12 15,-5-2 9-15,-12 6-14 0,-15 7 9 16,-10 6-7-16,-12 4 11 15,-14 11-6-15,0 0 24 16,-6-4 22-16,7-6 31 16,-2-11 23-16,9-16 20 15,1-20-10 1,8-11-20-16,8-13-30 0,12 0-26 16,13-14-23-16,6 5 0 0,16-6-12 15,4 10 8-15,4-21-10 16,-4 16 13-16,-3 8-13 15,-15 13 12-15,-10 0-15 16,-11 30 11-16,-14 1-10 16,-5 0 12-16,-9 27-11 15,-2 2 14-15,5 2-11 16,5-2 9-16,7 4-13 16,5-27 15-16,7 4-86 15,1 3-72-15,21 2-388 16,6-1 28-16</inkml:trace>
          <inkml:trace contextRef="#ctx0" brushRef="#br0" timeOffset="32578.683">18194 1015 1182 0,'4'15'319'0,"-4"1"90"15,-3 7-297 1,3 5-63-16,2 4-10 0,1-4 12 15,15-6-19-15,13-10-8 16,12-14-80-16,6-13-29 16,18-7-360-16,-1-11 44 15</inkml:trace>
          <inkml:trace contextRef="#ctx0" brushRef="#br0" timeOffset="32623.5631">18638 1020 924 0,'-15'18'412'0,"-3"15"16"16,-6 2-202-16,-8 9-100 15,1-2-34-15,0 4-18 16,5-1-21-16,8 9-23 16,7-4-6-16,3 5-78 15,6-5-33-15,15 2-394 16,-3-14 59-16</inkml:trace>
        </inkml:traceGroup>
      </inkml:traceGroup>
    </inkml:traceGroup>
    <inkml:traceGroup>
      <inkml:annotationXML>
        <emma:emma xmlns:emma="http://www.w3.org/2003/04/emma" version="1.0">
          <emma:interpretation id="{9DFAA3CC-56A5-4493-A240-0BAB5B61219B}" emma:medium="tactile" emma:mode="ink">
            <msink:context xmlns:msink="http://schemas.microsoft.com/ink/2010/main" type="paragraph" rotatedBoundingBox="7458,6542 14207,5917 14290,6820 7542,7444" alignmentLevel="5"/>
          </emma:interpretation>
        </emma:emma>
      </inkml:annotationXML>
      <inkml:traceGroup>
        <inkml:annotationXML>
          <emma:emma xmlns:emma="http://www.w3.org/2003/04/emma" version="1.0">
            <emma:interpretation id="{E97EC58C-93AF-4CB3-979B-09F6C496F881}" emma:medium="tactile" emma:mode="ink">
              <msink:context xmlns:msink="http://schemas.microsoft.com/ink/2010/main" type="line" rotatedBoundingBox="7458,6542 14207,5917 14290,6820 7542,7444"/>
            </emma:interpretation>
          </emma:emma>
        </inkml:annotationXML>
        <inkml:traceGroup>
          <inkml:annotationXML>
            <emma:emma xmlns:emma="http://www.w3.org/2003/04/emma" version="1.0">
              <emma:interpretation id="{B3785767-7E33-44E8-81FE-54B3BE396604}" emma:medium="tactile" emma:mode="ink">
                <msink:context xmlns:msink="http://schemas.microsoft.com/ink/2010/main" type="inkWord" rotatedBoundingBox="7458,6542 10786,6234 10870,7136 7542,7444"/>
              </emma:interpretation>
              <emma:one-of disjunction-type="recognition" id="oneOf5">
                <emma:interpretation id="interp9" emma:lang="" emma:confidence="0">
                  <emma:literal>0,84=700</emma:literal>
                </emma:interpretation>
                <emma:interpretation id="interp10" emma:lang="" emma:confidence="0">
                  <emma:literal>0,8 4=700</emma:literal>
                </emma:interpretation>
                <emma:interpretation id="interp11" emma:lang="" emma:confidence="0">
                  <emma:literal>0,84= 700</emma:literal>
                </emma:interpretation>
                <emma:interpretation id="interp12" emma:lang="" emma:confidence="0">
                  <emma:literal>0,84 = 700</emma:literal>
                </emma:interpretation>
                <emma:interpretation id="interp13" emma:lang="" emma:confidence="0">
                  <emma:literal>0,84 # 700</emma:literal>
                </emma:interpretation>
              </emma:one-of>
            </emma:emma>
          </inkml:annotationXML>
          <inkml:trace contextRef="#ctx0" brushRef="#br0" timeOffset="35353.5571">6168 3257 925 0,'-8'-2'335'0,"5"2"45"15,3 4-262-15,3 2-7 16,7 10-49-16,3 9 2 0,5-3-24 16,8 4 8-16,1 2-29 15,9-5 3-15,-4-9-20 16,9-6 12-16,-2-6-15 15,6-15-44-15,-6-13-40 16,7-13-341-16,-6-13 46 16</inkml:trace>
          <inkml:trace contextRef="#ctx0" brushRef="#br0" timeOffset="35557.5403">6744 3053 933 0,'0'27'312'0,"-13"30"59"15,-10 6-258-15,-4 23-14 16,-1 5-40-16,-6 14 6 15,8-14-29-15,10 10 1 16,9-20-24-16,9-11-18 16,9-30-60-16,7-28-342 15,-6-30 76-15</inkml:trace>
          <inkml:trace contextRef="#ctx0" brushRef="#br0" timeOffset="35814.0411">7028 3223 1065 0,'3'11'315'16,"8"-3"96"-16,7-4-300 16,10-1-14-16,3-1-34 15,13-2-2-15,4-9-41 16,12 0-17-16,-3-3-73 15,13-10-358-15,-17-9 83 16</inkml:trace>
          <inkml:trace contextRef="#ctx0" brushRef="#br0" timeOffset="37013.5519">8115 3006 832 0,'3'-23'413'16,"-6"-1"20"-16,-10 7-177 16,-13 6-107-16,-7 11-58 0,-14 11-9 15,-1 14-57 1,-3 17-5-16,11 10-24 0,9 6 11 16,18-3-13-16,10 0 10 15,9-16-11-15,9-11 14 16,9-15-10-16,13-18 17 15,4-13-8-15,12-19 15 16,-2-9-12-16,2-14 10 16,-12 5-12-16,-9-6 26 15,-17 14-7-15,-5 8 23 16,-15 14-13-16,-10 14 5 16,-6 18-31-16,-15 20 6 15,-1 10-34-15,-2 19-81 16,7-5-66-16,9 0-347 15,13-19 2-15</inkml:trace>
          <inkml:trace contextRef="#ctx0" brushRef="#br0" timeOffset="37254.4288">8212 3338 1108 0,'-10'47'294'0,"-1"-13"93"16,1 5-292-16,5-2-54 15,2-6 7-15,3-11-24 16,8-14-52-16,3-14 287 0,28-18-657 16,7-16 270-16</inkml:trace>
          <inkml:trace contextRef="#ctx0" brushRef="#br0" timeOffset="37578.6417">8635 2801 1193 0,'-13'0'325'15,"-9"16"75"-15,-9 14-309 16,0 4-84-16,5 8 7 16,7-5-13-16,7-1 11 15,15-10-13-15,7-2 9 16,10-8-10-16,12 1 10 16,4-6-9-16,6 2 10 15,3-2-12-15,4 1 11 16,-7 5-12-16,-9 6 8 0,-16 0-11 15,-10 9 11-15,-12 1-6 16,-18 1 24 0,-3-5-3-16,-13 7 35 0,4-12 3 15,-11-1 34-15,9-12-15 16,-3-8 14-16,9-16-34 16,-2-9-4-16,14-3-37 15,11-15 0-15,13-6-20 16,16-10 9-16,14-1-11 0,19-13 12 15,-1 8-11-15,7-1 13 16,-8 11-11-16,-8 4 16 16,-16 12-13-16,-12 7 19 15,-18 13-11-15,-17 3 10 16,-7 11-16-16,-16 7 12 16,-1 5-19-16,1 2 10 15,10 8-10-15,8-1 6 16,12 1-32-16,9 3-22 15,9 1-131-15,11-3-345 16,4-3 49-16</inkml:trace>
          <inkml:trace contextRef="#ctx0" brushRef="#br0" timeOffset="37833.1163">9047 2907 892 0,'-3'11'372'16,"5"8"22"-16,-6 14-159 0,4 1-133 15,2 7 16-15,1-6-40 16,5-2-3-16,2-14-40 16,11-16 0-16,8-11-26 15,14-18-15-15,4-13-63 16,9-9-20-16,-1 2-388 0,1-1 66 16</inkml:trace>
          <inkml:trace contextRef="#ctx0" brushRef="#br0" timeOffset="37899.465">9480 2899 582 0,'-14'35'536'0,"-7"6"-113"0,-12 20 28 16,-3 3-313-16,-7 5 0 16,1-4-54-16,7 5-3 15,13-18-48-15,1-7 8 16,8-6-64-16,8-5-73 16,5-11-407-16,0-3 73 15</inkml:trace>
        </inkml:traceGroup>
        <inkml:traceGroup>
          <inkml:annotationXML>
            <emma:emma xmlns:emma="http://www.w3.org/2003/04/emma" version="1.0">
              <emma:interpretation id="{53EA665A-EA35-41FE-A79F-0BC04398C3A6}" emma:medium="tactile" emma:mode="ink">
                <msink:context xmlns:msink="http://schemas.microsoft.com/ink/2010/main" type="inkWord" rotatedBoundingBox="11319,6477 11912,6423 11933,6647 11339,6701"/>
              </emma:interpretation>
            </emma:emma>
          </inkml:annotationXML>
          <inkml:trace contextRef="#ctx0" brushRef="#br0" timeOffset="38329.5894">9994 2946 1146 0,'10'14'295'15,"6"-4"97"-15,17 3-306 16,11-5-53-16,14 0 12 15,2-8-30-15,16-5 8 16,-3-4-33-16,0-6 185 16,-13 0-584-16,-6 2 238 15</inkml:trace>
          <inkml:trace contextRef="#ctx0" brushRef="#br0" timeOffset="38438.4323">10074 3067 883 0,'-20'13'368'0,"8"3"29"16,12-3-220-16,8 2-53 0,11 0-49 15,17-2 3-15,6-9-35 16,20-8 3-16,6-9-32 16,21-5-16-16,-6-2-65 15,7-1-374-15,-25 7 89 16</inkml:trace>
        </inkml:traceGroup>
        <inkml:traceGroup>
          <inkml:annotationXML>
            <emma:emma xmlns:emma="http://www.w3.org/2003/04/emma" version="1.0">
              <emma:interpretation id="{DE35A146-BCB6-4209-B0E7-7B47E3BF8AA8}" emma:medium="tactile" emma:mode="ink">
                <msink:context xmlns:msink="http://schemas.microsoft.com/ink/2010/main" type="inkWord" rotatedBoundingBox="12524,6106 14210,5950 14269,6593 12583,6749"/>
              </emma:interpretation>
            </emma:emma>
          </inkml:annotationXML>
          <inkml:trace contextRef="#ctx0" brushRef="#br0" timeOffset="38966.9348">11217 2624 1108 0,'-11'-13'368'16,"6"-6"84"-16,7 8-299 16,9 3-55-16,4 8-44 15,16 8 4-15,6 3-51 16,20 2 6-16,-2-5-13 15,6-6 12-15,-5-2-13 0,-6-7 12 16,-21 1-12-16,-5 4 12 16,-14 0-19-16,-11 9 9 15,-9 12-13-15,-10 9 13 16,-6 11-12-16,-11 23 19 16,0 1-8-16,-5 11 18 15,11-2-8-15,0 2 12 16,13-15-11-16,5-7 11 15,7-18-17-15,1-10-6 16,2-21-61-16,-2-14-418 16,-2-13 107-16</inkml:trace>
          <inkml:trace contextRef="#ctx0" brushRef="#br0" timeOffset="39220.0793">11264 2894 1033 0,'7'1'355'0,"9"6"43"0,7 1-264 15,11-2-87-15,5 1-32 16,11-1 9-16,-3-2-25 16,10-8-396-16,6 1 128 15</inkml:trace>
          <inkml:trace contextRef="#ctx0" brushRef="#br0" timeOffset="39461.5056">12106 2736 1170 0,'-5'-9'378'0,"-9"1"89"16,-7 9-336-16,-12 9-30 16,-2 9-47-16,-9 14-12 15,3 4-37-15,9 12 16 16,11-5-13-16,16 4 11 16,15-9-13-16,17-6 11 15,10-16-17-15,20-13 13 16,2-17-10-16,9-17 11 15,-10-8-13-15,-1-11 11 16,-20 3-12-16,-9-10 10 16,-20 4-1-16,-11 5 30 0,-14 13-6 15,-23 1 15 1,-2 20-14-16,-12 13 1 0,4 10-30 16,-2 11 5-16,16 3-16 15,9 9 12-15,14-2-20 16,13 1-53-16,13-14-80 15,19 0-386-15,5-10 41 16</inkml:trace>
          <inkml:trace contextRef="#ctx0" brushRef="#br0" timeOffset="39793.7696">12638 2663 1118 0,'-16'17'437'16,"-16"10"4"-16,-15 9-195 15,3 12-203-15,3 8 33 16,17-9-10-16,13 1 12 16,19-5-38-16,16-6-5 15,10-13-35-15,13-9 13 16,7-19-14-16,14-13 13 16,-5-14-12-16,5-10 13 15,-16-3-14-15,-8-6 13 16,-21 5-12-16,-12 1 35 15,-18 7 8-15,-19 3 19 16,-16 13-14-16,-24 4 11 16,-9 9-36-16,-11 11-10 0,13 7-19 15,5 10 9-15,26-1-42 16,22 14-540-16,25-6 168 16</inkml:trace>
        </inkml:traceGroup>
      </inkml:traceGroup>
    </inkml:traceGroup>
    <inkml:traceGroup>
      <inkml:annotationXML>
        <emma:emma xmlns:emma="http://www.w3.org/2003/04/emma" version="1.0">
          <emma:interpretation id="{09723FDC-30B3-49C4-8B83-7D7902ABD720}" emma:medium="tactile" emma:mode="ink">
            <msink:context xmlns:msink="http://schemas.microsoft.com/ink/2010/main" type="paragraph" rotatedBoundingBox="8519,8097 14002,6583 14172,7200 8690,8714" alignmentLevel="5"/>
          </emma:interpretation>
        </emma:emma>
      </inkml:annotationXML>
      <inkml:traceGroup>
        <inkml:annotationXML>
          <emma:emma xmlns:emma="http://www.w3.org/2003/04/emma" version="1.0">
            <emma:interpretation id="{A7B9FEC1-53BC-4865-BB77-6ACDB9D63F1B}" emma:medium="tactile" emma:mode="ink">
              <msink:context xmlns:msink="http://schemas.microsoft.com/ink/2010/main" type="line" rotatedBoundingBox="8519,8097 14002,6583 14172,7200 8690,8714"/>
            </emma:interpretation>
          </emma:emma>
        </inkml:annotationXML>
        <inkml:traceGroup>
          <inkml:annotationXML>
            <emma:emma xmlns:emma="http://www.w3.org/2003/04/emma" version="1.0">
              <emma:interpretation id="{F628842A-EF2B-4D9F-B399-5DE277F4E9E3}" emma:medium="tactile" emma:mode="ink">
                <msink:context xmlns:msink="http://schemas.microsoft.com/ink/2010/main" type="inkWord" rotatedBoundingBox="8686,8699 8699,8695 8704,8711 8690,8714"/>
              </emma:interpretation>
              <emma:one-of disjunction-type="recognition" id="oneOf6">
                <emma:interpretation id="interp14" emma:lang="" emma:confidence="1">
                  <emma:literal/>
                </emma:interpretation>
              </emma:one-of>
            </emma:emma>
          </inkml:annotationXML>
          <inkml:trace contextRef="#ctx1" brushRef="#br0">7361 5167 0,'0'0'0,"0"0"15,0 0-15,0 0 16,0 0-1,0 0-15,0 0 16</inkml:trace>
        </inkml:traceGroup>
        <inkml:traceGroup>
          <inkml:annotationXML>
            <emma:emma xmlns:emma="http://www.w3.org/2003/04/emma" version="1.0">
              <emma:interpretation id="{12909A5E-86D4-4BA4-9B41-4CDF9EE636DB}" emma:medium="tactile" emma:mode="ink">
                <msink:context xmlns:msink="http://schemas.microsoft.com/ink/2010/main" type="inkWord" rotatedBoundingBox="12669,6951 14002,6583 14157,7145 12824,7513"/>
              </emma:interpretation>
            </emma:emma>
          </inkml:annotationXML>
          <inkml:trace contextRef="#ctx0" brushRef="#br1" timeOffset="177363.9873">12534 3403 1042 0,'-14'2'436'0,"-10"19"-5"15,1 5-231-15,-5 13-166 16,7-5-32-16,3 5 17 16,9-12-4-16,7-1 17 15,12-8-15-15,8 1 13 16,4-4-21-16,11 0 2 16,1-7-17-16,3-10 14 15,0-6-11-15,-1-7 11 16,-5-1-9-16,-2-5 13 15,-8 2-8-15,-3-7 18 16,-5-2-7-16,0-9 13 16,-3 3-10-16,-5-8 8 15,-2 4-18-15,-5 1 10 0,-4 9-13 16,-4 2 20-16,-1 9-8 16,-9 5 16-16,-1 7-13 15,-7 7 9-15,-1 8-22 16,-6 11 4-16,5 0-20 15,1 13-32-15,5 2-51 16,0 9-85-16,14 2-340 16,0 3 43-16</inkml:trace>
          <inkml:trace contextRef="#ctx0" brushRef="#br1" timeOffset="176955.0074">12069 3388 924 0,'-5'-4'329'0,"-6"10"39"16,-5 10-256-16,-6 12-26 15,1 6-42-15,0 16 28 16,7 4-8-16,6 4 18 16,8-9-21-16,9-5-1 15,9-12-34-15,10-14-3 16,1-17-24-16,8-17 12 15,-3-13-11-15,-1-25 8 16,-7-4-7-16,-10-15 13 16,-10 7-10-16,-9 6 13 15,-8 17-9-15,-7 11 9 0,-3 19-18 16,-7 15 15 0,6 6-14-16,-1 18 7 0,5 6-12 15,5 7 16-15,5-2-15 16,5 2-43-16,4-14-51 15,9-8-369-15,6-7 53 16</inkml:trace>
          <inkml:trace contextRef="#ctx0" brushRef="#br1" timeOffset="176543.0555">11615 3494 432 0,'-8'-29'542'16,"-9"12"-158"-16,0 11-237 15,-4 8 261-15,-4 12-333 16,1 7-30-16,-4 13 4 16,2 4-22-16,5 1 4 15,12-5-13-15,2-2 7 16,10-13-23-16,10-9 7 16,7-8-14-16,6-12 11 15,5 0-11-15,3-3 14 16,-7 0-13-16,4 4 11 15,-8 10-13-15,-7 7 8 0,-5 9-12 16,1 10 12-16,-11 6-10 16,-4 6 14-16,-2-9-7 15,-1 4 16-15,-9-9-5 16,2 2 24-16,-3-9-8 16,-5 3 17-16,-4-13-15 15,6-6 7-15,-2-12-26 16,-3-14 1-16,9-13-20 0,4-1 11 15,-1 3-12-15,4 5 12 16,8 14-5 0,2 8 9-16,4 5-13 0,7 1 10 15,3-3-10-15,10-1 10 16,0-7-9-16,4-8 11 16,-6-10-11-16,2-11 9 15,-8-7-10-15,-2-1 14 16,-8 3-8-16,-5 3 12 15,-3 18-8-15,-10 7 12 16,-4 6-11-16,-6 9 7 16,3 6-15-16,-8 3 14 15,4 6-13-15,-6 6 10 16,6-1-10-16,-4 5 10 16,9-3-37-16,3 3-70 0,8-2-41 15,7 7-336 1,9-6 26-16</inkml:trace>
        </inkml:traceGroup>
      </inkml:traceGroup>
    </inkml:traceGroup>
    <inkml:traceGroup>
      <inkml:annotationXML>
        <emma:emma xmlns:emma="http://www.w3.org/2003/04/emma" version="1.0">
          <emma:interpretation id="{143EE5C1-4F6B-4EB6-95FA-DFAADA1CDC1D}" emma:medium="tactile" emma:mode="ink">
            <msink:context xmlns:msink="http://schemas.microsoft.com/ink/2010/main" type="paragraph" rotatedBoundingBox="7621,7873 14184,6954 14409,8562 7846,9480" alignmentLevel="5"/>
          </emma:interpretation>
        </emma:emma>
      </inkml:annotationXML>
      <inkml:traceGroup>
        <inkml:annotationXML>
          <emma:emma xmlns:emma="http://www.w3.org/2003/04/emma" version="1.0">
            <emma:interpretation id="{4571071E-34EB-4343-B5C9-E5F31196781B}" emma:medium="tactile" emma:mode="ink">
              <msink:context xmlns:msink="http://schemas.microsoft.com/ink/2010/main" type="line" rotatedBoundingBox="7621,7873 14184,6954 14409,8562 7846,9480"/>
            </emma:interpretation>
          </emma:emma>
        </inkml:annotationXML>
        <inkml:traceGroup>
          <inkml:annotationXML>
            <emma:emma xmlns:emma="http://www.w3.org/2003/04/emma" version="1.0">
              <emma:interpretation id="{A4DD2024-436E-4243-9762-C5FE5C5C44FC}" emma:medium="tactile" emma:mode="ink">
                <msink:context xmlns:msink="http://schemas.microsoft.com/ink/2010/main" type="inkWord" rotatedBoundingBox="7621,7873 12076,7249 12301,8857 7846,9480"/>
              </emma:interpretation>
            </emma:emma>
          </inkml:annotationXML>
          <inkml:trace contextRef="#ctx0" brushRef="#br0" timeOffset="40828.9238">6379 4624 1278 0,'-6'26'325'0,"-1"5"112"16,6 11-365-16,-1 10-10 16,4 2-22-16,6-2 15 0,6-13-25 15,12-9 4 1,11-13-22-16,14-19 10 0,4-21-9 16,18-25-95-16,-7-12 113 15,17-25-503 1,-18-1 101-16</inkml:trace>
          <inkml:trace contextRef="#ctx0" brushRef="#br0" timeOffset="41039.3595">6922 4590 1124 0,'-22'52'325'0,"-3"13"86"16,1 3-313-16,-12 29-26 16,-4 6-35-16,-4 13 8 15,4-17-30-15,5-5 4 16,14-30-24-16,12-19-21 15,5-24-406-15,1-3 119 16</inkml:trace>
          <inkml:trace contextRef="#ctx0" brushRef="#br0" timeOffset="41322.6009">7506 4172 1276 0,'-1'0'382'0,"-15"11"73"16,-2 17-367-16,-20 27-16 16,-5 16-44-16,-8 22 17 15,-1 2-14-15,4 19 10 16,17-17-22-16,10 7 2 16,13-16-21-16,16-4 11 15,11-19-14-15,17-12 14 16,11-27-32-16,18-19-75 15,0-14-43-15,24-23-353 16,-8-16 18-16</inkml:trace>
          <inkml:trace contextRef="#ctx0" brushRef="#br0" timeOffset="41830.9814">7620 4910 1355 0,'-13'6'432'0,"3"-4"82"16,10-7-382-16,13-10-28 15,8-9-60-15,20-23-2 16,9-8-27-16,28-26 3 15,1 0-21-15,4-15-5 16,-16 18-22-16,-4 5 2 16,-31 31-14-16,-9 14 8 15,-13 27-1-15,-12 17 17 16,-4 13-1-16,-4 22 13 16,-5 7-6-16,-6 10 18 15,5-5-7-15,0 4 21 16,4-12-12-16,1-6 13 0,9-12-12 15,2-6 18-15,4-15-86 16,2-8-436-16,-6-10 129 16</inkml:trace>
          <inkml:trace contextRef="#ctx0" brushRef="#br0" timeOffset="43002.5719">8403 4628 1131 0,'0'3'396'0,"8"-2"52"16,12 1-246-16,7 5-126 15,6-4-1-15,3 2-27 0,9-2-7 16,-6-5-35-16,3 6-9 15,-5-4-108-15,-12 4-372 16,-14-7 77-16</inkml:trace>
          <inkml:trace contextRef="#ctx0" brushRef="#br0" timeOffset="44043.0877">9269 4498 993 0,'-4'-20'295'0,"0"-14"57"15,6 0-264-15,3-3-45 16,1 8-9-16,1-2 41 15,-4 7 1-15,-3 6 25 16,-5 10-21-16,-11 6 2 16,-5 17-43-16,-15 19-1 0,-3 11-31 15,-5 23 8-15,4 2-12 16,3 3 13-16,14-11-11 16,10-1 12-16,13-23-14 15,11-4 14-15,9-13-12 16,11-13 14-16,6-16-12 15,7-20 15-15,-2-8-15 16,3-6 11-16,-7-5-16 0,-8-6 12 16,-9 15-15-16,-9 3 12 15,-15 7-14-15,-15 14 4 16,-8 17-36-16,-5 18-75 16,5 11-52-16,3 10-332 15,12 2 18-15</inkml:trace>
          <inkml:trace contextRef="#ctx0" brushRef="#br0" timeOffset="44236.5686">9420 4835 771 0,'-1'39'378'0,"-9"11"-27"15,-5-6-134-15,2-7-187 16,10-11-21-16,6-19 1 0,14-22 454 15,9-27-815 1,12-8 415-16</inkml:trace>
          <inkml:trace contextRef="#ctx0" brushRef="#br0" timeOffset="46748.3776">9972 3951 1253 0,'8'-16'357'0,"11"-3"105"0,11 2-364 16,12 16-18-16,3 14-40 15,12 21-2-15,-5 13-36 16,-5 31 6-16,-16 3-15 15,-18 35 13-15,-20 6-11 0,-29 24 14 16,-20-3-7-16,-34 27 14 16,-2-22-14-16,-25 12 14 15,12-23-7-15,-15-4-480 16,13-39 163-16</inkml:trace>
          <inkml:trace contextRef="#ctx0" brushRef="#br0" timeOffset="44739.0219">9798 4178 1168 0,'-27'23'286'16,"-9"18"100"-16,0-3-331 31,4 8-2-31,7-10-14 0,8-4 14 0,12-11-17 0,11-3 1 16,4-7-31-16,19 2 3 15,4-5-19-15,15 0 2 16,3 1-9-16,17-1 11 16,-12 1-8-16,4 9 14 15,-17 3-3-15,-11 7 5 16,-16 0-11-16,-17 7 12 15,-16-1-6-15,-7 7 28 16,-7-4 9-16,-8 2 56 16,2-10 8-16,-3-8 39 15,1-11-17-15,-2-13 0 16,9-12-55-16,-2-12-9 16,9-11-43-16,7-9 1 0,14 0-22 15,10-8 8-15,17 6-11 16,14-2 11-16,4 7-12 15,6-5 16-15,-2 9-9 16,-1-3 13-16,-10 8-12 16,-10-1 13-16,-11 8-12 15,-14 2 12-15,-16 9-10 0,-15 2 9 16,-7 5-13-16,-13 7 15 16,3 6-13-16,-2 9 10 15,15 1-11-15,5 8 9 16,12 1-13-16,10 6-31 15,11-4-80-15,9 2-86 16,19-6-363-16,12-11 20 16</inkml:trace>
          <inkml:trace contextRef="#ctx0" brushRef="#br0" timeOffset="45209.3928">10416 4483 998 0,'-29'28'360'0,"8"-9"70"16,14-6-277-16,9-5-32 15,11 2-49-15,18-10-7 16,13-5-45-16,22-13 13 16,5-3-40-16,19-14-327 15,-6 1-120-15,5 1-94 16</inkml:trace>
          <inkml:trace contextRef="#ctx0" brushRef="#br0" timeOffset="44956.9542">10374 4345 1056 0,'-11'7'465'0,"4"-6"20"16,7 1-286-16,12 0-43 0,5-2-86 16,14-2-18-16,8-3-34 15,18-5 7-15,0-1-21 16,9-2-32-16,-7 3-76 15,-4-4-348-15,-21 4-58 16,-13 5-165-16</inkml:trace>
        </inkml:traceGroup>
        <inkml:traceGroup>
          <inkml:annotationXML>
            <emma:emma xmlns:emma="http://www.w3.org/2003/04/emma" version="1.0">
              <emma:interpretation id="{AD2F75E1-C014-47A6-8532-9E81998D99CA}" emma:medium="tactile" emma:mode="ink">
                <msink:context xmlns:msink="http://schemas.microsoft.com/ink/2010/main" type="inkWord" rotatedBoundingBox="12444,7532 14230,7282 14317,7903 12531,8153"/>
              </emma:interpretation>
            </emma:emma>
          </inkml:annotationXML>
          <inkml:trace contextRef="#ctx0" brushRef="#br0" timeOffset="45526.1558">11127 4023 1324 0,'-7'-20'375'16,"12"17"74"-16,13 0-340 0,8 4-113 16,16 1 8-16,8 1-10 0,22-3 13 15,-4 0-9-15,5-3-43 16,-17-4-39-16,-7 6-10 16,-26-6-13-16,-13 6 2 15,-15 7 45-15,-5 17 51 16,-6-2 19-16,-4 29 36 15,1 9 9-15,-6 15 54 16,0 1-5-16,-1 9 16 16,5-12-30-16,-1-8-1 15,13-21-54-15,2-16-3 16,2-15-29-16,2-27-111 16,-2-14 83-16,-9-20-461 15,-6-3 62-15</inkml:trace>
          <inkml:trace contextRef="#ctx0" brushRef="#br0" timeOffset="45794.4213">11183 4214 1315 0,'7'11'308'15,"7"1"141"-15,6-3-380 16,11 1 12-16,4-5-17 16,14-7 5-16,3-1-18 15,14-5 4-15,6 0-538 0,11 0 190 16</inkml:trace>
          <inkml:trace contextRef="#ctx0" brushRef="#br0" timeOffset="46050.5454">12191 3976 1214 0,'-39'-12'348'15,"-12"9"73"-15,-13 9-316 16,4 11-86-16,-1 13 32 16,14 6-6-16,9 14 29 15,13 1-1-15,17 4 15 16,11-8-38-16,17-3-1 0,7-14-31 16,20-5 3-16,4-19-19 15,15-14 12-15,1-13-13 16,-2-15 14-1,-15-6-12-15,-10-10 10 0,-17 4-11 16,-12-6 14-16,-14 14-11 16,-21 1 11-16,-12 16-12 15,-14 12 7-15,-7 7-15 16,0 13 10-16,20 3-14 16,6 13 1-16,18-7-43 0,17 8-62 15,10-7-48-15,20 1 302 16,10-14-668-16,24 4 320 15</inkml:trace>
          <inkml:trace contextRef="#ctx0" brushRef="#br0" timeOffset="46372.2829">12612 3914 1253 0,'-6'2'377'16,"-12"4"75"-16,-11 13-300 15,-2 12-67-15,-5 7 23 16,4 7-26-16,6 10 12 15,10-3-39-15,14 0-10 16,10-8-39-16,13-10 11 16,10-13-18-16,13-11 12 15,1-14-11-15,15-9 15 16,-1-6-16-16,7-9 12 0,-12-1-14 16,1-8 14-16,-16 4-13 15,-15-4 13-15,-8 5 3 16,-6-2 40-16,-13 13-8 15,-15-7 10-15,-10 7-13 16,-27 1-4-16,-10 4-40 16,-19 0 4-16,8 14-22 0,-7 7-24 15,12 11-55-15,-9 14-505 16,7 7 121-16</inkml:trace>
        </inkml:traceGroup>
      </inkml:traceGroup>
    </inkml:traceGroup>
    <inkml:traceGroup>
      <inkml:annotationXML>
        <emma:emma xmlns:emma="http://www.w3.org/2003/04/emma" version="1.0">
          <emma:interpretation id="{53E65749-C84C-4980-816A-1488AF89BB58}" emma:medium="tactile" emma:mode="ink">
            <msink:context xmlns:msink="http://schemas.microsoft.com/ink/2010/main" type="paragraph" rotatedBoundingBox="7757,9448 23535,7325 23743,8873 7965,10996" alignmentLevel="5"/>
          </emma:interpretation>
        </emma:emma>
      </inkml:annotationXML>
      <inkml:traceGroup>
        <inkml:annotationXML>
          <emma:emma xmlns:emma="http://www.w3.org/2003/04/emma" version="1.0">
            <emma:interpretation id="{F45D832E-7101-4339-B968-A7E8975E6835}" emma:medium="tactile" emma:mode="ink">
              <msink:context xmlns:msink="http://schemas.microsoft.com/ink/2010/main" type="line" rotatedBoundingBox="7757,9448 23535,7325 23743,8873 7965,10996"/>
            </emma:interpretation>
          </emma:emma>
        </inkml:annotationXML>
        <inkml:traceGroup>
          <inkml:annotationXML>
            <emma:emma xmlns:emma="http://www.w3.org/2003/04/emma" version="1.0">
              <emma:interpretation id="{4275097F-6416-45DF-97D9-1262523DBE30}" emma:medium="tactile" emma:mode="ink">
                <msink:context xmlns:msink="http://schemas.microsoft.com/ink/2010/main" type="inkWord" rotatedBoundingBox="7777,9592 10316,9250 10447,10224 7908,10566"/>
              </emma:interpretation>
              <emma:one-of disjunction-type="recognition" id="oneOf7">
                <emma:interpretation id="interp15" emma:lang="" emma:confidence="1">
                  <emma:literal/>
                </emma:interpretation>
              </emma:one-of>
            </emma:emma>
          </inkml:annotationXML>
          <inkml:trace contextRef="#ctx0" brushRef="#br0" timeOffset="49179.4983">6473 6199 715 0,'-3'-5'317'0,"3"1"12"16,3 4-179-16,12 4-32 16,3 6-40-16,12 13 21 15,3 4-20-15,12 16 13 0,-4-3-32 16,7 12 4-16,-5-7-38 16,-3 4 5-16,-7-12-21 15,4 1 10-15,-14-19-16 16,1-11 11-16,-1-9-11 15,-1-14-34-15,-7-9-58 16,13-18-352-16,-9 1 55 16</inkml:trace>
          <inkml:trace contextRef="#ctx0" brushRef="#br0" timeOffset="49431.8561">7102 6100 911 0,'-3'-11'453'0,"2"13"-32"16,-4 6-209-16,0 10-129 16,0 9-64-16,-6 19 11 15,-2 14-14-15,0 24 14 16,0 5-17-16,-5 13 8 16,3-11-20-16,-1 5 10 15,3-23-10-15,3-2-50 16,6-17-54-16,13-9-338 15,6-19 37-15</inkml:trace>
          <inkml:trace contextRef="#ctx0" brushRef="#br0" timeOffset="50203.5816">8053 5987 1128 0,'-3'-36'393'0,"-12"4"88"16,-9 9-330-16,-18 16-16 15,-1 16-66-15,-10 18-16 16,-1 9-52-16,3 16 8 16,12 3-12-16,5 11 12 15,14-7-14-15,15 11 9 0,13-14-11 16,15-7 13-16,6-17-11 15,15-12 15-15,5-25-10 16,16-24 15-16,-2-17-10 16,3-19 12-16,-9-3-16 15,-8-3 12-15,-22 14-13 16,-10 9 17-16,-21 10-11 0,-10 16 10 16,-11 17-15-16,-12 10 7 15,-2 9-19-15,-5 28 3 16,7 4-32-16,5 1-67 15,14-2-47-15,6-4-343 16,12-19 26-16</inkml:trace>
          <inkml:trace contextRef="#ctx0" brushRef="#br0" timeOffset="50479.4746">8403 6407 1156 0,'-9'44'433'0,"2"4"26"16,-1 12-252-16,0-9-163 15,-3 1-4-15,7-20-25 16,1-13 7-16,5-10-72 16,4-11-195-16,7-9-234 15,2-32-42-15</inkml:trace>
          <inkml:trace contextRef="#ctx0" brushRef="#br0" timeOffset="50894.9506">8728 5787 1300 0,'11'-19'414'0,"10"3"78"15,0 11-378-15,5 6-19 16,0 12-63-16,8 5-5 15,-11 5-27-15,0 14 8 16,-6 0-15-16,-8 9 12 0,-9 3-12 16,-12 7 15-16,-10-5-10 15,-8-3 17-15,-4-9-6 16,2-6 21-16,1-16-10 16,8-8 14-16,10-8-15 15,8-4 7-15,4-2-20 16,15 3 7-16,9 4-16 15,5 8 9-15,-2 1-13 0,4 4 10 16,-4 1-9 0,-1 2 13-16,-6-13-13 0,4 9 12 15,-4-9-11-15,4-3 9 16,-3-7-76-16,7-2-454 16,1-12 128-16</inkml:trace>
          <inkml:trace contextRef="#ctx0" brushRef="#br0" timeOffset="51613.6244">7218 6305 1099 0,'3'6'468'16,"-1"4"3"-16,6 3-213 15,0 5-202-15,10 1-6 16,4-6-27-16,12-8 3 0,2-8-22 15,8-15 13-15,-7-5-12 16,2-12 10-16,-16-3-13 16,-9-1 11-16,-9 8-11 15,0 4 9-15,-15 14-13 0,-1 8 9 16,-2 12-13 0,-6 14 13-16,-7 3-11 0,6 7 13 15,2 0-9-15,9 4 10 16,4-7-14-16,13-7 17 15,5-8-93-15,22-20-426 16,1-9 121-16</inkml:trace>
        </inkml:traceGroup>
        <inkml:traceGroup>
          <inkml:annotationXML>
            <emma:emma xmlns:emma="http://www.w3.org/2003/04/emma" version="1.0">
              <emma:interpretation id="{6CF73F20-E519-4E78-A412-3AE33F278C08}" emma:medium="tactile" emma:mode="ink">
                <msink:context xmlns:msink="http://schemas.microsoft.com/ink/2010/main" type="inkWord" rotatedBoundingBox="11611,8966 19081,7961 19259,9284 11789,10289"/>
              </emma:interpretation>
            </emma:emma>
          </inkml:annotationXML>
          <inkml:trace contextRef="#ctx0" brushRef="#br0" timeOffset="52447.2627">10393 6188 1212 0,'-4'6'291'0,"10"4"100"0,9 1-351 15,19-1-16-15,3-3-13 16,23-7 0-16,7-5-2 15,22-2-34-15,-8-6-7 0,26 5-366 16,-23 7 86-16</inkml:trace>
          <inkml:trace contextRef="#ctx0" brushRef="#br0" timeOffset="52436.2906">10390 6014 1045 0,'3'-6'452'16,"6"4"-12"-16,12-3-207 16,8 4-208-16,11 1-14 15,7 3-6-15,20-5-2 16,-5 4 1-16,7-4-53 16,-4 4-43-16,-13 9-350 15,-31-1 48-15</inkml:trace>
          <inkml:trace contextRef="#ctx0" brushRef="#br0" timeOffset="52866.7557">11372 6040 1042 0,'14'2'360'16,"1"-2"36"-16,14 5-234 15,10 1-141-15,8-1-1 16,-2-3-4-16,19-1-31 16,-6-5 430-16,13-26-819 15,-1-15 391-15</inkml:trace>
          <inkml:trace contextRef="#ctx0" brushRef="#br0" timeOffset="52855.7842">11412 5727 1312 0,'8'-9'374'15,"2"-6"79"-15,8 5-349 16,11 0-90-16,7 9-7 15,1 4-7-15,5 4 1 0,-3 1 0 16,-2 5-2-16,-9-5 0 16,-7 5-4-16,-11 0 0 15,-10 11-1-15,-10 7 0 16,-6 16 5-16,-4 3 7 16,-4 15 2 15,0 2 4-31,-2 6 2 15,8-10-3-15,-3 3 0 0,3-15-2 0,3-14 1 0,6-19-12 0,-1-13-86 16,3-20 444-16,-2-9-822 16,-4-6 334-16</inkml:trace>
          <inkml:trace contextRef="#ctx0" brushRef="#br0" timeOffset="53192.0171">12189 5674 1018 0,'-31'26'377'0,"-8"6"16"16,-9 23-210-16,-1 4-149 16,10 2 36-16,13-6 7 15,11-6 4-15,22-16-11 16,17-6-18-16,10-7-37 16,17-14-5-16,2-11-1 0,10-14-1 15,-4-12 0-15,1-23 1 16,-10-4-2-1,-5-15-1-15,-14 5-2 0,-14-2 14 16,-17 25 3-16,-23 12 0 16,-13 22 1-16,-16 14-1 15,-5 15-15-15,-9 16-3 16,9 8-2-16,2 9-1 16,16-1-1-16,13-2-18 15,20-18-37-15,15-11-93 16,14-8 339-16,23-35-698 15,17-10 272-15</inkml:trace>
          <inkml:trace contextRef="#ctx0" brushRef="#br0" timeOffset="53535.0945">12838 5585 967 0,'-28'32'373'0,"-12"17"18"16,-9 22-187-16,7 2-165 15,11 5 26-15,15-10 4 16,17-5-8-16,24-24-13 16,15-13-10-16,9-13-26 15,19-15-1-15,-5-22-3 0,10-10-2 16,-6-8-2-16,-2-18-1 16,-18-2-1-16,-7-3 10 15,-19 4 28-15,-21 7 41 16,-17 19 7-16,-22 7 0 15,-10 13-10-15,-21 7-27 16,5 7-41-16,-9 7-7 16,9 1 1-16,5 6-49 15,23 0-64-15,7 0-442 16,19-7 78-16</inkml:trace>
          <inkml:trace contextRef="#ctx0" brushRef="#br0" timeOffset="55330.1828">14077 5779 1285 0,'2'10'278'0,"20"-4"136"15,16-6-388-15,20-9 6 16,10-12-12-16,29-12 5 15,-3-1-22-15,20-3-45 16,-10 9-349-16,-4 12-25 16,-25 9-160-16</inkml:trace>
          <inkml:trace contextRef="#ctx0" brushRef="#br0" timeOffset="54911.7798">14041 5408 1230 0,'8'5'336'0,"4"9"100"16,7 4-335-16,19-3-41 16,10 1-23-16,17-8 18 15,5-6-32-15,24-9 3 0,-7-4-10 16,9-1-85-16,-15-1 423 16,-16 5-814-16,-32 10 324 15</inkml:trace>
          <inkml:trace contextRef="#ctx0" brushRef="#br0" timeOffset="55484.7823">15023 5103 1275 0,'9'-3'359'0,"11"-1"78"15,14 3-320-15,6 2-100 16,19 4 9-16,2 5-16 0,9 8 8 15,-5 3-20-15,5 10 11 16,-18 3-16-16,-4 8 12 16,-22-2-12-16,-11 16 12 15,-17-1-11-15,-14 16 14 16,-15 0-6-16,-14 17 21 16,-12-5-7-16,-16 8 16 15,2-14-13-15,-7 1 10 16,13-19-12-16,10-4-209 15,19-21-290-15,18-13 33 16</inkml:trace>
          <inkml:trace contextRef="#ctx0" brushRef="#br0" timeOffset="56586.8659">16197 5223 1206 0,'10'24'389'0,"1"-4"44"0,5 2-289 15,12 8-123 1,3-9-4-16,14 9-8 0,2-12 12 16,18-8-9-16,-2-10-20 15,15-8-86-15,-7-16 10 16,-6-20-371-16,-19-3 43 15</inkml:trace>
          <inkml:trace contextRef="#ctx0" brushRef="#br0" timeOffset="56876.2578">16852 5127 1207 0,'-11'41'280'0,"-9"19"112"16,-1 9-344-16,-10 19-19 15,2-4 12-15,-5 12-8 16,8-5 2-16,0 5-12 15,10-23 9-15,6-5-93 16,10-33-359 0,4-41 99-16</inkml:trace>
          <inkml:trace contextRef="#ctx0" brushRef="#br0" timeOffset="57324.587">17634 4446 1313 0,'5'11'311'15,"-23"15"103"-15,-8 18-369 16,-15 14-41-16,-2 6 10 16,-11 20 12-16,7-6 22 0,0 8-1 15,11-12 11 1,6-2-6-16,13-32-4 0,8-9-12 15,7-28 8-15,12-24-11 16,8-16 1-16,8-26-22 16,3-9 2-1,2-17-28-15,-7 16 1 0,-8 0-27 16,-9 20 12-16,-9 15-12 16,-5 21 18-16,-7 12-6 15,-1 19 24-15,4 12-12 16,3 8 14-16,3 21-10 15,5-3 15-15,5 8-9 16,-2 2 14-16,8 1-8 16,-1-12 13-16,6 2-11 15,2-12 11-15,8-7-14 16,0-10 9-16,5-6-9 16,-5-12 12-16,-8-9-7 0,-7-3 12 15,-13-11-6-15,-11-2 9 16,-14-10-13-16,-9 4 7 15,-16-7-19-15,-3 3 1 16,-10-5-12-16,4 3 13 16,-3-3-11-16,17 6 20 15,7 4 5-15,19 6 11 16,9 5-8-16,16 7 10 16,7-3-16-16,12 3 2 0,19-2-13 15,15 0 8-15,27 0-12 16,8 3 20-16,19 6-93 15,-8 1-40-15,13 9-379 16,-26 1 28-16</inkml:trace>
        </inkml:traceGroup>
        <inkml:traceGroup>
          <inkml:annotationXML>
            <emma:emma xmlns:emma="http://www.w3.org/2003/04/emma" version="1.0">
              <emma:interpretation id="{58421D91-8120-45D2-8629-3B24205CB791}" emma:medium="tactile" emma:mode="ink">
                <msink:context xmlns:msink="http://schemas.microsoft.com/ink/2010/main" type="inkWord" rotatedBoundingBox="14623,8524 23535,7325 23743,8873 14831,10072">
                  <msink:destinationLink direction="with" ref="{00CE1C7A-1B9E-4B6E-9B41-AD17784A1C74}"/>
                  <msink:destinationLink direction="with" ref="{A3C8F1BD-4223-494E-93B8-E310B371B360}"/>
                </msink:context>
              </emma:interpretation>
              <emma:one-of disjunction-type="recognition" id="oneOf8">
                <emma:interpretation id="interp16" emma:lang="" emma:confidence="1">
                  <emma:literal/>
                </emma:interpretation>
              </emma:one-of>
            </emma:emma>
          </inkml:annotationXML>
          <inkml:trace contextRef="#ctx0" brushRef="#br0" timeOffset="57847.2584">18020 5353 1291 0,'15'11'313'0,"19"-9"120"16,13-2-356-16,27-5-40 16,6-12 4-16,17-4-11 15,-11-1-4-15,8-4-101 16,-23 0-369-16,-7-5 95 15</inkml:trace>
          <inkml:trace contextRef="#ctx0" brushRef="#br0" timeOffset="57833.2978">18151 5046 1731 0,'15'7'393'16,"9"-11"149"-16,12-1-493 15,11-1-44-15,2-2 5 16,7-5-11-16,-2 0 11 16,6-3-43-16,-7 3-52 0,6 0-159 15,-15 5-301-15,-17 8-11 16</inkml:trace>
          <inkml:trace contextRef="#ctx0" brushRef="#br0" timeOffset="58777.4644">18880 4546 1301 0,'14'-27'436'0,"6"-12"54"15,9 7-336-15,15-6-75 16,4 7-36-16,22 4-10 15,-2 9-4-15,8 11-21 16,-14 14 1-16,-5 22-17 16,-26 15 5-16,-20 18-9 15,-24 4 13-15,-16 5-6 16,-15-11 16-16,-13 4-6 16,2-20 16-16,3-7-3 0,20-11 9 15,7-5-10-15,17-13 5 16,13-8-13-16,10-5 1 15,11-3-11-15,9 0 7 16,16 6-9-16,1 6 8 16,6 13-13-16,-6 8 10 15,-3 10-12-15,-15 1 13 16,-5 9-15-16,-11-4 12 0,-10 9-10 16,-8-6 12-16,-5 5-10 15,-8-7 21-15,-7 0 9 16,-2-11 18-16,-11 1 14 15,-1-4 19-15,-8 0-11 16,-3-6-8-16,-6-4-16 16,8-7-13-16,-4-6-18 15,11-11 2-15,5-7-45 16,10-3-7-16,10-10-100 16,12-4-74-16,14-15-397 15,17-2 48-15</inkml:trace>
          <inkml:trace contextRef="#ctx0" brushRef="#br0" timeOffset="59135.0319">19885 4464 1208 0,'25'-38'393'0,"-17"11"91"0,-15 25-334 16,-6 20-37-16,-6 8-36 15,-7 15-31 1,-2 6-24-16,4-2-14 0,3-4 10 15,8-6-12-15,6-14 5 16,15-6-10-16,9-5 8 16,22-5-10-16,11-4 8 0,24-2-18 15,6-3 4 1,16 12-31-16,-12 1 2 0,-8 12-7 16,-21 6 8-16,-17 15-14 15,-30-4 30-15,-18 15 0 16,-9-6 12-16,-17 7 16 15,-6-6 33-15,-13 3 10 16,-1-11 19-16,-8 1-4 16,7-14-5-16,-8-10-20 15,15-14-5-15,-6-19-99 16,13-17-91-16,-14-27-383 16,10-6 17-16</inkml:trace>
          <inkml:trace contextRef="#ctx0" brushRef="#br0" timeOffset="59291.6905">19932 4352 1099 0,'33'-23'385'0,"23"-3"55"0,0 3-264 15,12 4-107-15,-3 9-22 16,4 7-11-16,-13 11-14 16,2-3-109-16,-9 1 456 15,12-2-825-15,-7-8 332 16</inkml:trace>
          <inkml:trace contextRef="#ctx0" brushRef="#br0" timeOffset="59725.0525">20816 4071 811 0,'-22'10'410'0,"-16"39"-33"16,-7 12-125-16,-9 33-197 16,6 7 12-16,-1 14 32 15,21-14 8-15,11-1-11 16,17-30-12-16,27-8-30 15,17-24-32 17,16-16-18-32,10-22 6 0,17-30-6 0,-7-17 12 0,4-21-12 15,-17-10 10-15,-16-22-11 47,-25 6 10-47,-14-8-1 0,-27 11 12 16,-29 10-13-16,-11 25 9 0,-21 18-17 0,-2 29-2 0,-6 26-13 0,19 17 12 15,5 18-12-15,26 1 15 16,14 2-14-16,24-11-55 16,22-5-95-16,17-16 328 15,24-18-680-15,4-12 254 16</inkml:trace>
          <inkml:trace contextRef="#ctx0" brushRef="#br0" timeOffset="59934.1148">21762 4188 1265 0,'5'-13'330'0,"-31"13"100"16,-28 21-361-16,-11 18-42 0,-14 37 1 15,-2 9 12-15,3 15 14 16,26-2 15-16,18 0-7 16,29-26-7-16,25-11-26 15,20-22-14-15,31-26-10 16,19-24 12-16,25-33-10 15,-2-16 13-15,19-34-13 16,-15-8 6-16,-7-18-2 16,-29 11 21-16,-26-1 7 15,-34 29 14-15,-40 13-11 16,-33 27-4-16,-36 14-23 16,-3 14-7-16,-27 24-21 15,3 13 5-15,-20 35-49 0,23 9-24 16,2 21-476-16,39-8 113 15</inkml:trace>
          <inkml:trace contextRef="#ctx0" brushRef="#br0" timeOffset="65584.7126">13313 5001 1050 0,'5'-10'332'0,"1"8"45"15,1 17-281-15,4 22-45 16,1 10-28-16,4 23 27 16,-3 8-5-16,3 27 9 15,0 2-21-15,5 28 4 16,0 0-27-16,7 15 8 16,-5-20-16-16,-2 8 9 15,-3-24-12-15,-7-11 11 16,-6-26-12-16,-5-11 18 15,-7-29-25-15,-17-33-428 16,-5-30 144-16</inkml:trace>
          <inkml:trace contextRef="#ctx0" brushRef="#br0" timeOffset="66183.7239">13772 5155 1374 0,'-5'-7'374'0,"-3"14"113"0,2 11-408 16,-4 19-11-16,-2 0-40 15,-4 22-4-15,7-4-23 16,7-2 10-16,7-19-14 0,11-5 10 16,10-22-16-16,16-23-14 15,2-12-11-15,13-4 10 16,-4-2-10-16,2 6 12 16,-12 15 12-16,-5 18 6 15,-13 16-13-15,-6 15 15 16,-11 4-8-16,-6 17 21 15,-7-8-2-15,-5 7 17 16,-4-7-14-16,-4 5 12 16,2-14-15-16,-10 2 12 15,0-6-10-15,-10-2 15 16,2-6-15-16,-15 1 10 16,4 0-16-16,-12 0 8 15,10-11-15-15,-3-2 5 16,4-14-46-16,6-13-92 15,11-27-361-15,-9-28 52 0</inkml:trace>
          <inkml:trace contextRef="#ctx0" brushRef="#br0" timeOffset="65989.2424">13558 5693 1207 0,'19'-1'446'0,"-11"-6"54"16,-6 5-295-16,0 6-83 15,-1-4-54-15,-2-2 13 16,-3 7-44-16,3-5-8 16,4-7-22-16,-1 4-77 15,-1 2-100-15,-6-14-366 16,-6 4 7-16</inkml:trace>
          <inkml:trace contextRef="#ctx1" brushRef="#br1" timeOffset="75846.5396">18532 5357 0</inkml:trace>
        </inkml:traceGroup>
      </inkml:traceGroup>
    </inkml:traceGroup>
    <inkml:traceGroup>
      <inkml:annotationXML>
        <emma:emma xmlns:emma="http://www.w3.org/2003/04/emma" version="1.0">
          <emma:interpretation id="{90CDA325-B409-4215-87B2-04D5510902EA}" emma:medium="tactile" emma:mode="ink">
            <msink:context xmlns:msink="http://schemas.microsoft.com/ink/2010/main" type="paragraph" rotatedBoundingBox="525,11910 23431,10670 23522,12356 617,13595" alignmentLevel="2"/>
          </emma:interpretation>
        </emma:emma>
      </inkml:annotationXML>
      <inkml:traceGroup>
        <inkml:annotationXML>
          <emma:emma xmlns:emma="http://www.w3.org/2003/04/emma" version="1.0">
            <emma:interpretation id="{3304FA8B-29DA-45E7-8625-6DD1AE6FFFA8}" emma:medium="tactile" emma:mode="ink">
              <msink:context xmlns:msink="http://schemas.microsoft.com/ink/2010/main" type="inkBullet" rotatedBoundingBox="525,11910 1204,11873 1295,13559 617,13595"/>
            </emma:interpretation>
          </emma:emma>
        </inkml:annotationXML>
        <inkml:trace contextRef="#ctx0" brushRef="#br0" timeOffset="99219.4199">-185 8368 999 0,'0'-16'354'0,"-2"9"47"15,1 17-290-15,-1 13-10 16,5 9-54-16,-1 9-5 16,8 7-20-16,-1 9 11 15,8-10-23-15,2 11 5 16,-1 4-18-16,-3 19 12 15,-9 10-13-15,-17 39 13 16,-12 4-12-16,-21 38 17 16,-9-5-39-16,-15 31-299 15,8-18-109-15,-41-6-95 16</inkml:trace>
        <inkml:trace contextRef="#ctx0" brushRef="#br0" timeOffset="98885.2481">-691 8640 1057 0,'10'-27'306'0,"-4"4"90"0,-3 12-308 16,-3 16-5-16,0 6-36 15,0 13 4-15,-3 14-32 16,0 25 6-16,0 8-17 16,3 17 7-16,-5-9-17 15,10 4 11-15,-5-25-12 16,5-11 13-16,1-22-10 16,10-14 13-1,-3-19-10-15,12-15 14 0,-1-8-12 0,8-12 10 16,-6 7-14-16,5 7 10 15,-8 11-18-15,-5 18 9 16,-7 16-14-16,0 17 13 16,-7 5-11-16,-3 18 13 15,-2-4-7-15,-9 4 11 16,-1-12-5-16,-6-7 37 16,-2-11 1-16,-9 0 26 15,1-8-7-15,-9-8 17 16,4-2-33-16,-6-16 3 15,9-7-26-15,-2-14 5 16,10 0-21-16,8-7 6 0,10 5-22 16,6-4-55-16,9 12-49 15,13 2-53-15,0 0 5 16,19 1-343-16,6-1 124 16</inkml:trace>
      </inkml:traceGroup>
      <inkml:traceGroup>
        <inkml:annotationXML>
          <emma:emma xmlns:emma="http://www.w3.org/2003/04/emma" version="1.0">
            <emma:interpretation id="{43BED3EC-2012-4EAC-BF2F-82C8EBE942B8}" emma:medium="tactile" emma:mode="ink">
              <msink:context xmlns:msink="http://schemas.microsoft.com/ink/2010/main" type="line" rotatedBoundingBox="1820,11877 23433,10707 23500,11951 1888,13121"/>
            </emma:interpretation>
          </emma:emma>
        </inkml:annotationXML>
        <inkml:traceGroup>
          <inkml:annotationXML>
            <emma:emma xmlns:emma="http://www.w3.org/2003/04/emma" version="1.0">
              <emma:interpretation id="{2E8B9C55-4953-439E-8B8E-B97D2B74DDCF}" emma:medium="tactile" emma:mode="ink">
                <msink:context xmlns:msink="http://schemas.microsoft.com/ink/2010/main" type="inkWord" rotatedBoundingBox="1837,12182 5662,11975 5698,12645 1873,12852"/>
              </emma:interpretation>
              <emma:one-of disjunction-type="recognition" id="oneOf9">
                <emma:interpretation id="interp17" emma:lang="" emma:confidence="1">
                  <emma:literal/>
                </emma:interpretation>
              </emma:one-of>
            </emma:emma>
          </inkml:annotationXML>
          <inkml:trace contextRef="#ctx0" brushRef="#br1" timeOffset="186570.4256">516 8717 1102 0,'6'3'273'16,"1"11"89"-16,7 7-293 16,-1-1-50-16,10 9 10 15,0-6-14-15,6-2 8 16,-2-10-20-16,9-4 11 16,-2-10-14-16,2-9-15 15,-5-9-28-15,1-5-22 16,-9-1-36-16,-4 1-22 15,-9 3 16-15,-2 0 42 16,-11 4 47-16,3 9 67 16,-3 5 34-16,-4 2 25 15,2 9-27-15,-3 17-5 0,-3 3-40 16,-7 19 5 0,0 7-21-16,-3 15 10 0,8-2-18 15,-5 6 8 1,12-8-18-16,-2 5 9 0,0-11-11 15,-2-6 87-15,3-13-477 16,-2-26 187-16</inkml:trace>
          <inkml:trace contextRef="#ctx0" brushRef="#br1" timeOffset="187021.3143">1223 8929 999 0,'-13'5'341'15,"8"1"48"-15,8 2-286 16,12 2-23-16,4 3-54 0,14 2 0 16,-1-2-18-16,15-4 9 15,5-2-15-15,16-9 14 16,-4-3-51-16,9 1-361 16,-22-4 109-16</inkml:trace>
          <inkml:trace contextRef="#ctx0" brushRef="#br1" timeOffset="186990.3811">1304 8686 597 0,'16'1'449'0,"-11"14"-94"15,0 8-49-15,3 3-248 16,3 0-33-16,6 1 9 16,-1-7-15-16,10-1 9 15,1-8-19-15,14-2 9 16,-4-8-15-16,5-2-26 15,-4-4-17-15,-4 1-338 16,-10 6 72-16</inkml:trace>
          <inkml:trace contextRef="#ctx0" brushRef="#br1" timeOffset="189137.3787">2105 8991 1268 0,'2'-17'284'0,"11"-17"117"0,10 4-380 15,17-21-2-15,5-2-18 16,11-7 11-16,-8 5-13 16,3-2 10-16,-16 15-13 15,-7 11 9-15,-14 15-15 0,-9 20 10 16,-13 16-10-16,-6 25 11 15,-7 6-10-15,-5 14 15 16,3-5-10-16,2 3 8 16,8-15-9-16,8-5 11 15,7-16-12-15,11-11 3 16,6-14-47-16,17-13-345 16,3-10 92-16</inkml:trace>
          <inkml:trace contextRef="#ctx0" brushRef="#br1" timeOffset="189469.1748">2890 8556 1064 0,'-32'32'244'0,"-15"12"100"16,3 13-319-16,-3 13 19 0,6-9-15 16,17-1 13-1,14-11-16-15,14-10 9 0,17-20-25 16,18-12 11-16,9-18-16 15,19-24 11-15,-4-7-10 16,2-14 8-16,-12 0-15 16,-12 1 21-16,-20 13 2 0,-14-2 38 15,-17 18-8-15,-18 10 12 16,-9 10-21-16,-15 4 0 16,2 10-42-16,1 8 9 15,17-1-14-15,7 8 5 16,17 1-42-16,15-1-33 15,14-4-36-15,18-8-98 16,9-6-237-16,24-5 49 16</inkml:trace>
          <inkml:trace contextRef="#ctx0" brushRef="#br1" timeOffset="189846.8488">3455 8584 492 0,'0'-9'475'0,"-10"5"-109"16,-6 10-50-16,-10 12-193 15,-13 3-87-15,-11 21 0 16,3 12-26-16,4 2 15 0,14-2-10 16,18 4 13-1,16-17-14-15,16-10 13 0,8-12-14 16,20-16 19-16,1-16-13 16,12-16 13-16,-2-6-17 31,4-22 15-31,-17 8-10 0,-6-1 30 0,-17 11 3 15,-17-2 31-15,-19 20-19 16,-18-8 2-16,-11 19-33 16,-9 6-5-16,-2 13-30 0,0 1 9 15,15 14-10-15,1-6-14 16,17 3-76-16,14-5-387 16,10 7-27-16,12-7-189 15</inkml:trace>
          <inkml:trace contextRef="#ctx0" brushRef="#br1" timeOffset="190572.8621">3990 8726 1014 0,'-8'-9'283'16,"9"4"66"-16,11 6-292 16,15 4-22-16,7-5-28 15,23 2 2-15,6-10-16 16,22-7-343-16,4-4 115 16</inkml:trace>
          <inkml:trace contextRef="#ctx0" brushRef="#br1" timeOffset="190560.8926">4227 8561 953 0,'-7'6'346'0,"1"12"18"15,1 5-235-15,-2 21-107 16,-4 3-22-16,0 11-2 15,4-8 1-15,1 7 4 16,9-13 0-16,8-8 0 16,1-14 2-16,-1-10-12 15,4-17-4-15,-6-11-353 16,-1-2 104-16</inkml:trace>
        </inkml:traceGroup>
        <inkml:traceGroup>
          <inkml:annotationXML>
            <emma:emma xmlns:emma="http://www.w3.org/2003/04/emma" version="1.0">
              <emma:interpretation id="{740494A1-1E29-471E-8B39-86289DB5B0E3}" emma:medium="tactile" emma:mode="ink">
                <msink:context xmlns:msink="http://schemas.microsoft.com/ink/2010/main" type="inkWord" rotatedBoundingBox="5941,11890 10970,11617 11014,12444 5986,12716"/>
              </emma:interpretation>
              <emma:one-of disjunction-type="recognition" id="oneOf10">
                <emma:interpretation id="interp18" emma:lang="" emma:confidence="1">
                  <emma:literal/>
                </emma:interpretation>
              </emma:one-of>
            </emma:emma>
          </inkml:annotationXML>
          <inkml:trace contextRef="#ctx0" brushRef="#br1" timeOffset="190917.5634">4963 8426 738 0,'-5'-18'407'16,"-9"7"-36"-16,-19 11-126 15,1 10-184-15,-14 21-22 16,-1 12-22-16,-6 17 0 16,14 0-1-16,3 9 2 15,18-14-2-15,17-3-3 16,15-15-3-16,14-5 1 15,6-14 3-15,10-18 3 16,-4-16 3-16,11-17 0 16,-9-9-1-16,0-14 10 0,-10 2 4 15,-7-6 7 1,-17 10 3-16,-13 1 4 16,-16 18-18-16,-12 10-8 0,-6 18-11 15,-1 14-6-15,6 14-18 16,5 7-47-16,9 2-26 15,15 5-37-15,5-11-340 16,25 2 85-16</inkml:trace>
          <inkml:trace contextRef="#ctx0" brushRef="#br1" timeOffset="191279.5374">5176 8942 862 0,'-10'29'361'15,"2"0"12"-15,-4 7-190 16,4-2-124-16,0-1-16 16,5-7-28-16,5-9-4 15,7-7 3-15,9-20 124 16,5-9-520-16,3-17 222 15</inkml:trace>
          <inkml:trace contextRef="#ctx0" brushRef="#br1" timeOffset="191560.4857">5643 8303 1106 0,'-8'0'272'15,"-12"13"86"-15,-9 11-318 16,-2 15-20-16,0 5-12 15,1 5-2-15,12-9 1 16,10-1 0-16,6-11-5 16,12 1 2-16,8-10-2 0,16 1-4 15,8-6-2-15,13 1 1 16,2-2-1-16,6 3-1 16,-18-1 5-1,-7 7-5-15,-16 6 0 0,-18 3-5 16,-17 1 2-16,-17 6 9 15,-9-1 14-15,-17 0 20 16,2-8 16-16,-7-3 26 16,15-13 1-16,-1-9 4 15,11-14-19-15,1-14-5 16,20-7-26-16,-3-13-16 16,18 0-8-16,13-13-3 15,20 7-3-15,14 0-1 16,14 1 4-16,12-1-3 15,-3 8 0-15,-2 1 1 16,-22 1-1-16,-11 9-1 0,-23 6 7 16,-16 3 4-16,-18 4 2 15,-20 3-2-15,-12 9 2 16,-9 3-8-16,1 6-4 16,7 8-3-16,18 2 1 15,4 3-20-15,19 4-33 16,6 6-73-16,9-2-16 0,19 12-336 15,12-7 53-15</inkml:trace>
          <inkml:trace contextRef="#ctx0" brushRef="#br1" timeOffset="191952.4763">6030 8535 1261 0,'-4'13'276'0,"-5"8"125"15,0-2-363-15,1 9-12 16,-1-7-3-16,8 2 3 16,11-12-9-16,12 4-3 15,7-10-2-15,14-10-64 16,5-10-364-16,16-21 100 16</inkml:trace>
          <inkml:trace contextRef="#ctx0" brushRef="#br1" timeOffset="191960.4491">6377 8597 1083 0,'-30'48'340'0,"-13"14"77"0,3-4-297 16,-5 5-11-16,7-4-39 15,9 4-15-15,6-19-20 16,12-4-14-16,9-15-71 16,17-25-399-16,14-16 115 15</inkml:trace>
          <inkml:trace contextRef="#ctx0" brushRef="#br1" timeOffset="192519.4193">6592 8691 1081 0,'3'4'264'16,"15"-5"98"-16,8 4-314 0,16-1 11 16,10-2-19-16,16-15 6 15,10 9-17-15,17-9-18 16,-4-6 138-16,2-5-537 16,-20 0 214-16</inkml:trace>
          <inkml:trace contextRef="#ctx0" brushRef="#br1" timeOffset="192458.3583">6877 8502 494 0,'0'31'451'0,"-2"15"-106"15,-1 7-6-15,-3 23-274 16,-7-4-34-16,8 7 10 15,-5-14-25-15,5-2 11 16,13-22-20-16,5-10 12 16,-3-25-17-16,5-17-363 0,-1-13 122 15</inkml:trace>
          <inkml:trace contextRef="#ctx0" brushRef="#br1" timeOffset="192885.37">7570 8288 1185 0,'-20'10'266'0,"-4"19"115"16,3 5-352-16,-2 15 16 15,4-2-18-15,4 3 10 16,10-4-16-16,10 1 4 15,3-20-24-15,16-4 16 16,14-12-23-16,12-15-45 0,4-13-23 16,4-9-330-16,-9 0 45 15</inkml:trace>
          <inkml:trace contextRef="#ctx0" brushRef="#br1" timeOffset="192893.3535">7810 8527 860 0,'-21'35'337'0,"-7"14"22"16,-4 8-176-16,-1 0-111 15,7-4 1-15,13-6-34 0,13-6 3 16,16-19-30-16,15-12-2 16,11-11-408-16,12-11 130 15</inkml:trace>
          <inkml:trace contextRef="#ctx0" brushRef="#br1" timeOffset="193311.1715">8395 8322 1173 0,'-42'20'263'0,"-16"16"124"16,6 14-341-16,-3 11 14 15,12-9-8-15,8 5 10 16,19-15-26-16,7-4 3 16,19-12-32-16,13-7 11 15,13-9-14-15,17-13 12 0,7-15-12 16,8-13 11-16,-1-8-15 15,-2-13 10-15,-18 5-13 16,-13-3 13-16,-20 4-11 16,-17 11 15-16,-21 9-12 15,-25 9 12-15,-11 13-12 16,-10 8 9-16,10 8-16 16,3 9 11-16,23-2-13 15,15 6 11-15,9-4-12 0,15-2-57 16,13-3-37-16,19-3-342 15,12-13 37-15</inkml:trace>
          <inkml:trace contextRef="#ctx0" brushRef="#br1" timeOffset="193724.1991">8965 8322 394 0,'-9'-4'350'16,"3"-1"-33"-16,-5 0-15 15,-6 3-121-15,0 2 1 16,-1-3-76-16,-10 8 3 0,-1 5-40 16,-5 4 16-1,1 6-32-15,-4 12 6 0,10 5-25 16,2 10 10-16,11 2-23 15,9-2 15-15,10-8-13 16,14-7 16-16,10-10-15 16,18-14 12-16,4-7-18 15,9-12 7-15,-4-7-19 16,3-21 11-16,-12 2-18 0,-3-12 13 16,-12 7-13-16,-14-2 13 15,-15 15-13-15,-22 3 13 16,-17 8-12-16,-16 7 13 15,-3 6-38-15,-12 7-87 16,15 6-59-16,4 8-341 16,9-1-4-16</inkml:trace>
          <inkml:trace contextRef="#ctx0" brushRef="#br1" timeOffset="194180.3873">9250 8629 1107 0,'-5'-20'355'16,"10"9"64"-16,18-3-289 15,8-3-67-15,19 3-10 16,11 4-40-16,16-6-65 16,5 3-380-16,11-12 104 15</inkml:trace>
          <inkml:trace contextRef="#ctx0" brushRef="#br1" timeOffset="194164.429">9542 8371 1124 0,'8'-23'429'16,"-5"6"50"-16,-3 12-319 15,-1 10-44-15,-1 6-69 16,-8 25-22-16,1 12-31 15,-1 11 12-15,-3-4-9 16,10 6 12-16,4-17-11 0,7-3 10 16,5-12-10-16,2-3-2 15,-7-10-63-15,-3-3-277 16,-10-5-138-16,-16 5-101 16</inkml:trace>
        </inkml:traceGroup>
        <inkml:traceGroup>
          <inkml:annotationXML>
            <emma:emma xmlns:emma="http://www.w3.org/2003/04/emma" version="1.0">
              <emma:interpretation id="{55A378B0-8B3C-4D09-9DCA-BFE2C62882BF}" emma:medium="tactile" emma:mode="ink">
                <msink:context xmlns:msink="http://schemas.microsoft.com/ink/2010/main" type="inkWord" rotatedBoundingBox="11487,11671 16381,11406 16415,12036 11521,12301"/>
              </emma:interpretation>
              <emma:one-of disjunction-type="recognition" id="oneOf11">
                <emma:interpretation id="interp19" emma:lang="" emma:confidence="1">
                  <emma:literal/>
                </emma:interpretation>
              </emma:one-of>
            </emma:emma>
          </inkml:annotationXML>
          <inkml:trace contextRef="#ctx0" brushRef="#br1" timeOffset="194669.8178">10249 8298 1143 0,'20'-24'322'0,"15"1"93"16,6 8-332-16,7 4-4 16,1 11-39-16,-3 11-2 15,-17 7-29-15,-13 11 5 0,-21 7-18 16,-19 16 12-16,-17-2-8 15,-16 17 19-15,2-10-7 16,2 4 16-16,9-19-12 16,15 1 15-16,9-27-14 15,11 0 8-15,7-11-14 16,20-2 11-16,0-9-14 16,30-1 7-16,14-9-48 0,22-2-54 15,7 5-387 1,16-23 72-16</inkml:trace>
          <inkml:trace contextRef="#ctx0" brushRef="#br1" timeOffset="194893.3478">11161 8324 1279 0,'-18'-13'362'0,"-13"3"86"15,-3 12-381-15,-11 16-11 16,-1 8-49-16,1 11 2 15,9 4-14-15,5 4 11 16,18-3-12-16,8 7 11 16,12-15-13-16,11-2 16 15,9-7-12-15,17-12 13 16,8-17-10-16,10-4 14 0,2-13-13 16,1-16 11-16,-14-9-10 15,-3-14 16-15,-15-1-4 16,-12-2 28-16,-16 11-8 15,-22 3 9-15,-17 18-17 16,-24 13 4-16,-5 18-29 16,-9 15 7-16,11 6-12 15,7 10 13-15,22-2-33 16,7 2-59-16,21-10-57 0,21 0-348 16,19-6 29-1</inkml:trace>
          <inkml:trace contextRef="#ctx0" brushRef="#br1" timeOffset="195340.7181">11821 8262 1190 0,'-29'-4'274'0,"-15"13"109"16,-8 4-351-16,-5 12 28 15,5 4-10-15,2 10 19 16,14-5-14-16,7 14 6 15,11-7-39-15,13 3 2 16,13-7-24-16,17-6 21 0,4-18-12 16,20-3 15-16,3-15-13 15,16-16 13-15,-7-9-21 16,11-5 11-16,-14-7-14 16,-6-5 31-16,-21 9 2 15,-13 1 23-15,-20 11-11 16,-16-2 12-16,-16 9-32 15,-24 1-2-15,-6 8-24 16,-7 1 10-16,8 9-14 16,-2 5 12-16,21 3-12 15,12 5-29-15,12 0-55 0,14 6 390 16,30 4-825-16,31-5 359 16</inkml:trace>
          <inkml:trace contextRef="#ctx0" brushRef="#br1" timeOffset="195857.9703">12215 8420 748 0,'-5'-5'458'0,"8"2"-56"16,5-1-130-16,17 4-178 16,9-1-58-16,27-2-2 15,11 1-18-15,19-1 403 16,-4 1-834-16,-6-4 411 16</inkml:trace>
          <inkml:trace contextRef="#ctx0" brushRef="#br1" timeOffset="195850.4443">12577 8201 1282 0,'-4'-7'407'16,"-2"15"51"-16,-12 18-325 0,-3 5-112 15,-10 18-7-15,0-1-16 0,4 9 12 16,14-6 2-1,10 5 4-15,11-9-39 0,10-8-80 16,1-18-18-16,0-3-355 16,-4-18 27-16</inkml:trace>
          <inkml:trace contextRef="#ctx0" brushRef="#br1" timeOffset="196333.8695">12856 8481 1167 0,'8'10'300'0,"14"-5"117"16,12-8-332-16,38-25-3 15,15-16-19-15,38-22-16 16,0-6-24-16,0-13-15 15,-36 10-4-15,-21 4 1 16,-38 25-3-16,-25 10 2 16,-15 19-1-16,-15 17-3 15,-7 9 0-15,-13 22 1 16,4 11-3-16,-12 22 3 16,7 0 3-16,2 14 1 0,15-14 1 15,10-1 1-15,17-21-1 16,25-5-1-16,14-20 5 15,25-17-61-15,3-20 421 16,33-14-820-16,-3-5 354 16</inkml:trace>
          <inkml:trace contextRef="#ctx0" brushRef="#br1" timeOffset="196780.3629">14116 7996 1329 0,'-29'8'283'0,"-25"25"127"16,-6 14-390-16,-13 18 11 15,8 1 1-15,10 11 4 16,24-14-1-16,18 0-4 16,25-17-21-16,19-6 2 15,11-17-2-15,21-20 1 16,0-16-1-16,12-15 1 16,-14-10-5-16,1-16-1 15,-20 0-1-15,-9-10 1 16,-17 2 3-16,-23-5 9 15,-17 17 1-15,-23 6-1 16,-10 23-1-16,-19 15-5 16,6 19-10-16,-1 11-3 0,21 10 0 15,9 5 0-15,23-3 0 16,20-1-31-16,19-5-38 16,26-6 272-16,16-8-675 15,23-6 277-15</inkml:trace>
          <inkml:trace contextRef="#ctx0" brushRef="#br1" timeOffset="197244.4617">14732 8042 900 0,'-22'-18'431'0,"-27"29"-31"16,-3 14-169-16,-15 15-172 16,11 14-13-16,2 6 13 15,14-8-1-15,20 8 1 16,25-10-25-16,23-3-11 15,15-13-12-15,34-10 0 16,5-14-2-16,21-16 2 16,-13-12-2-16,8-13-3 15,-33-3-3-15,-2-13 0 16,-28 5-1-16,-18-5 5 16,-29 9 3-16,-10-2 1 15,-32 7-1-15,-30 1-1 16,-14 12-3-16,-30 17-88 15,0 23-366-15,-40 22-35 16,15 15-196-16</inkml:trace>
        </inkml:traceGroup>
        <inkml:traceGroup>
          <inkml:annotationXML>
            <emma:emma xmlns:emma="http://www.w3.org/2003/04/emma" version="1.0">
              <emma:interpretation id="{B33CCFC9-ECB1-4ADD-B1FA-8B1363464C4A}" emma:medium="tactile" emma:mode="ink">
                <msink:context xmlns:msink="http://schemas.microsoft.com/ink/2010/main" type="inkWord" rotatedBoundingBox="16742,11548 18004,11480 18039,12132 16777,12200"/>
              </emma:interpretation>
              <emma:one-of disjunction-type="recognition" id="oneOf12">
                <emma:interpretation id="interp20" emma:lang="" emma:confidence="0">
                  <emma:literal>-747=400</emma:literal>
                </emma:interpretation>
                <emma:interpretation id="interp21" emma:lang="" emma:confidence="0">
                  <emma:literal>74 4=400</emma:literal>
                </emma:interpretation>
                <emma:interpretation id="interp22" emma:lang="" emma:confidence="0">
                  <emma:literal>74 * # 400</emma:literal>
                </emma:interpretation>
                <emma:interpretation id="interp23" emma:lang="" emma:confidence="0">
                  <emma:literal>-74 4=400</emma:literal>
                </emma:interpretation>
                <emma:interpretation id="interp24" emma:lang="" emma:confidence="0">
                  <emma:literal>-74 * # 400</emma:literal>
                </emma:interpretation>
              </emma:one-of>
            </emma:emma>
          </inkml:annotationXML>
          <inkml:trace contextRef="#ctx0" brushRef="#br1" timeOffset="200266.1175">15444 8509 1037 0,'0'-2'291'0,"12"-9"70"16,10-2-303-16,19 2-21 0,8-1-34 16,11 3 8-16,0 4-14 15,14 5 10-15,-7 3-9 16,1 5 56-16,-10 0-417 15,-9-3 156-15</inkml:trace>
          <inkml:trace contextRef="#ctx0" brushRef="#br1" timeOffset="200260.1376">16121 8214 1662 0,'0'0'-596'0</inkml:trace>
          <inkml:trace contextRef="#ctx0" brushRef="#br1" timeOffset="200292.0509">16169 8001 1186 0,'15'-22'277'16,"-4"20"96"-16,20 4-330 16,6-6-45-16,22 3 10 15,7 2-13-15,14-10 13 16,-11-1-11-16,-2 13 10 16,-22 2-14-16,-17 5 9 15,-23 17-13-15,-21 20 12 16,-17 4-9-16,-19 22 12 15,-9 3-7-15,-4 8 15 16,13-9-9-16,6-1 10 16,25-17-9-16,10-8-4 15,16-15-383-15,22-49 121 16</inkml:trace>
        </inkml:traceGroup>
        <inkml:traceGroup>
          <inkml:annotationXML>
            <emma:emma xmlns:emma="http://www.w3.org/2003/04/emma" version="1.0">
              <emma:interpretation id="{69797D3F-E0EC-4C0D-8DEA-3C9760CEE3B6}" emma:medium="tactile" emma:mode="ink">
                <msink:context xmlns:msink="http://schemas.microsoft.com/ink/2010/main" type="inkWord" rotatedBoundingBox="18604,10968 23433,10707 23500,11951 18671,12213"/>
              </emma:interpretation>
              <emma:one-of disjunction-type="recognition" id="oneOf13">
                <emma:interpretation id="interp25" emma:lang="" emma:confidence="0">
                  <emma:literal>0</emma:literal>
                </emma:interpretation>
                <emma:interpretation id="interp26" emma:lang="" emma:confidence="0">
                  <emma:literal>O</emma:literal>
                </emma:interpretation>
                <emma:interpretation id="interp27" emma:lang="" emma:confidence="0">
                  <emma:literal>o</emma:literal>
                </emma:interpretation>
                <emma:interpretation id="interp28" emma:lang="" emma:confidence="0">
                  <emma:literal>°</emma:literal>
                </emma:interpretation>
                <emma:interpretation id="interp29" emma:lang="" emma:confidence="0">
                  <emma:literal>1</emma:literal>
                </emma:interpretation>
              </emma:one-of>
            </emma:emma>
          </inkml:annotationXML>
          <inkml:trace contextRef="#ctx0" brushRef="#br1" timeOffset="200324.9606">17306 7902 1162 0,'-1'4'269'0,"2"10"101"16,3 6-345-16,-1 9-10 16,0 3-17-16,5 12 14 0,2-5-9 15,13 0 14-15,4-8-10 16,17-5 12-16,3-10-12 16,11-10-1-16,-2-14-43 15,8-14-342-15,-4-3 94 16</inkml:trace>
          <inkml:trace contextRef="#ctx0" brushRef="#br1" timeOffset="200337.9259">17848 8001 809 0,'-31'54'310'15,"-6"9"18"-15,-10 17-158 16,5 2-109-16,-9 12 7 16,8-13-25-16,5-4 8 15,12-17-32-15,12-13 5 16,17-21-28-16,12-20-367 15,6-20 120-15</inkml:trace>
          <inkml:trace contextRef="#ctx0" brushRef="#br1" timeOffset="201333.2452">18361 7513 1150 0,'-2'-15'312'0,"-6"6"82"0,0 10-345 0,-10 12-1 0,-3 7-40 15,-8 15 6-15,-1 6-13 16,-10 17 13-16,6 2-14 16,-8 10 11-16,8-5-12 15,1-2 12-15,12-12-13 0,3-6 16 16,13-14-13-16,7-18 16 15,1-5-7-15,2-21 12 16,2-11-14-16,-1-14 12 16,-3-4-17-16,-1-16 7 15,-4 6-16 1,-3 3 10-16,-3 13-14 0,-1 11 7 16,-4 16-13-16,1 18 9 15,1 7-11-15,3 19 11 16,5 1-6-16,7 8 13 15,6-8-9-15,13 4 11 16,3-11-9-16,8 7 12 16,-3-5-10-16,3-4 13 15,-8-4-11-15,-5-7 14 0,-10-9-11 16,-8-7 22-16,-6-10-7 16,-7-9 12-16,-7-4-12 15,-11-6 11-15,-3 3-22 16,-11 0 7-16,0 1-13 15,-5 1 12-15,8 6-9 16,2-3 17 0,17 7-11-16,4 2 13 0,13 7-15 15,12 4 9-15,11 2-17 0,20 4 8 16,22 3-13 15,27 7 5-31,7-9-54 0,26 12-386 0,-17-10 108 0</inkml:trace>
          <inkml:trace contextRef="#ctx0" brushRef="#br1" timeOffset="201353.1885">18589 8371 811 0,'-18'7'367'15,"18"1"-15"-15,15-8-174 16,22-2-124-16,17-6-28 15,32-5-16-15,8-3 5 16,26-7-11-16,-10 2 9 0,9 6-379 16,-27 12 127-16</inkml:trace>
          <inkml:trace contextRef="#ctx0" brushRef="#br1" timeOffset="201346.207">18625 8060 1123 0,'11'-5'268'0,"7"6"99"0,24-1-328 16,12-4-14-16,29-9-11 0,-2 0 6 0,24-13-13 16,-9 6 7-16,-4 6-40 15,-27 4 5-15,-5 11-358 16,-36 22 92-16</inkml:trace>
          <inkml:trace contextRef="#ctx0" brushRef="#br1" timeOffset="202513.6321">19793 7317 1077 0,'-2'-16'355'15,"-4"25"34"-15,2 33-261 16,-10 20-109-16,-12 29-6 15,-2 6-10-15,-1 12 13 16,0-26-15-16,14-4 12 0,15-30-14 16,13-14 13-1,10-20-11-15,13-17 13 0,-1-15-12 16,14-16-1-16,-4-7-25 16,2-14-13-1,-8 14-16-15,-5-3 8 0,-17 17 0 16,-8 13 10-16,-12 20 18 15,-5 16 16-15,-10 17-8 16,-8 19 11-16,-1 12 2 0,-1 17 6 16,10-7-13-16,12 5 11 15,17-22-11-15,17-26-4 16,12-35 136-16,20-29-486 16,4-29 196-16</inkml:trace>
          <inkml:trace contextRef="#ctx0" brushRef="#br1" timeOffset="202924.3163">20524 7573 997 0,'-45'49'236'0,"-14"24"96"16,12 5-280-16,-4 1 9 16,13-12-7-16,9 6 16 15,26-17-22-15,16-12-2 16,21-13-34-16,18-28 11 15,11-30-16-15,16-27 12 16,-1-4-10-16,8-22 9 0,-14 14-19 16,-14 2 19-16,-22 8-1 15,-23 2 28-15,-25 20-7 16,-22 11 10-16,-11 10-19 16,-17 30-1-16,2 10-31 15,-3 12 6-15,16 3-16 0,11 0-33 16,18-14-39-16,18-9-151 15,17-12-206-15,25-14-9 16</inkml:trace>
          <inkml:trace contextRef="#ctx0" brushRef="#br1" timeOffset="203169.4603">21171 7430 864 0,'-13'15'309'0,"-8"11"24"0,-18 26-185 15,-4 8-114-15,-14 26 30 16,3-10-12-16,6 8 21 16,15-20-18-16,20-4 4 15,18-18-36-15,16-13 5 16,15-18-18-16,22-14 16 16,7-18-13-16,16-28 15 15,-4-11-16-15,5-24 8 0,-20 0-18 16,-13-6 15-16,-27 16-1 15,-17 9 20-15,-23 26-11 16,-17 15 12-16,-11 22-17 16,-7 23-3-16,4 12-22 15,-3 25 10-15,13-1-14 16,7 4 13-16,15-14-10 16,6-6 11-16,11-22-34 0,13-9-70 15,13-16 452-15,23-15-813 16,9-7 346-16</inkml:trace>
          <inkml:trace contextRef="#ctx1" brushRef="#br0" timeOffset="-31665.826">20888 8378 0,'0'0'15,"41"-16"-15</inkml:trace>
          <inkml:trace contextRef="#ctx0" brushRef="#br1" timeOffset="203590.231">21809 7443 965 0,'-13'34'259'0,"-8"28"86"16,-4 3-281-16,-4 18 21 15,5-12-23-15,6 2 7 16,15-29-24-16,13 0 4 16,17-31-29-16,14-13 12 15,11-13-10-15,11-23 21 16,0-13-9-16,4-14 16 16,-11 0-4-16,-12-9 31 0,-21 14-12 15,-18 4 14-15,-21 20-23 16,-19 12-4-16,-12 9-36 15,-14 18-1-15,1 11-19 16,-8 13 12-16,21 2-8 16,4 14-93-16,24-8-254 15,-2-15-161-15</inkml:trace>
        </inkml:traceGroup>
      </inkml:traceGroup>
    </inkml:traceGroup>
    <inkml:traceGroup>
      <inkml:annotationXML>
        <emma:emma xmlns:emma="http://www.w3.org/2003/04/emma" version="1.0">
          <emma:interpretation id="{4FEF03C8-36C9-4099-91AA-2695DCA97C42}" emma:medium="tactile" emma:mode="ink">
            <msink:context xmlns:msink="http://schemas.microsoft.com/ink/2010/main" type="paragraph" rotatedBoundingBox="1894,13867 9854,13309 9960,14828 2000,15386" alignmentLevel="3"/>
          </emma:interpretation>
        </emma:emma>
      </inkml:annotationXML>
      <inkml:traceGroup>
        <inkml:annotationXML>
          <emma:emma xmlns:emma="http://www.w3.org/2003/04/emma" version="1.0">
            <emma:interpretation id="{DBDD490E-69FF-4952-851E-2D2ED42D95F8}" emma:medium="tactile" emma:mode="ink">
              <msink:context xmlns:msink="http://schemas.microsoft.com/ink/2010/main" type="line" rotatedBoundingBox="1894,13867 9854,13309 9960,14828 2000,15386"/>
            </emma:interpretation>
          </emma:emma>
        </inkml:annotationXML>
        <inkml:traceGroup>
          <inkml:annotationXML>
            <emma:emma xmlns:emma="http://www.w3.org/2003/04/emma" version="1.0">
              <emma:interpretation id="{312D7923-A90C-4754-A736-B1D37C45A3F8}" emma:medium="tactile" emma:mode="ink">
                <msink:context xmlns:msink="http://schemas.microsoft.com/ink/2010/main" type="inkWord" rotatedBoundingBox="1909,14084 3271,13988 3336,14913 1974,15008"/>
              </emma:interpretation>
              <emma:one-of disjunction-type="recognition" id="oneOf14">
                <emma:interpretation id="interp30" emma:lang="" emma:confidence="1">
                  <emma:literal/>
                </emma:interpretation>
              </emma:one-of>
            </emma:emma>
          </inkml:annotationXML>
          <inkml:trace contextRef="#ctx0" brushRef="#br0" timeOffset="249936.746">741 11022 491 0,'-47'23'456'16,"13"0"-111"-16,15-9-4 16,6-2-249-16,8-3-36 15,11-2 1-15,14-5-11 0,14-9-4 16,18-1-14-16,26-11-3 15,6-4-11-15,23-6-3 16,-3 4-1-16,-4 4-59 16,-22 8-2-16,-3 12-352 15,-31 5 61-15</inkml:trace>
          <inkml:trace contextRef="#ctx0" brushRef="#br0" timeOffset="249547.2722">673 10833 871 0,'-11'-12'457'0,"6"9"-40"15,-2 3-176-15,11 2-167 16,5 2-51-16,6 3-12 15,6-1-7-15,24-1-2 16,9-5 1-16,22-3 0 16,8-8 0-16,12-7-4 15,-16-6-11-15,-2-2-23 16,-22-2-20-16,-12 4-33 16,-13 6-110-16,-13 5-212 15,-22 6 26-15</inkml:trace>
          <inkml:trace contextRef="#ctx0" brushRef="#br0" timeOffset="250139.7231">1345 10500 1308 0,'-10'3'332'0,"5"-6"93"16,13 6-363-16,10 2-59 16,16 2-8-16,11-1 5 15,23 2 2-15,1 0-1 16,20 5 1-16,-6 2 0 15,-1 8-1-15,-19 3 0 0,-11 9-3 16,-31-2 2-16,-17 14-1 16,-25 3 1-16,-28 18 1 15,-14 4 2-15,-23 26-1 16,-7 0 7-16,-14 10 83 16,12-7-520-16,-12 3 208 15</inkml:trace>
        </inkml:traceGroup>
        <inkml:traceGroup>
          <inkml:annotationXML>
            <emma:emma xmlns:emma="http://www.w3.org/2003/04/emma" version="1.0">
              <emma:interpretation id="{3EC2A44E-A35A-4535-87FF-C67C1D0FB58D}" emma:medium="tactile" emma:mode="ink">
                <msink:context xmlns:msink="http://schemas.microsoft.com/ink/2010/main" type="inkWord" rotatedBoundingBox="4113,14073 7416,13842 7498,15000 4194,15232"/>
              </emma:interpretation>
            </emma:emma>
          </inkml:annotationXML>
          <inkml:trace contextRef="#ctx0" brushRef="#br0" timeOffset="252658.1188">2929 11172 511 0,'-47'6'477'0,"15"-4"-112"0,15-2 0 16,21 1-288-16,12-2-24 16,28-4-17-16,8-3-5 15,32-7-13-15,2-1 5 16,16-2-12-16,-13 3 2 16,15 4-12-16,-23 1 11 15,-3 6-57-15,-16 2-349 0,-7-3 102 16</inkml:trace>
          <inkml:trace contextRef="#ctx0" brushRef="#br0" timeOffset="252637.1758">3560 10531 809 0,'7'-8'351'0,"-3"-2"-3"16,-2 7-168-16,-13 9-131 16,-2 7-19-16,-8 16-13 15,-9 2 2-15,-7 13-16 16,1 3 8-16,-12 8-12 15,-4-6 17-15,-6 6-5 16,-1-8 12-16,-1 0-10 16,15-11 11-16,6-5-18 0,16-14 4 15,12-7-32-15,14-15-15 16,20-21-349-16,14-9 88 16</inkml:trace>
          <inkml:trace contextRef="#ctx0" brushRef="#br0" timeOffset="252650.1399">3477 10500 1005 0,'-6'-6'338'0,"-4"10"41"16,4 9-263-1,-4 15-59-15,-5 6-25 0,2 8-13 16,0-3 2-16,7 8-14 16,4-5 4-16,12 4-12 15,0-4 8-15,6 2-9 16,-1-10 10-16,-4 0-8 15,-3-7 8-15,3 3-8 16,-1-6 9-16,-3 2-47 16,-6-8-15-16,-1-4-60 15,-9-4-287-15,-21-3 53 16</inkml:trace>
          <inkml:trace contextRef="#ctx0" brushRef="#br0" timeOffset="252833.649">4108 10740 1178 0,'-9'-18'318'16,"-4"20"81"-16,-2 11-329 16,4 6-52-16,3 14-17 15,-1-2 8-15,14 6-12 16,12-5 11-16,9-2-10 16,11-13 12-16,20-12-11 0,1-14 13 15,10-14-29-15,-1-10-22 16,6-12-367-16,-7 4 92 15</inkml:trace>
          <inkml:trace contextRef="#ctx0" brushRef="#br0" timeOffset="252977.2658">4692 10622 1040 0,'-40'53'253'16,"-20"20"110"-16,3 3-287 15,-5 20-14-15,10-3 2 0,0 14-19 16,17-12-15-16,-3 14-20 15,14-23 2-15,1-3 293 32,14-22-692-32,-1-10 334 0</inkml:trace>
          <inkml:trace contextRef="#ctx0" brushRef="#br0" timeOffset="253745.903">5090 11100 787 0,'1'12'435'0,"30"-12"-60"16,21-7-118-16,34-9-232 15,13-7-20-15,36-11 0 0,-2-2 1 16,16 6 5-16,-21 9-32 16,8 12-359-16,-40 13 115 15</inkml:trace>
          <inkml:trace contextRef="#ctx0" brushRef="#br0" timeOffset="253661.5994">5190 10748 1279 0,'8'-5'276'16,"15"-1"118"-16,13 8-375 0,20-2-19 16,11-2 0-16,29-5 1 15,-4 1 1 1,15-4-9-16,-11-3-35 0,8 2-352 16,-31 4 95-16</inkml:trace>
        </inkml:traceGroup>
        <inkml:traceGroup>
          <inkml:annotationXML>
            <emma:emma xmlns:emma="http://www.w3.org/2003/04/emma" version="1.0">
              <emma:interpretation id="{14C418FB-C15A-45D8-A4E7-9994305D61E3}" emma:medium="tactile" emma:mode="ink">
                <msink:context xmlns:msink="http://schemas.microsoft.com/ink/2010/main" type="inkWord" rotatedBoundingBox="8041,13436 9854,13309 9917,14212 8104,14339"/>
              </emma:interpretation>
            </emma:emma>
          </inkml:annotationXML>
          <inkml:trace contextRef="#ctx0" brushRef="#br0" timeOffset="255307.3632">6835 10776 1069 0,'-37'4'242'0,"20"-3"96"0,14 1-309 16,16 4-17-16,28-4 14 16,19-2 0-16,50-2 3 15,20-4-1-15,45-14-1 16,-2 4-15-16,30-8-4 15,-29 3-2-15,-6 3-1 16,-41 5-2 0,-4-3 1-16,-42 3-9 0,0-10-25 15,-21-4-33-15,-6 4-311 16,-22-3 69-16</inkml:trace>
          <inkml:trace contextRef="#ctx0" brushRef="#br0" timeOffset="254720.3712">7133 10387 1101 0,'-8'12'253'0,"5"-3"95"16,8 1-317 0,13-7-2-16,9-8 4 0,35-17 7 15,11-12-1-15,34-23 0 16,0-5-19-16,13-19-9 15,-24 10-6-15,1-9 1 16,-34 14-3-16,-9 2 0 31,-25 26-2-31,-14 12 0 0,-22 29-2 16,-17 29-1-16,-12 15 0 0,-8 25 0 16,2 4 1-16,5 8 0 15,19-12 1-15,10 2 0 16,13-22 0-16,4-5 2 15,4-14 0-15,2-6-24 16,1-12 70-16,-3-14-439 16,-3-7 146-16</inkml:trace>
        </inkml:traceGroup>
      </inkml:traceGroup>
    </inkml:traceGroup>
    <inkml:traceGroup>
      <inkml:annotationXML>
        <emma:emma xmlns:emma="http://www.w3.org/2003/04/emma" version="1.0">
          <emma:interpretation id="{AD1456EF-AF76-4CF4-B2DF-41D89E60ED8F}" emma:medium="tactile" emma:mode="ink">
            <msink:context xmlns:msink="http://schemas.microsoft.com/ink/2010/main" type="paragraph" rotatedBoundingBox="7413,14285 16851,12414 17170,14018 7731,15889" alignmentLevel="4"/>
          </emma:interpretation>
        </emma:emma>
      </inkml:annotationXML>
      <inkml:traceGroup>
        <inkml:annotationXML>
          <emma:emma xmlns:emma="http://www.w3.org/2003/04/emma" version="1.0">
            <emma:interpretation id="{36CDBA24-9817-4108-9351-6C376A524DBB}" emma:medium="tactile" emma:mode="ink">
              <msink:context xmlns:msink="http://schemas.microsoft.com/ink/2010/main" type="line" rotatedBoundingBox="7413,14285 16851,12414 17170,14018 7731,15889"/>
            </emma:interpretation>
          </emma:emma>
        </inkml:annotationXML>
        <inkml:traceGroup>
          <inkml:annotationXML>
            <emma:emma xmlns:emma="http://www.w3.org/2003/04/emma" version="1.0">
              <emma:interpretation id="{896D016B-F43C-4130-B3E2-B014F196D24A}" emma:medium="tactile" emma:mode="ink">
                <msink:context xmlns:msink="http://schemas.microsoft.com/ink/2010/main" type="inkWord" rotatedBoundingBox="7413,14285 12043,13367 12361,14971 7731,15889">
                  <msink:destinationLink direction="with" ref="{4A1FD9C4-378B-4206-BBA4-85CFC510D16E}"/>
                </msink:context>
              </emma:interpretation>
              <emma:one-of disjunction-type="recognition" id="oneOf15">
                <emma:interpretation id="interp31" emma:lang="" emma:confidence="0">
                  <emma:literal>*</emma:literal>
                </emma:interpretation>
                <emma:interpretation id="interp32" emma:lang="" emma:confidence="0">
                  <emma:literal>A</emma:literal>
                </emma:interpretation>
                <emma:interpretation id="interp33" emma:lang="" emma:confidence="0">
                  <emma:literal>d</emma:literal>
                </emma:interpretation>
                <emma:interpretation id="interp34" emma:lang="" emma:confidence="0">
                  <emma:literal>¥</emma:literal>
                </emma:interpretation>
                <emma:interpretation id="interp35" emma:lang="" emma:confidence="0">
                  <emma:literal>H</emma:literal>
                </emma:interpretation>
              </emma:one-of>
            </emma:emma>
          </inkml:annotationXML>
          <inkml:trace contextRef="#ctx0" brushRef="#br0" timeOffset="255477.5742">6361 11789 828 0,'-18'33'195'0,"4"-4"117"15,6-3-227-15,1-10 33 16,9-14 12-16,17-23 4 15,12-15-44-15,29-29-15 16,15-16-41-16,24-25-19 16,0 4-11-16,4-10 0 15,-25 24-2-15,-14 21-3 16,-29 33-2-16,-20 36-1 16,-20 32 1-16,-16 29-1 0,-7 7 2 15,-7 16 4 1,5-9-1-16,1 5 1 0,18-20-1 15,3-5 0-15,11-21-1 16,0-10 0-16,9-20 4 16,17-14-407-16,5-13 137 15</inkml:trace>
          <inkml:trace contextRef="#ctx0" brushRef="#br0" timeOffset="256117.8521">7242 11454 1379 0,'-3'-3'280'0,"4"0"136"15,11 1-411-15,10 1-6 16,9 1 2-16,13 6-4 16,8 6-37-16,13-3-377 15,-2 6 112-15</inkml:trace>
          <inkml:trace contextRef="#ctx0" brushRef="#br0" timeOffset="256837.1666">8264 11157 1004 0,'6'-18'312'0,"-9"12"72"0,-13 10-293 15,-18 19-25-15,-8 13-31 16,-23 10-18-16,-2 1-18 16,-6 16 6-16,10-8-1 15,1 2 0-15,22-5 0 16,14 3 0-16,18-14-1 0,14 0 1 15,17-15-1-15,24-18 2 16,13-8 2-16,18-16-41 16,0-14 144-16,13-2-499 15,-14 6 170-15</inkml:trace>
          <inkml:trace contextRef="#ctx0" brushRef="#br0" timeOffset="256852.1259">8335 11492 1201 0,'-32'19'275'0,"4"11"104"16,7-1-348-16,8-3-27 15,13-7-3-15,18-6 0 16,11-14 2-16,25-12 5 16,6-8-9-16,16-17 17 15,-5-1-321-15,7-6-76 0,-16 6-70 16</inkml:trace>
          <inkml:trace contextRef="#ctx0" brushRef="#br0" timeOffset="256938.4163">8760 11409 849 0,'-42'42'342'16,"-12"22"27"-16,-1-1-207 15,-1 10-68-15,18-10-39 16,9 4-11-16,18-13-20 16,9-1-7-16,10-14 1 15,15-24-408-15,3-26 138 16</inkml:trace>
          <inkml:trace contextRef="#ctx0" brushRef="#br0" timeOffset="258552.7833">9260 10743 1315 0,'-8'-2'280'0,"11"5"120"16,16 4-378-1,23 1-26-15,12 2 10 0,24-4-5 16,6-6 10-16,23-2-7 16,-8-2-8-16,10-3-16 15,-13 4-385-15,-4 4 109 16</inkml:trace>
          <inkml:trace contextRef="#ctx0" brushRef="#br0" timeOffset="258524.8585">9821 10070 1257 0,'-10'-8'312'16,"-8"11"88"-16,-6 10-352 15,-18 26-40-15,-4 8-1 16,-10 16-10-16,4 4 16 16,-5 13-12-16,13-11 8 0,-1 6-12 15,7-16 10-15,3-7-11 16,10-21 13-16,8-12-11 16,10-14-3-16,10-21-60 15,15-18-94-15,29-27-258 16,10-13 2-16</inkml:trace>
          <inkml:trace contextRef="#ctx0" brushRef="#br0" timeOffset="258539.818">9874 10019 645 0,'9'-18'512'0,"-14"30"-133"16,-15 14-58-16,-9 23-265 16,-5 6-51-16,-2 23-9 15,10-3 14-15,10 14-9 0,14-11 6 16,9 2-11-16,8-19 12 15,6-4-11-15,-2-21 13 16,1-5-46-16,-6-13 347 16,-4 9-702-16,-12-5 310 15</inkml:trace>
          <inkml:trace contextRef="#ctx0" brushRef="#br0" timeOffset="258692.4591">10757 10029 1245 0,'-28'-21'311'0,"-17"23"98"16,-20 15-356-16,-8 11-38 15,-16 24-17-15,9 7 14 16,6 19-12-16,22-2 9 16,11 20-11-16,22-12 11 15,6 4-10-15,13-18 9 16,11-7-10-16,7-24 11 16,16-6-4-16,7-17 12 0,12-11-3 15,1-11 12-15,7-14-4 16,-7-8 11-16,-4-4-4 15,-14-5 7-15,-7-7-12 16,-14 3 4-16,-12-3-18 16,-18 3 2-16,-9 12-15 15,-7 13 11-15,-5 13-13 16,2 14 11-16,5 15-13 16,10 7 11-16,9 6-14 15,15-5 11-15,19-2-11 16,15-11 15-16,19-11-7 15,7-7 13-15,12-6-10 16,-13-8 12-16,-10-1-12 16,-18 8 7-16,-17 2-19 15,-25 10 9-15,-19 18-15 16,-7 16 11-16,-23 18-7 0,-5 7-10 16,-5 18-356-1,14-17-76-15,3-3-118 0</inkml:trace>
        </inkml:traceGroup>
        <inkml:traceGroup>
          <inkml:annotationXML>
            <emma:emma xmlns:emma="http://www.w3.org/2003/04/emma" version="1.0">
              <emma:interpretation id="{8602D53B-2574-4CAE-9476-90EA2869FFA0}" emma:medium="tactile" emma:mode="ink">
                <msink:context xmlns:msink="http://schemas.microsoft.com/ink/2010/main" type="inkWord" rotatedBoundingBox="12830,13525 16911,12716 17161,13975 13080,14784"/>
              </emma:interpretation>
            </emma:emma>
          </inkml:annotationXML>
          <inkml:trace contextRef="#ctx0" brushRef="#br0" timeOffset="261705.8017">11662 10724 1357 0,'-12'-2'277'0,"21"5"131"16,13 2-396-16,24-8-13 15,9 1 18-15,32-2-3 16,1-8 11-16,19-4-10 0,-14 11 6 16,2-3-34-16,-27 10-40 15,2 2-380-15,-21 3 94 16</inkml:trace>
          <inkml:trace contextRef="#ctx0" brushRef="#br0" timeOffset="261221.7897">11709 10498 1227 0,'-15'3'415'0,"19"-11"42"16,9 1-316-16,16 3-114 16,16-11-31-16,9-1 8 15,20-7-9-15,6 2 13 0,9 1-10 16,-16 9 11-16,-5 4-9 15,-21 9-7-15,-14 5-95 16,-12 2-351-16,-30 3 71 16</inkml:trace>
          <inkml:trace contextRef="#ctx0" brushRef="#br0" timeOffset="263476.7502">13211 9740 547 0,'-21'-15'475'16,"8"-1"-100"-16,6 2 3 16,6 4-288-16,14-3-28 15,4 3-9-15,22-1-27 16,7 1-12-16,17 5-15 15,-3 5 7-15,-5 7-12 16,-13 6 11-16,-17 9-11 0,-24 9 11 16,-25 16-10-16,-13 5 11 15,-25 15-8 1,0-9 11-16,-7 4-11 0,15-15 10 16,4-4-10-16,22-10 9 15,12 1-13-15,13-10 12 16,16-1-12-16,13-2 11 15,21-8-11-15,10-8 12 0,22-8-50 16,2-1-361 0,-16-4 108-16</inkml:trace>
          <inkml:trace contextRef="#ctx0" brushRef="#br0" timeOffset="266974.2599">13216 10181 955 0,'-38'16'294'0,"9"2"70"0,-2 2-235 15,10-2-51-15,0-4 8 16,11-4-19-16,4-4-6 16,8-4-13-16,6-9 9 15,10-5-7-15,11-18 4 16,10-7-6-16,16-15-6 15,0-8-18-15,15-18-7 16,-4 2-10-16,1-13 0 16,-12 11-2-16,-8 8-1 15,-13 25-2-15,-15 16 1 16,-10 19-2-16,-6 10 0 16,-2 6 3-16,-10 11-3 0,-1 4 1 15,-3 24-1-15,2 10-1 16,-19 20-1-16,6 3 2 15,-7 17-3-15,-1-10 3 16,-7 2 0-16,15-15 0 16,-2-6-1-16,9-20 2 15,6-12-1-15,8-13 2 16,0-12 7-16,4-5 10 0,2-6 11 16,1-6 4-16,2-7 0 15,1-1-8-15,1-5-8 16,-7 3-12-16,-1 0-2 15,-3 9-2-15,-3 1-18 16,-4 6-67 0,2 7-92-16,1 5-350 0,-1 3 20 15</inkml:trace>
          <inkml:trace contextRef="#ctx0" brushRef="#br0" timeOffset="267596.6617">14437 9675 1132 0,'-18'-11'330'16,"-8"1"85"-16,-6 12-316 16,-17 12-45-16,-6 6-23 0,-18 14-7 15,0 11-18-15,3 14-1 16,12-6 0-16,6 2-1 16,20-3-3-1,7 11 0-15,12-11 0 0,10 13 1 16,9-2 0-16,11-3-1 15,9-11 3-15,13-8 7 16,8-23 2-16,19-12 14 16,5-21 0-16,19-24 22 15,-9-16-1-15,6-18 6 16,-17-3-9-16,-10-15 13 16,-23 13-15-16,-15-3 11 15,-24 15-5-15,-22 3-2 16,-15 20-13-16,-13 13-10 0,-3 17-15 15,-4 16-6-15,9 13-2 16,11 10-2-16,15 2-3 16,11 6-60-16,9-10-35 15,27 0-79-15,8-9-13 16,32-18-347-16,9-17 92 16</inkml:trace>
          <inkml:trace contextRef="#ctx0" brushRef="#br0" timeOffset="267863.2663">15000 9558 1166 0,'-5'2'300'0,"-24"16"83"16,-15 13-330-16,-23 25-21 15,-1 14-7-15,-8 23 14 16,18-11 3-16,17 14-1 16,23-20-11-16,22-4-9 15,18-22-14-15,25-5 1 16,13-22 1-16,20-13 4 15,-2-17 8-15,13-19 15 16,-14-11 3-16,3-15 12 16,-15-1 1-16,1-20 12 15,-20 3-7-15,-7-10 6 16,-20 6-9-16,-16-6 0 16,-16 19-17-16,-18 4-10 15,-9 20-13-15,-22 12-7 0,2 22-7 16,-6 16-1-16,7 13 2 15,-5 14-52-15,13 4-66 16,6 3-431-16,8-9 70 16</inkml:trace>
          <inkml:trace contextRef="#ctx0" brushRef="#br0" timeOffset="268722.0314">13006 10798 910 0,'-27'-4'272'0,"11"6"80"15,12-2-244 1,1 3-30-16,8-3-23 16,16 5 21-16,13-2-35 0,33 1 5 15,22-4-22-15,44 1 9 16,11-7-25-16,40-2 8 15,-3-4-18-15,28-9 13 16,-14-2-13-16,24-6 10 16,-26-2-10-16,13-9 11 15,-32 3-13-15,9-11 12 16,-42 6-11-16,0-6 14 16,-32 7-2-16,-12 4 27 15,-35 12-9-15,-15 6 16 16,-25 13-17-16,-18 7 7 15,-16 7-26-15,-17 8-19 16,-10 4-74-16,-26-1-357 0,-1-9 69 16</inkml:trace>
        </inkml:traceGroup>
      </inkml:traceGroup>
    </inkml:traceGroup>
    <inkml:traceGroup>
      <inkml:annotationXML>
        <emma:emma xmlns:emma="http://www.w3.org/2003/04/emma" version="1.0">
          <emma:interpretation id="{D3B98BF1-6468-4EE2-B5BC-7506BCD89655}" emma:medium="tactile" emma:mode="ink">
            <msink:context xmlns:msink="http://schemas.microsoft.com/ink/2010/main" type="paragraph" rotatedBoundingBox="8729,15611 21859,12431 22214,13896 9083,17075" alignmentLevel="5"/>
          </emma:interpretation>
        </emma:emma>
      </inkml:annotationXML>
      <inkml:traceGroup>
        <inkml:annotationXML>
          <emma:emma xmlns:emma="http://www.w3.org/2003/04/emma" version="1.0">
            <emma:interpretation id="{E910D310-8218-4D13-BB61-F2029B4A04A2}" emma:medium="tactile" emma:mode="ink">
              <msink:context xmlns:msink="http://schemas.microsoft.com/ink/2010/main" type="inkBullet" rotatedBoundingBox="14176,14750 14832,14591 14949,15071 14292,15230"/>
            </emma:interpretation>
            <emma:one-of disjunction-type="recognition" id="oneOf16">
              <emma:interpretation id="interp36" emma:lang="" emma:confidence="0">
                <emma:literal>-</emma:literal>
              </emma:interpretation>
            </emma:one-of>
          </emma:emma>
        </inkml:annotationXML>
        <inkml:trace contextRef="#ctx0" brushRef="#br0" timeOffset="278198.6638">12964 11609 1013 0,'-13'4'389'16,"12"-2"-27"-16,-1 1-228 15,2-3-80-15,7-5-62 0,2-4 81 16,19-21 6-16,8-12-36 16,25-16-3-16,6-7-31 15,17-24 6-15,-13 14-16 16,4 5 11-16,-25 15-13 15,-9 12 13-15,-20 28-17 16,-10 17 14-16,-14 17-13 16,-8 25 12-16,-4 9-12 0,-4 14 16 15,2-2-13 1,1 4 14-16,5-13-15 0,4-1 12 16,7-15-12-16,5-9-7 15,18-16 362-15,-10-12-795 16,-2-13 374-16</inkml:trace>
      </inkml:traceGroup>
      <inkml:traceGroup>
        <inkml:annotationXML>
          <emma:emma xmlns:emma="http://www.w3.org/2003/04/emma" version="1.0">
            <emma:interpretation id="{346DC9CE-7E01-489E-9217-28CA4364F42C}" emma:medium="tactile" emma:mode="ink">
              <msink:context xmlns:msink="http://schemas.microsoft.com/ink/2010/main" type="line" rotatedBoundingBox="8728,15610 21859,12431 22214,13896 9083,17075"/>
            </emma:interpretation>
          </emma:emma>
        </inkml:annotationXML>
        <inkml:traceGroup>
          <inkml:annotationXML>
            <emma:emma xmlns:emma="http://www.w3.org/2003/04/emma" version="1.0">
              <emma:interpretation id="{84C4B760-7D65-41A8-96DB-1DC4FA47EA34}" emma:medium="tactile" emma:mode="ink">
                <msink:context xmlns:msink="http://schemas.microsoft.com/ink/2010/main" type="inkWord" rotatedBoundingBox="15111,14980 15631,14854 15655,14951 15134,15076"/>
              </emma:interpretation>
            </emma:emma>
          </inkml:annotationXML>
          <inkml:trace contextRef="#ctx0" brushRef="#br0" timeOffset="278728.8952">13790 11448 1377 0,'-3'2'302'16,"6"-1"125"-16,7 4-396 15,12-2-32-15,11 1 10 16,19-4-11-16,6-4 10 15,18-2-6-15,-4-1-11 0,5-2-67 16,-12-4-352 0,10 8 77-16</inkml:trace>
        </inkml:traceGroup>
        <inkml:traceGroup>
          <inkml:annotationXML>
            <emma:emma xmlns:emma="http://www.w3.org/2003/04/emma" version="1.0">
              <emma:interpretation id="{E29789DC-52E2-4EF4-A2DD-0E77BE1FDDEF}" emma:medium="tactile" emma:mode="ink">
                <msink:context xmlns:msink="http://schemas.microsoft.com/ink/2010/main" type="inkWord" rotatedBoundingBox="15471,14357 19891,13287 20129,14271 15710,15341"/>
              </emma:interpretation>
            </emma:emma>
          </inkml:annotationXML>
          <inkml:trace contextRef="#ctx0" brushRef="#br0" timeOffset="279373.854">14724 11068 1214 0,'-34'-8'270'0,"-16"13"111"16,-5 11-348-16,-10 18-24 15,5 7 6-15,0 17-10 16,14 6 6-16,11 5-10 16,22-10 9-16,9 2-7 0,17-17 8 15,18-13-3-15,10-18 17 16,16-20 3-16,3-15 13 15,8-17 8-15,-12-7 10 16,0-12 1-16,-22 3 9 16,-10-13-5-16,-18 11-3 15,-14 0-18 1,-14 12-6-16,-12 12-23 0,0 24-4 16,-2 7-16-16,10 15 9 0,8 11-61 15,12 7-33-15,9-2-64 16,16-4-345-16,12-7 52 15</inkml:trace>
          <inkml:trace contextRef="#ctx0" brushRef="#br0" timeOffset="279380.8369">14890 11354 1264 0,'-17'37'262'0,"-5"10"121"15,1 5-368-15,-1-2-2 16,11-9 10-16,3-7-10 15,10-13 10-15,12-8-31 16,9-10-25-16,11-21-372 16,7-11 95-16</inkml:trace>
          <inkml:trace contextRef="#ctx0" brushRef="#br0" timeOffset="279758.4052">15303 10849 1294 0,'-16'-8'316'15,"-13"13"97"-15,-4 13-361 16,-4 14-46-16,3 1 1 16,5 11-11-16,13-7 13 0,14 4-12 15,17-11 9-15,14 0-11 16,6-9 10-16,17-5-9 16,5-8 11-16,14 7-10 15,1-6 12-15,2 6-12 16,-15 3 8-16,-9 8-11 15,-19 1 11-15,-13 6-12 16,-20-1 12-16,-4 12 8 16,-14-8 17-16,-12 1 10 15,-7 0 21-15,-7-1 16 16,-6-13 9-16,-4-7 2 16,1-11-3-16,-2-12-18 15,7-14-16-15,-1-10-27 16,14-11-8-16,9-5-15 15,14-6 4-15,14-6-11 16,14 6 10-16,19 4-12 16,7 5 10-16,20 5-11 15,2 12 13-15,16-1-11 0,-10 4 12 16,2-2-9-16,-17 3 10 16,-7-4-8-16,-22-1 2 15,-8 2 2-15,-13 0 12 16,-22-3-4-16,-10 6 8 15,-26 5-2-15,-12 5-3 16,-16 9-13-16,12 5 5 16,0 11-10-16,20-1 10 0,14 3-25 15,22 3-71-15,25 7-474 16,13-1 116-16</inkml:trace>
          <inkml:trace contextRef="#ctx0" brushRef="#br0" timeOffset="280338.8259">16335 10311 1447 0,'-5'-10'329'0,"13"4"126"16,11 6-430-1,27 0-15-15,14 1-19 0,32 3 11 16,12-3-8-16,21 1 13 15,-16 1-4-15,6-1-52 16,-32-1-46-16,-12 3-353 16,-26-1 39-16</inkml:trace>
          <inkml:trace contextRef="#ctx0" brushRef="#br0" timeOffset="280865.044">16448 10637 1247 0,'-16'15'304'16,"26"-9"100"-16,21-1-357 15,27-5-30-15,18-2-13 16,35 6 13-16,2-14-9 0,15 5 9 16,-13 3-14-16,-3 6 408 15,-26-17-827 1,-14-10 409-16</inkml:trace>
          <inkml:trace contextRef="#ctx0" brushRef="#br0" timeOffset="281732.2167">18377 9826 958 0,'8'0'417'0,"-13"13"-17"16,-6 8-223-16,-12 11-98 0,-3 3-39 15,-3 8-6 1,4-13 11-16,14 0-12 16,11-12-10-16,16-2-18 0,12-6 5 15,21 1-22-15,6-9 8 16,14 3-12-16,-9 0 10 16,2 9-19-16,-18 4 20 15,-17 16-11-15,-20 5 13 16,-14 12-11-16,-12-4 23 0,-13 8 4 15,-6-7 24-15,-10-1 21 16,7-11 30-16,-9-7 8 16,3-11 0-16,-13-8-18 15,9-9-23-15,-10-13-28 16,11-8-11-16,1-19-34 16,20-1-34-16,9-19-116 15,19 4 53-15,15-11-429 16,12 7 73-16</inkml:trace>
        </inkml:traceGroup>
        <inkml:traceGroup>
          <inkml:annotationXML>
            <emma:emma xmlns:emma="http://www.w3.org/2003/04/emma" version="1.0">
              <emma:interpretation id="{7A61F782-2B58-499E-BC0B-4E14724798DE}" emma:medium="tactile" emma:mode="ink">
                <msink:context xmlns:msink="http://schemas.microsoft.com/ink/2010/main" type="inkWord" rotatedBoundingBox="8728,15611 21859,12431 22214,13896 9083,17075"/>
              </emma:interpretation>
              <emma:one-of disjunction-type="recognition" id="oneOf17">
                <emma:interpretation id="interp37" emma:lang="" emma:confidence="1">
                  <emma:literal/>
                </emma:interpretation>
              </emma:one-of>
            </emma:emma>
          </inkml:annotationXML>
          <inkml:trace contextRef="#ctx0" brushRef="#br0" timeOffset="281745.8527">18377 9797 1214 0,'14'-15'425'0,"1"-1"43"16,-4 5-324-16,14 1-67 16,2 5-48-16,15-3-18 15,9 1 0-15,28 3-39 0,-3-1-74 16,17-7-376-16,-6 4 72 15</inkml:trace>
          <inkml:trace contextRef="#ctx0" brushRef="#br0" timeOffset="282023.8082">19405 9604 1137 0,'-39'6'471'0,"-14"10"-6"0,-17 20-231 15,-1 11-226-15,-6 20-13 16,17 2 12-16,5 9-11 15,23-5 10-15,19 12-10 16,19-12 10-16,17-4-12 16,14-14 11-16,25-14-8 15,4-26 13-15,19-22-9 16,-3-17 12-16,9-23-8 16,-16-8 23-16,-1-12 23 15,-18-6 22-15,-13-14 9 16,-21 9 14-16,-27-7-21 15,-21 12-25-15,-28 12-25 16,-6 19-12-16,-13 14-18 16,12 22 1-16,1 12-43 0,25 15-13 15,11 13-98-15,21 3-28 16,22 7-275-16,22-2-63 16,14-12-76-16</inkml:trace>
          <inkml:trace contextRef="#ctx0" brushRef="#br0" timeOffset="282497.1098">20349 9638 1398 0,'5'-23'445'0,"-28"9"60"0,-21 17-358 16,-11 16-133-16,-21 25-19 16,3 16 8-16,-3 21-8 15,19-5 13-15,13 10-10 16,25-14 8-16,22-1-10 15,17-21 10-15,28-1-11 16,17-21 12-16,31-9-9 31,4-19 12-31,14-18-8 0,-17-13 9 0,4-14 4 16,-28-5 23-16,-7-17 18 16,-15 4 13-16,-17-10 0 15,-25 8-4-15,-27-5-24 16,-24 20-19-16,-31 5-22 15,-14 20-14-15,-41 14-181 0,-4 22-387 16,-48 18 57-16</inkml:trace>
          <inkml:trace contextRef="#ctx0" brushRef="#br0" timeOffset="313209.3149">13086 11824 1137 0,'115'51'348'0,"25"2"71"15,-3-11-325-15,37-11-26 16,-4-21-39-16,36-18-40 15,-14-22-53-15,41-20-358 0,-30-10 79 16</inkml:trace>
          <inkml:trace contextRef="#ctx0" brushRef="#br0" timeOffset="313076.4792">9951 11995 1016 0,'118'34'364'0,"20"8"68"16,-16-2-283-16,38 6-30 15,-14-14-50-15,46-17-27 31,-6-22-24-31,38-27-89 0,-23-13 16 0,33-34-386 16,-27-2 51-16</inkml:trace>
          <inkml:trace contextRef="#ctx0" brushRef="#br0" timeOffset="312969.2215">7404 12079 1006 0,'101'40'361'16,"11"11"63"-16,-4-3-281 15,29-1-36-15,-4-13-48 16,37-14-24-16,-3-22-25 0,29-20-63 15,-11-21-31 1,28-20-136-16,-24 5-209 0,14-9-10 16</inkml:trace>
        </inkml:traceGroup>
      </inkml:traceGroup>
    </inkml:traceGroup>
    <inkml:traceGroup>
      <inkml:annotationXML>
        <emma:emma xmlns:emma="http://www.w3.org/2003/04/emma" version="1.0">
          <emma:interpretation id="{B30B5443-5F57-43F4-BF34-505018F3192D}" emma:medium="tactile" emma:mode="ink">
            <msink:context xmlns:msink="http://schemas.microsoft.com/ink/2010/main" type="paragraph" rotatedBoundingBox="152,16044 5709,15671 5768,16554 211,16927" alignmentLevel="1"/>
          </emma:interpretation>
        </emma:emma>
      </inkml:annotationXML>
      <inkml:traceGroup>
        <inkml:annotationXML>
          <emma:emma xmlns:emma="http://www.w3.org/2003/04/emma" version="1.0">
            <emma:interpretation id="{23BDC8E8-921B-403B-8CDC-ADBF300056E0}" emma:medium="tactile" emma:mode="ink">
              <msink:context xmlns:msink="http://schemas.microsoft.com/ink/2010/main" type="line" rotatedBoundingBox="152,16044 5709,15671 5768,16554 211,16927"/>
            </emma:interpretation>
          </emma:emma>
        </inkml:annotationXML>
        <inkml:traceGroup>
          <inkml:annotationXML>
            <emma:emma xmlns:emma="http://www.w3.org/2003/04/emma" version="1.0">
              <emma:interpretation id="{13AC198C-F440-47A5-AD95-194C7B08D0D7}" emma:medium="tactile" emma:mode="ink">
                <msink:context xmlns:msink="http://schemas.microsoft.com/ink/2010/main" type="inkWord" rotatedBoundingBox="152,16044 2395,15893 2454,16763 211,16914"/>
              </emma:interpretation>
              <emma:one-of disjunction-type="recognition" id="oneOf18">
                <emma:interpretation id="interp38" emma:lang="" emma:confidence="0">
                  <emma:literal>Totale</emma:literal>
                </emma:interpretation>
                <emma:interpretation id="interp39" emma:lang="" emma:confidence="0">
                  <emma:literal>Tortale</emma:literal>
                </emma:interpretation>
                <emma:interpretation id="interp40" emma:lang="" emma:confidence="0">
                  <emma:literal>Torale</emma:literal>
                </emma:interpretation>
                <emma:interpretation id="interp41" emma:lang="" emma:confidence="0">
                  <emma:literal>Tottale</emma:literal>
                </emma:interpretation>
                <emma:interpretation id="interp42" emma:lang="" emma:confidence="0">
                  <emma:literal>Totaale</emma:literal>
                </emma:interpretation>
              </emma:one-of>
            </emma:emma>
          </inkml:annotationXML>
          <inkml:trace contextRef="#ctx0" brushRef="#br0" timeOffset="315217.9742">-1101 12935 1194 0,'-23'-22'360'0,"7"5"78"15,9 11-335-15,17 1-39 16,13 2-27-16,24-5-20 15,13-2-3-15,30-1-9 16,3-4 12-16,16-1-12 16,-14 0 11-16,1 1-81 15,-29 4 22-15,-9 15-413 16,-24 8 71-16</inkml:trace>
          <inkml:trace contextRef="#ctx0" brushRef="#br0" timeOffset="314714.0427">-665 12887 982 0,'11'-15'348'15,"-16"15"44"-15,-1 10-254 16,-2 11-72-16,1 11-19 16,-1 9-16-16,8 11-12 15,2 1 3-15,8 4-11 16,3-7 0-16,-2 4-9 16,2-18 7-16,0-7-6 15,-3-10 11-15,-1-3-18 0,-4-12-19 16,-6-4 422-16,-11-4-818 15,-17-18 388-15</inkml:trace>
          <inkml:trace contextRef="#ctx0" brushRef="#br0" timeOffset="315265.1724">-321 13000 992 0,'-8'5'305'0,"-7"5"56"16,-8 6-256-16,-1 8-77 16,-7 9 2-16,5 2 7 15,5 9-5-15,10-3 8 16,11-1-11-16,10-7-4 15,7-6-12-15,8-9 10 16,9-10 3-16,3-13 13 16,12-14-2-16,-4-9 7 15,5-14-15 1,-11-5 0-16,-11-8 4 0,-13 10 11 0,-9 6 4 16,-14 11 10-16,-10 9-14 15,-1 12-10-15,-7 9-20 16,1 6-8-16,4 13-14 15,10 3 11-15,9 5-11 16,10 1 12-16,15-8-10 16,10-9 14-16,10-17-45 15,8-14-25-15,4-20-85 16,-5-7-10-16,0-20-347 16,-11 3 67-16</inkml:trace>
          <inkml:trace contextRef="#ctx0" brushRef="#br0" timeOffset="312507.1349">-191 12582 1323 0,'45'-7'658'32,"-22"4"-661"-32,1 1-8 0,101-20-44 15,13-12-6-15,27-20-334 0,9-6 66 16</inkml:trace>
          <inkml:trace contextRef="#ctx0" brushRef="#br0" timeOffset="315873.3207">183 12658 1001 0,'-5'-11'342'0,"-9"14"46"16,-2 13-269-16,-7 15-42 16,2 11-31-16,-2 18-21 15,12-3-2-15,4 11-13 0,9-10 3 16,14 7-12-16,8-13 8 16,9 3-11-16,-2-16 11 15,-2-5-9-15,-7-6 10 16,-10-12-11-16,-9-6 12 15,-8-10-8-15,-6-5 13 16,-12-15-9-16,2 1 12 0,-10-15-13 16,4 3 7-16,-1-8-13 15,-1 0 10-15,1 0-14 16,9 10 20-16,1 3 19 16,2 13 21-16,11 5-9 15,2 3 10-15,12 7-23 16,8 1-21-16,13 5-19 15,8 2 11-15,17 1-74 16,-3-1-32-16,9-4 36 16,-5-7-412-16,-6-6 103 15</inkml:trace>
          <inkml:trace contextRef="#ctx0" brushRef="#br0" timeOffset="316259.2555">420 12966 1102 0,'-21'5'333'16,"-3"8"67"-16,-4 15-292 15,2 4-49-15,3 12-6 0,9-2-2 16,11 5-10-16,9-13-2 16,12-8-20-16,6-11-6 15,10-9-8-15,0-21 12 16,7-11-8-16,-7-9 12 16,0-11-13-16,-11-1 9 15,-7-1-15 1,-11 14 7-16,-4 8-18 0,-9 14 6 0,-3 14-6 15,-2 14 1-15,0 12-11 16,-2 6 17-16,6 5-8 16,5-5 5-16,8 1-1 15,7-7 12-15,10-8-10 16,3-11 15-16,12-17-8 16,0-16 12-16,3-15-10 15,-5-10 10-15,1-17-13 16,-7 4 8-16,-4-8-10 15,-7 7 9-15,-6 6-11 16,-8 17 10-16,-8 15-6 16,-9 19 9-16,-3 19-13 15,1 11 11-15,-3 17-9 16,3 6 5-16,7 8-9 16,5-6 11-16,4 3-11 15,6-10 11-15,5-2-10 16,4-11 10-16,4 2-10 0,3-13 12 15,2-7-10-15,0-9 11 16,2-8-10-16,0-9 13 16,5-11-11-16,-3-5 11 15,4-9-12-15,-6-1 10 16,0-3-12-16,-10 9 9 16,-5 5-13-16,-11 14 10 0,-13 13-13 15,-8 11 11-15,-8 15-6 16,0 4 11-16,0 14-7 15,8-4 13-15,11 2-1 16,12-6-4-16,12-4-10 16,11-13 10-16,17-8-12 15,6-14-44-15,6-15-444 16,-12-7 137-16</inkml:trace>
        </inkml:traceGroup>
        <inkml:traceGroup>
          <inkml:annotationXML>
            <emma:emma xmlns:emma="http://www.w3.org/2003/04/emma" version="1.0">
              <emma:interpretation id="{DED367CF-BCF7-429D-99BD-ECA80F588E20}" emma:medium="tactile" emma:mode="ink">
                <msink:context xmlns:msink="http://schemas.microsoft.com/ink/2010/main" type="inkWord" rotatedBoundingBox="2695,16004 5718,15801 5768,16554 2746,16757">
                  <msink:destinationLink direction="with" ref="{4A1FD9C4-378B-4206-BBA4-85CFC510D16E}"/>
                </msink:context>
              </emma:interpretation>
              <emma:one-of disjunction-type="recognition" id="oneOf19">
                <emma:interpretation id="interp43" emma:lang="" emma:confidence="0">
                  <emma:literal>Dipfuton</emma:literal>
                </emma:interpretation>
                <emma:interpretation id="interp44" emma:lang="" emma:confidence="0">
                  <emma:literal>Dorffuton</emma:literal>
                </emma:interpretation>
                <emma:interpretation id="interp45" emma:lang="" emma:confidence="0">
                  <emma:literal>Desfuton</emma:literal>
                </emma:interpretation>
                <emma:interpretation id="interp46" emma:lang="" emma:confidence="0">
                  <emma:literal>Duftfuton</emma:literal>
                </emma:interpretation>
                <emma:interpretation id="interp47" emma:lang="" emma:confidence="0">
                  <emma:literal>Dipfutura</emma:literal>
                </emma:interpretation>
              </emma:one-of>
            </emma:emma>
          </inkml:annotationXML>
          <inkml:trace contextRef="#ctx0" brushRef="#br0" timeOffset="317560.0146">1463 12872 507 0,'-29'-42'475'0,"1"-5"-90"0,15 11-57 16,7-1-167 0,4 9-82-16,10-1-36 0,8 10-24 15,15-4-21-15,13 8 8 16,16 2-13-16,8 10 12 16,13 10-15-16,-9 6 14 15,-3 9-14-15,-15 3 12 0,-12 4-8 16,-16-3 16-16,-8 8-8 15,-15-3 16 1,-13 6 5-16,-3 2 19 0,-13 6 10 16,-8-4 15-16,-9 4 2 15,-4-4 0-15,-9-1-18 16,6-11-11-16,1-4-16 16,11-14-2-16,5-12-41 15,12-12-45-15,15-9 142 16,17-7-571-1,20-5 188-15</inkml:trace>
          <inkml:trace contextRef="#ctx0" brushRef="#br0" timeOffset="317029.4397">1731 12676 1035 0,'1'-3'361'0,"-1"6"22"15,-1 6-270-15,1 13-78 16,-2 7-30-16,2 19-14 15,-2 1 15-15,2 6-8 16,2 2 11-16,4-3-10 16,1-19 3-16,-4-4-27 15,2-12-1-15,-11-10-35 16,-9-11-2-16,-11-8-323 16,-5-6 99-16</inkml:trace>
          <inkml:trace contextRef="#ctx0" brushRef="#br0" timeOffset="317569.9881">1961 12830 1042 0,'13'6'292'16,"-15"9"69"-16,4 9-268 0,-2 4-54 15,-3 6-12 1,1-2 10-16,5 4-12 0,4-12-4 15,2-1-17-15,6-10-1 16,4-11-56-16,-1-15-333 16,7-7 85-16</inkml:trace>
          <inkml:trace contextRef="#ctx0" brushRef="#br0" timeOffset="317675.765">2188 12514 1134 0,'-7'3'277'0,"-4"10"85"16,-2 8-314-16,3 8-43 16,4 2 2-16,9 3-10 15,5-6 12-15,10 4-11 16,0 2 10-16,5-3-11 16,-9-2 11-16,-2 5-11 15,-8-11 3-15,0-4 73 16,-11-4-440-16,2-4 168 15</inkml:trace>
          <inkml:trace contextRef="#ctx0" brushRef="#br0" timeOffset="319030.575">2410 12518 440 0,'0'-27'167'15,"-3"1"29"-15,-4 5-80 16,-2 3-51-16,-6 7-3 16,-3 3 6-16,2 8 4 0,0 3 8 15,3 3 18-15,3 1 11 16,4 1-1-16,-1-2-15 16,6 4-20-16,-4 1-16 15,0 6-10-15,0 5-1 16,0 16-10-16,-1 2 0 15,-1 10-12-15,4 1 2 16,1 9-13-16,2-7 4 16,3 7-15-16,2-8 7 0,2 2-12 15,-1-9 10 1,1-3-11-16,-4-6 9 0,-1-2 11 16,1-10 16-16,-3-3-6 15,0-11 20-15,-3-10 37 16,1-6-3-16,-4-12-12 15,-1-10 9 17,1-11-21-32,1-3-32 0,0-15-22 0,3 9 8 0,-1-6-12 15,3 15 10-15,0 9-13 16,-2 17 9-16,4 4-18 16,4 16 9-16,4 3-13 15,6 3 13-15,12 4-11 16,3-4 18-16,6-3-9 0,0-13 13 15,2-10-9-15,-3-11 14 16,1-14-11-16,-9 3 13 16,-5-11-11-16,-12 6 8 15,-9-6-11-15,-11 11 8 16,-5 2-17-16,-2 17 9 16,-7 9-15-16,5 16 10 15,2 16-11-15,1 3 15 16,4 6-9-16,6 2 15 15,5 9-13-15,7-4 13 0,2 11-10 16,4 4 11-16,2 4-12 16,-2-3 13-16,1-3-10 15,-1-12 10-15,-3-8-11 16,0-13 12-16,-4-6-9 16,-6-14 14-16,-1-15-7 15,1-12 13-15,-5-16-12 16,3-7 10-16,-1-13-16 15,1 9 8-15,2 4-12 16,0 12 10-16,0 12-14 16,5 17 7-16,2 10-15 15,1 9 11-15,11 7-10 16,-1 0 13-16,8 0-8 16,2-2 15-16,-2-1-10 0,-5-10 12 15,0-5-10 1,-5-7 13-16,-3-6-12 0,0-5 11 15,0 5-12-15,-2 2 9 16,-3 11-19-16,-4 5 11 16,2 13-14-16,-3 4 12 15,7 9-10-15,0-5 18 16,14 2-11-16,4-9 14 16,12-8-11-16,-1-12-397 0,13-9 399 15,-8-8 2-15,1-8-45 16,-11-1-3-16,0-2 381 15,-12 7-401-15,-6 6 0 16,-8 7 43-16,-3 7-3 16,-5 8 26-16,-4 7-10 15,1 0 12-15,0 4-11 16,1-1 17-16,7-2-18 16,3-6-29-16,9-9-256 15,-3-6-125-15,7-7-80 16</inkml:trace>
          <inkml:trace contextRef="#ctx0" brushRef="#br0" timeOffset="319547.8768">3442 12465 1095 0,'-5'-10'336'0,"0"4"54"16,-3 9-293-16,3 12-64 0,0 7-14 15,0 14-16-15,2 8 10 16,10 6-11-16,-3 2 8 15,6 3-12-15,-2-8 10 16,7 3-13-16,-9-6 12 16,-1-8-9-16,5-9 9 15,0-6-11-15,-5-16 16 0,-1-11-2 16,0-12 12-16,-1-16-10 16,-3-5 11-16,-2-6-14 15,-1 1 2-15,-2 8-10 16,0 12 17-16,-3 9-3 15,3 14 9-15,2 15-9 16,1 4 9-16,2 13-19 16,12-2 5-16,6 3-9 15,9-7 11-15,14-4-12 16,3-11 12-16,7-9-9 16,-5-10 10-16,-2-9-26 15,-12-3 5-15,-9-7-12 16,-12 7 9-16,-11 1-14 15,-11 11 23-15,-7 7-9 16,0 12 13-16,-1 11-1 16,2 3 16-16,6 4-3 15,3-2 17-15,6 0-13 0,7-12 4 16,8 1-14-16,2-12 8 16,9-13-41-16,4-11-38 15,-1-9-33-15,-2-9-362 16,-4-12 64-16</inkml:trace>
          <inkml:trace contextRef="#ctx0" brushRef="#br0" timeOffset="319700.4679">3855 12467 1172 0,'-16'19'269'0,"-2"12"102"16,5 3-335-16,7 5-27 16,7-8 5-16,11-1-38 15,4-8 175-15,5-6-527 16,0-8 206-16</inkml:trace>
          <inkml:trace contextRef="#ctx0" brushRef="#br0" timeOffset="319997.674">4162 12710 1268 0,'-23'21'271'0,"-3"8"163"0,-1-3-353 0,7 2-2 16,4-9 11-16,6 1-24 15,9-7-30-15,12 0-28 0,4-4 1 16,9-9-10-16,2-8 12 16,1-11-11-16,1-4 11 15,-2-5-21-15,-8 1 10 16,-2 6-12-16,-5 9 9 16,-9 4-12-16,-5 8 20 15,-1 15-10-15,-2 1 12 16,-2 8-6-16,3 4 15 15,5 3-9-15,7-7 12 16,9-3-10-16,6-8 6 0,12-8-11 16,2-7 9-16,3-9-43 15,-10-4-58-15,-4 4-397 16,-16 5 77-16</inkml:trace>
        </inkml:traceGroup>
      </inkml:traceGroup>
    </inkml:traceGroup>
    <inkml:traceGroup>
      <inkml:annotationXML>
        <emma:emma xmlns:emma="http://www.w3.org/2003/04/emma" version="1.0">
          <emma:interpretation id="{6BB95468-5593-4F0A-BDDF-4C635D28ECC7}" emma:medium="tactile" emma:mode="ink">
            <msink:context xmlns:msink="http://schemas.microsoft.com/ink/2010/main" type="paragraph" rotatedBoundingBox="1707,17301 21887,14751 22135,16716 1955,19266" alignmentLevel="2"/>
          </emma:interpretation>
        </emma:emma>
      </inkml:annotationXML>
      <inkml:traceGroup>
        <inkml:annotationXML>
          <emma:emma xmlns:emma="http://www.w3.org/2003/04/emma" version="1.0">
            <emma:interpretation id="{EE790C22-E4D3-447E-9A60-4F4138456EA1}" emma:medium="tactile" emma:mode="ink">
              <msink:context xmlns:msink="http://schemas.microsoft.com/ink/2010/main" type="line" rotatedBoundingBox="1707,17301 21887,14751 22135,16716 1955,19266"/>
            </emma:interpretation>
          </emma:emma>
        </inkml:annotationXML>
        <inkml:traceGroup>
          <inkml:annotationXML>
            <emma:emma xmlns:emma="http://www.w3.org/2003/04/emma" version="1.0">
              <emma:interpretation id="{107B647D-8B74-44F5-BA75-B78A74F9E824}" emma:medium="tactile" emma:mode="ink">
                <msink:context xmlns:msink="http://schemas.microsoft.com/ink/2010/main" type="inkWord" rotatedBoundingBox="2197,17568 9491,16647 9602,17530 2309,18452"/>
              </emma:interpretation>
              <emma:one-of disjunction-type="recognition" id="oneOf20">
                <emma:interpretation id="interp48" emma:lang="" emma:confidence="1">
                  <emma:literal/>
                </emma:interpretation>
              </emma:one-of>
            </emma:emma>
          </inkml:annotationXML>
          <inkml:trace contextRef="#ctx0" brushRef="#br0" timeOffset="323422.231">887 14110 1367 0,'-5'1'360'0,"10"11"-288"16,6 5-55-16,12 13 9 16,3-9 1-16,15 1 0 15,2-4-4-15,13-2-6 16,-1-7-9-16,10-6 3 15,-10-3-3-15,-8-12-224 16,-11 6-175-16,-12-5-19 16</inkml:trace>
          <inkml:trace contextRef="#ctx0" brushRef="#br0" timeOffset="323434.1987">1466 13962 949 0,'-14'15'472'0,"1"-2"-47"15,-2 11-195-15,-3 7-172 16,4 4-41-16,-6 9 5 16,1 5 3-16,1 8-2 0,2-1-6 15,-9 14-7-15,7-3-6 16,-1 6-1-16,4-12 12 16,-1-7-106-16,5-2-360 15,-10-4 94-15</inkml:trace>
          <inkml:trace contextRef="#ctx0" brushRef="#br0" timeOffset="323449.1589">1974 14111 982 0,'-15'-11'315'0,"1"1"78"0,6 5-260 15,1 5-45-15,9 7-24 16,14-6-11-16,3 7-18 16,22 2 13-1,16-7-2-15,29-6-2 0,0-3-5 16,21-4-7-16,-12-3-43 0,-4 7-89 16,-31 2-354-16,-23 14 67 15</inkml:trace>
          <inkml:trace contextRef="#ctx0" brushRef="#br0" timeOffset="323496.0331">2013 14291 1183 0,'6'-1'302'16,"-3"2"85"-16,17-2-324 15,11-1-57-15,17-3 9 16,9-3 5-16,21 0 1 16,2 1 0-16,15 3-27 0,-9 4 149 15,-16 4-549 1,-20 1 212-16</inkml:trace>
          <inkml:trace contextRef="#ctx0" brushRef="#br0" timeOffset="325031.7178">3318 13981 1009 0,'104'-98'257'0,"-73"63"111"0,-18 6-275 16,-10 8 0-16,-8 11-12 15,-21 25-16-15,-1 8-31 16,-14 17-18-16,-2 4-15 15,-3 8 2-15,6-7 5 16,2 9 6-16,14-14 0 16,8 3 1-16,9-9-2 0,15-5 0 15,10-15-5-15,16-7 1 16,10-12 4-16,16-8-56 16,3-1 283-16,12-1-665 15,-17 0 260-15</inkml:trace>
          <inkml:trace contextRef="#ctx0" brushRef="#br0" timeOffset="325477.0463">3648 14137 1024 0,'-15'10'235'0,"-1"8"88"15,3-2-295-15,5 12-21 16,5 4-1-16,7 2 1 0,8-2 4 15,6 4 12 1,-1-10 9-16,3-6 33 0,-4-9 12 16,4-9 17-16,-1-12-9 15,9-10-9-15,-2-6-32 16,3-9-13-16,-3-1-14 16,-8-3 27-16,-12 7 7 15,-9 4 6-15,-10 12 3 16,-15 6-4-16,-1 10-31 0,-3 7-10 15,6 1-10-15,1 5-3 16,11 1-2-16,7 3 1 16,11-3-10-16,9-3-98 15,8-6-37-15,13-8-355 16,3-5 6-16</inkml:trace>
          <inkml:trace contextRef="#ctx0" brushRef="#br0" timeOffset="326023.2353">4152 14012 1178 0,'-3'-13'375'0,"5"7"60"15,9-7-326-15,13 1-44 16,9 9-40-16,23-3-8 16,6-4-3-16,21 5-88 15,-9 0-368-15,-4-14 96 16</inkml:trace>
          <inkml:trace contextRef="#ctx0" brushRef="#br0" timeOffset="326005.2829">4395 13818 1120 0,'5'-4'328'0,"-6"14"64"16,-3 10-313-16,-7 17-23 0,-4 7-29 15,-4 11 2-15,4-11-2 16,2 6-4-16,9-11-14 16,5-3-1-16,4-15-2 15,0 5-16-15,-2-17-39 16,-1 1-371-16,-2-5 94 16</inkml:trace>
          <inkml:trace contextRef="#ctx0" brushRef="#br0" timeOffset="331381.3651">5172 13748 787 0,'5'-13'358'0,"0"0"24"15,-3-3-132-15,-2 3-94 16,-4 1-3-16,-5 8-41 16,-11 5-26-16,-6 9-49 15,-8 9-19-15,-3 7-18 0,-7 7-2 16,5-1 5-16,4 9 5 15,26-9 7 32,6-16 0-47,2-8-10 0,-1 2-2 0,12 42-2 16,22-13-64-16,25-19-415 16,8-27 118-16</inkml:trace>
          <inkml:trace contextRef="#ctx0" brushRef="#br0" timeOffset="328272.1538">5378 13964 1148 0,'2'19'361'16,"-13"-6"52"-1,-4 7-271-15,9 1-118 0,1 5 9 16,3-5 2-16,7-4 0 15,5-4-8-15,4-3-9 16,7-8-8-16,10-12 5 16,3 0-16-16,10-11-95 15,-3-6 158-15,-6 1-516 16,-2 3 126-16</inkml:trace>
          <inkml:trace contextRef="#ctx0" brushRef="#br0" timeOffset="328376.8734">5639 14024 1076 0,'-22'24'364'0,"-4"12"69"15,0-1-295-15,0 11-27 0,6-4-45 16,4 0-14-16,8-11-27 16,5-2-7-16,3-6-5 15,3-12-96 1,12-6-374-16,11-8 95 0</inkml:trace>
          <inkml:trace contextRef="#ctx0" brushRef="#br0" timeOffset="329029.6575">5909 13709 1157 0,'-2'2'422'0,"-8"2"22"15,7 9-267-15,3 7-154 16,7 7-6-16,4-2-2 15,12 4 2-15,6-8 2 16,16-5-3-16,1-14-5 16,6-12 1-16,1-9 1 15,-4-9-33-15,-14 1-29 16,3-9-61-16,-7 10-21 0,-12-2-8 16,-4 6 31-16,-9 5 46 15,-9 14 72-15,-15 10 47 16,-3 7 19-16,-10 17 24 15,-1 8-10-15,-2 13-2 16,6-3-24-16,2 7-7 16,12-7-21-16,1 1-10 15,6-6-10-15,4 1-4 16,4-6-6-16,3 2 0 16,-4-13-1-16,-7-4-113 15,-6-5-366-15,-22-7 83 16</inkml:trace>
          <inkml:trace contextRef="#ctx0" brushRef="#br0" timeOffset="329911.6051">6811 13750 1092 0,'-12'-13'389'16,"6"1"84"-16,-1 7-298 15,4 2-20-15,6 1-52 16,7 1-31-16,3-1-45 16,16 2-13-16,8 2-12 15,19-2-1-15,0 1 0 16,8 4-13-16,-3 2-65 0,-2-2-424 15,-22-2 106-15</inkml:trace>
          <inkml:trace contextRef="#ctx0" brushRef="#br0" timeOffset="329905.6216">6997 13602 1248 0,'-15'-5'279'0,"-1"7"110"16,5 4-363-16,-2 9-10 15,8 1 4-15,-1 10 13 16,2 3 7-16,4 10 8 15,4-2-10-15,-1 6-6 16,3-8-11-16,-2-1-4 16,-3-13-9-16,2-1 0 15,1-4-1-15,2-1 0 16,-1-9 4-16,0-3-55 16,-2-1-43-16,-8-17-361 15,-4-9 49-15</inkml:trace>
          <inkml:trace contextRef="#ctx0" brushRef="#br0" timeOffset="330697.4522">7469 13432 1399 0,'-2'-20'392'0,"7"9"87"16,10 6-397-16,22 2-37 15,13-5-24-15,35 8-4 16,9-5 2-16,28 1 2 16,-14 1 5-16,-6 16-105 15,-25-10-417-15,-38-1 118 16</inkml:trace>
          <inkml:trace contextRef="#ctx0" brushRef="#br0" timeOffset="330624.0733">7610 14016 729 0,'-13'-2'560'15,"8"0"-124"-15,9-4-27 16,12 6-343-16,13-2 12 0,10-4-8 16,21-1 1-16,5-1-13 15,13-2-16-15,-2 1-32 16,0-3-5-16,-19 4 0 15,-10 0-56-15,-19 0-43 16,-16 0-75-16,-15 0-100 0,-23-9-242 16,-6-4 27-16</inkml:trace>
        </inkml:traceGroup>
        <inkml:traceGroup>
          <inkml:annotationXML>
            <emma:emma xmlns:emma="http://www.w3.org/2003/04/emma" version="1.0">
              <emma:interpretation id="{6FE68F5D-6952-4B81-919A-30ECC640EDDD}" emma:medium="tactile" emma:mode="ink">
                <msink:context xmlns:msink="http://schemas.microsoft.com/ink/2010/main" type="inkWord" rotatedBoundingBox="1721,17412 15728,15642 15920,17162 1913,18932"/>
              </emma:interpretation>
              <emma:one-of disjunction-type="recognition" id="oneOf21">
                <emma:interpretation id="interp49" emma:lang="" emma:confidence="1">
                  <emma:literal/>
                </emma:interpretation>
              </emma:one-of>
            </emma:emma>
          </inkml:annotationXML>
          <inkml:trace contextRef="#ctx0" brushRef="#br0" timeOffset="330607.1194">7831 13505 1378 0,'-3'4'340'0,"-10"19"102"16,1 11-387-16,1 15-54 15,3 3-5-15,4 18 1 16,6-9 4-16,11 7 2 16,0-16 0-16,7-3-21 15,-6-22-28-15,1-4-173 16,-12-3-226-16,-5 1-12 16</inkml:trace>
          <inkml:trace contextRef="#ctx0" brushRef="#br0" timeOffset="332734.0629">8562 13816 1342 0,'5'-2'342'0,"5"-9"104"16,13 1-385-16,17-3-25 0,12 2-24 15,18-7 13-15,4 2-16 16,16-4-10-16,-9 7-72 16,3-1-381-16,-21 3 91 15</inkml:trace>
          <inkml:trace contextRef="#ctx0" brushRef="#br0" timeOffset="332722.0944">8716 13582 1177 0,'2'-14'353'16,"1"9"66"-16,-1 13-345 0,4 13-25 16,1 13-47-16,-2 15 2 15,0 4-9-15,1 14 14 16,-1-31 0 0,1 1-11-16,6 29 14 15,6-10-6-15,-5-18-47 16,-5-16-5-16,-25-26-371 15,-8-12 65-15</inkml:trace>
          <inkml:trace contextRef="#ctx0" brushRef="#br0" timeOffset="332844.2898">9608 13367 1414 0,'-29'-7'304'16,"-21"15"132"-16,1 4-424 0,-12 23-4 15,-3 3-11 1,1 17 18-16,18-2-8 0,7 14 16 16,17-9-11-1,15 10 10-15,9-12-17 0,18 4 11 16,10-22-16-16,19-2 13 15,9-21-11-15,12-7 13 16,-8-13-12-16,1-8 14 16,-16-11-14-16,-9-9 11 15,-15-4-12-15,-7-2 41 16,-9 8-5-16,-15 5 24 16,-6 10-12-16,-9 5 11 15,-8 4-41-15,-7 9 2 0,3 6-23 16,-3 3 11-16,4 5-14 15,11 2 11-15,12 0-11 16,12-2 9-16,15-3-12 16,14-5 13-16,5-6-10 15,16-10 11-15,0-7-10 16,1-1 12-16,-7 2-11 16,-6 5 7-16,-19 13-16 0,-11 18 8 15,-12 16-13-15,-9 15 10 16,-8 14-9-16,-6 15-4 15,2-10-106-15,12 4-393 16,6-16 80-16</inkml:trace>
          <inkml:trace contextRef="#ctx0" brushRef="#br0" timeOffset="338265.8085">5905 14557 1041 0,'-3'2'293'0,"2"-1"81"16,-1-1-284-16,2 4-14 15,3-1-12-15,7-3 10 16,3 2-12-16,15-1-3 16,15-12 11 15,-22 6-40-31,2 0-22 0,74-19 0 16,1-2-3-16,4 0-1 15,-13 0-2-15,-55 19 3 16,-14 4 1-16,-9 2 4 15,-9 1 3-15,-7 0 6 0,-7 3-3 16,-17 2-3-16,-10 3-3 16,-21 3-2-16,-6 4-6 15,-20 7 2-15,-2 0 0 16,-9 0-1-16,14 3 2 16,-8-1 5-16,22-13-1 15,13 4 1-15,18-5 2 0,12-6-1 16,17-4-3-16,13 4-1 15,12-8-1-15,29-13-3 16,19 0-2-16,36-7 2 16,4-7-2-16,24-6 1 15,-14 14 0-15,-1-4 2 16,-30 7-3-16,-5 4 2 16,-28 6-2-16,-16 2-1 15,-19 3-1-15,-15 4 0 16,-18 6-2-16,-23 4 2 15,-9 7 1-15,-23 6 2 16,0 0 0-16,-2 1 1 16,19-2-1-16,-6 0 0 15,17-1-1-15,-1-3 16 16,4 0-41-16,-7 1-471 16,12-22 159-16</inkml:trace>
          <inkml:trace contextRef="#ctx0" brushRef="#br0" timeOffset="339715.6759">683 15073 1229 0,'8'-2'344'0,"0"-1"72"15,10-2-339-15,21-6-57 0,11-7-18 16,23-9-2-16,6-1 4 16,22-6-1-16,-5 5 0 15,1 0 0-15,-16 9 0 16,-1 1-2-16,-27 4 1 16,-9 5 1-1,-16 5 2-15,-6 1 3 0,-14 4 3 0,-9 4 2 16,-12 3 1-1,-13 4 1-15,-7 2-4 0,-6 3 0 16,-3-3 3-16,-15-3 12 16,4-7 2-16,-18 4 1 15,-6-1-1-15,-9 6-6 16,9 2-14-16,-3 7-3 16,25-1-3-16,6 3-1 15,20-4-1-15,16-1-2 16,15-4-2-16,12-2 2 15,16-11 2-15,26-7-1 16,22-14 5-16,39-15-1 16,3-6 0-16,18-11-2 15,-15 2 1-15,-9 6-2 16,-37 12 1-16,-15 12-2 16,-34 16-11-16,-35 8-3 15,-32 9 0-15,-34 13-2 16,-22 2 1-16,-40 11 12 0,-5 5 3 15,-23 11-48-15,-3-2 396 16,-25 4-803-16,27-8 349 16</inkml:trace>
          <inkml:trace contextRef="#ctx0" brushRef="#br0" timeOffset="343005.9752">10332 13516 1077 0,'-24'0'375'0,"12"0"62"15,7 2-281-15,9-6-53 16,12-2-51-16,18-7 9 15,6-3-41-15,22-4 0 16,3 2-20-16,6 5-28 16,-12 7-54-16,4 7 6 15,-14 3-389-15,-4 5 84 16</inkml:trace>
          <inkml:trace contextRef="#ctx0" brushRef="#br0" timeOffset="342409.47">10479 13295 386 0,'-19'-5'193'0,"-4"5"42"15,2-1-71-15,-3-6 1 16,14 9 134 15,5 0-97-31,0-1-148 0,-12 2 16 0,10 2-17 16,12 0 26-16,11 5-19 15,13-8 15-15,5-2-27 16,12-4 0-16,2 1-36 0,8-8 7 16,-4 4-53-1,1-2 2-15,-17-3-404 0,-17 2 97 16</inkml:trace>
          <inkml:trace contextRef="#ctx0" brushRef="#br0" timeOffset="343046.8604">10890 13140 1286 0,'-8'-10'318'0,"0"0"111"15,8 9-382-15,9 4-15 16,3 0-26-16,14 4 6 16,4-3-18-16,16 6 13 15,-6-2-10-15,6 4 12 16,-11-1-13-16,-7 5 10 15,-15-4-14-15,-8 10 11 16,-13 1-12-16,-13 6 15 0,-5 0-6 16,-12 9 26-16,0-4-5 15,-1 3 20 1,8-5-12-16,0 7 8 0,11-3-23 16,4-2 7-16,7 2-17 15,5-5-66-15,9-10 416 16,16-10-816-16,2-13 336 15</inkml:trace>
          <inkml:trace contextRef="#ctx0" brushRef="#br0" timeOffset="343865.7685">12174 13046 1108 0,'-13'-18'296'0,"-8"0"115"0,-3 5-321 16,-5 5 2-16,1-2-25 15,-1 7-2-15,5 6-44 16,-2 10 0-16,5 10-26 16,-4 17 5-16,6 7-12 15,4 13 12-15,6-5-9 16,13-4 15-16,9-17-9 0,23-15 19 15,18-19-8-15,22-29 14 32,3-18-12-32,17-23 13 0,-13-6-21 0,-5-23 12 15,-27 15-13-15,-8-1 32 16,-22 19-1-16,-16 8 27 16,-10 25-7-16,-8 14 15 15,-5 20-34-15,-2 7-1 16,1 13-28-16,1 17 6 15,7 6-17-15,8 7 12 16,9 3-11-16,18 4 12 16,9-12-11-16,15-2 13 15,8-14-10-15,5-4 14 16,-9-8-11-16,-2-2-10 16,-20-6-67-16,-9-2-80 0,-15-4-34 15,-6-8-326 1,-6-4 32-16</inkml:trace>
          <inkml:trace contextRef="#ctx0" brushRef="#br0" timeOffset="343882.724">12942 12864 1044 0,'4'-7'372'16,"-4"16"27"-16,0 2-289 0,-8 15-49 15,2 5-57-15,3 9 12 16,-1-2-10-16,4 4 11 15,12-15-13-15,4-2 14 16,3-14-12-16,15-18 16 16,7-10-36-16,8-13-38 15,-4-7-366-15,2-7 78 16</inkml:trace>
          <inkml:trace contextRef="#ctx0" brushRef="#br0" timeOffset="344026.3379">13284 12872 941 0,'-16'18'402'16,"-10"9"12"-16,-12 20-172 15,-1 7-154-15,-1 14 9 16,9-5-34-16,0 9-1 16,15-12-33-16,1 5 2 15,-1-15-26-15,5 2-54 16,8-10-101-16,1-1-322 0,10-17 13 16</inkml:trace>
          <inkml:trace contextRef="#ctx0" brushRef="#br0" timeOffset="344743.2968">13782 12966 1292 0,'-7'-13'371'16,"9"3"86"-16,8-4-330 15,11 2-87-15,19-7 7 16,12 3-27-16,26 1 4 16,1 4-20-16,11 6 9 15,-19 7-18-15,-8 4-41 16,-22-1-53-16,-14 10-297 16,-20 2-87-16,-28 4-113 15</inkml:trace>
          <inkml:trace contextRef="#ctx0" brushRef="#br0" timeOffset="344855.9961">13852 13054 1116 0,'0'1'314'0,"8"-2"70"16,14-1-253-16,11-1-80 15,25-7 18-15,10-1-10 16,23-2 7-16,-3-2-43 0,7 1-23 15,-18 2-67-15,-4 7-375 16,-26 4 87-16</inkml:trace>
          <inkml:trace contextRef="#ctx0" brushRef="#br0" timeOffset="346434.1767">3737 13552 864 0,'-11'-28'359'16,"-12"12"12"-16,-11 3-177 15,-13 21-92 16,22-5-57-31,3 2-40 0,-90 28-3 0,-2 14-2 16,-7 26-1-16,7 11 0 16,56 10 0-16,16 2 1 15,4 22 0-15,19-6-2 16,16 14 1-16,12-14 0 0,19-5-1 16,17-32 3-1,14-12 5-15,4-32 5 16,20-20 13-16,-9-14 12 0,11-21 12 15,-6-15 3-15,10-28 5 16,-9-12-6-16,14-30 3 16,-11 2-11-16,-1-18 3 15,-25 9-7-15,-18-8 3 16,-24 25-7-16,-37 9-8 16,-23 28-10-16,-28 21-8 15,-13 33-16-15,-26 23-49 16,7 22-17-16,-35 46-113 15,2 34-314-15,-53 35 56 16</inkml:trace>
          <inkml:trace contextRef="#ctx0" brushRef="#br0" timeOffset="348392.5735">8188 13023 1004 0,'-18'-39'309'16,"-10"10"69"-16,-11 4-267 16,-6 12-57-16,-25 17-15 15,0 10-23-15,-22 14-9 16,3 9-7-16,-2 12 1 16,13-1 1-16,0 17-1 15,21 0-1-15,-4 23-1 16,9 4 0-16,-2 27 0 15,17-1 0-15,11 15 1 16,18-21 0-16,19-2-1 16,18-29 1-16,25-12 0 15,9-21 3-15,17-9 1 16,7-21 3-16,19-16 6 0,-7-17 3 16,8-24 19-16,-10-11 13 15,0-20 24-15,-19-9 21 16,2-30-9-16,-17 2-15 15,2-28-2-15,-23 5-21 16,-10-20-21-16,-20 21 6 16,-24 11-6-16,-23 35-17 15,-22 28-11-15,-18 50-23 0,-43 54-87 16,-10 32-53-16,-46 57-345 16,-6 10 18-16</inkml:trace>
          <inkml:trace contextRef="#ctx0" brushRef="#br0" timeOffset="350308.7663">9774 13031 962 0,'-15'-31'310'0,"-11"2"68"16,-8 9-262-16,-14 9-37 16,-6 13-29-1,-27 20-23-15,-3 19-14 0,-12 24-18 16,7 6 11-16,-5 15-11 15,53-19 3 1,1-1 7-16,-24 85-11 16,25-5 11-16,22 11-10 15,21-11 11-15,37-43-12 16,9-30 12-16,23-13-8 16,5-23 15-16,23-16 12 15,-6-21 23-15,16-21 10 16,-16-12 20-16,12-18 0 15,-14-8-4-15,11-25-8 0,-17-2-2 16,-1-26-6-16,-24 5-1 16,-15-20-8-16,-26 24-3 15,-24-5-19-15,-28 27-7 16,-34 13-26-16,-21 33-25 16,-37 25-109-16,-10 39-25 15,-38 47-55-15,1 33-305 0,-57 60 78 16</inkml:trace>
          <inkml:trace contextRef="#ctx0" brushRef="#br0" timeOffset="353094.6091">5255 13367 724 0,'-19'-8'321'16,"-11"1"8"-16,-2 2-203 15,-12 7-32-15,0-2-69 16,-6 8-2-16,-8 16-17 16,1 4-8-1,5 17 15-15,-5 10-9 0,-1 27 11 16,9-1-12-16,-1 26 12 16,9-2-17-1,7 18 10-15,15-17-13 0,16 4 11 16,14-17-13-16,15-3 12 15,6-21-10-15,19-6 14 16,-3-18-8-16,17-9 18 16,0-13-8-16,15-9 20 15,2-14-6-15,14-13 22 16,-4-3-9-16,2-18 27 16,-16-3-15-16,-1-6 21 15,-14 6-18-15,-5-10 20 16,-7 7-22-16,7-4 18 15,-14 2-22-15,-1-9 12 0,-7 8-24 16,-3-11 11-16,-7 7-22 16,1-7 12-16,-9 3-18 15,-5-14 17-15,-10 6-16 16,-13-15 14-16,-12 4-14 16,-14 0 13-16,-9 15-18 15,-22 8 7-15,-7 19-17 16,-17 11 7-16,-7 17-18 15,-23 17-21-15,7 16-81 0,-22 20-441 16,-10 6 95-16</inkml:trace>
          <inkml:trace contextRef="#ctx0" brushRef="#br0" timeOffset="365724.1146">9699 13123 1029 0,'25'-40'231'0,"-53"30"102"0,-1-4-290 0,-5-1-10 16,8 2 5-16,3 16-3 16,7-3 1-16,-12 3-9 15,2 1 12-15,-8-1 6 16,-1 0 12-16,-16 5-5 15,8 0 2-15,-8 10-19 16,4 3-10-16,-3 12-22 16,6-2 4-16,-1 8-13 15,6-1 11-15,0 5-12 16,6-6 12-16,-2 18-13 0,9-1 12 16,-2 15-11-16,2-1 11 15,0 10-10-15,8-11 11 16,4 9-11-16,7-18 11 15,9 1-12-15,9-11 11 16,7 1-9-16,2-13 11 16,4-2-9-16,4-5 11 15,6-1-12-15,6-9 9 0,12-3-7 16,5-3 10-16,17-8-8 16,1-10 11-16,14-9-7 15,-6-2 8-15,13-15-10 16,-12-2 10-16,7-1-1 15,-17 5 12-15,6-10-8 16,-18 11 11-16,4-4-12 16,-12 1 1-16,-1-9-15 15,-9 1 17-15,-2-15 7 16,-9 2 17-16,-4-14 0 16,-8 4 14-16,-10-3-7 15,-6 7-7-15,-10-9-11 16,-11 6 1-16,-10-4-11 15,-5 3 1-15,-21 2-11 0,-3 8 6 16,-15 5-12-16,-3 13 8 16,-16 3-12-16,10 10 8 15,-6 4-10-15,14 7 7 16,-10 2-10-16,3 6 9 16,-10 9-9-16,7 6 10 15,-11 8-10-15,12 8 12 16,7 6-12-16,17 1 12 15,2 8-12-15,14 0 10 16,-3 8-11-16,13-4 11 0,-8 11-12 16,11-1 9-16,1 13-10 15,13-6 10-15,3 18-13 16,13-3 12-16,12 9-11 16,9-7 11-16,7 8-9 15,2-21 13-15,2-2-13 16,1-17 12-16,4-8-11 15,-2-12 7-15,9-6-13 16,1-10 13-16,6-7-10 16,-5-9 13-16,7-7-9 15,-5-6 13-15,7-9-11 16,-4-2 11-16,4-16-12 16,-6-4 9-16,10-20-8 0,-9-4 10 15,7-19-8 1,-8 3 11-16,1-21-10 15,-12 16 9-15,-5-15-6 0,-14 14 8 16,-13-2-10-16,-14 24 10 16,-18 5-12-16,-13 23 10 15,-19 13-13-15,-5 14 10 16,-10 10-11-16,2 7 12 16,-16 11-11-16,9 7 10 15,-6 12-10-15,7 5 11 0,-1 12-20 16,20-2-14-16,0 15-126 15,11-4 442-15,-5 18-825 16,9-6 312-16</inkml:trace>
        </inkml:traceGroup>
        <inkml:traceGroup>
          <inkml:annotationXML>
            <emma:emma xmlns:emma="http://www.w3.org/2003/04/emma" version="1.0">
              <emma:interpretation id="{0C4DDA20-007C-4D3F-BA54-7A30DA6BD4C4}" emma:medium="tactile" emma:mode="ink">
                <msink:context xmlns:msink="http://schemas.microsoft.com/ink/2010/main" type="inkWord" rotatedBoundingBox="10013,16251 16827,15390 17075,17355 10261,18216"/>
              </emma:interpretation>
              <emma:one-of disjunction-type="recognition" id="oneOf22">
                <emma:interpretation id="interp50" emma:lang="" emma:confidence="1">
                  <emma:literal/>
                </emma:interpretation>
              </emma:one-of>
            </emma:emma>
          </inkml:annotationXML>
          <inkml:trace contextRef="#ctx0" brushRef="#br1" timeOffset="371135.1058">9007 14392 949 0,'-52'18'403'16,"19"-13"-2"-16,17-2-192 15,13 0-146-15,3-5-12 16,18-1-26-16,22-5 15 16,14-5-23-16,41-11 11 15,24-1-15-15,28-14 8 16,-1 7-17-16,17 0 10 16,-25 7-15-16,3 9 12 15,-33 13-10 1,-14 6 11-16,-27 5-14 0,-10 12 11 15,-28-6-13-15,-11 4 14 16,-9-7-13-16,-5 2 17 0,-14-9-10 16,-11-1 14-16,-3-5-13 15,-20 2 14-15,-10-3-17 16,-19 0 11-16,0 0-14 16,-27-2 13-16,2 1-13 15,-14 4 11-15,5 4-10 16,-21 5 23-16,20 4-10 0,-3 8 12 15,20 2-11-15,9 5 9 16,33-1-24-16,5-1 7 16,20-5-12-16,9-4 11 15,9-8-16-15,6-5 8 16,8-8-10-16,5-2 13 16,0-2-49-16,3-10 382 15,5-2-821-15,-3-6 358 16</inkml:trace>
          <inkml:trace contextRef="#ctx0" brushRef="#br1" timeOffset="371729.5535">8934 12877 602 0,'-8'-20'434'0,"1"9"-66"15,2 6-36-15,-3 4-229 0,2 10-8 16,1 14-44-16,-7 18-3 15,1 10-34-15,-4 31 5 16,9 7-20-16,1 18 10 16,3-2-11-16,7 22 10 15,8-9-11-15,2 17 13 32,-2-15-12-32,3 11 13 0,-1-25-13 0,-1-6 11 15,-9-32-11-15,2-1 11 16,-6-30-11-16,-4-4 12 15,1-16-12-15,2-4 9 16,-3-9-34-16,11-11-47 16,-1-7 146-16,7-4-495 15,4-2 162-15</inkml:trace>
          <inkml:trace contextRef="#ctx0" brushRef="#br1" timeOffset="370076.0131">9123 12695 840 0,'-4'-21'377'0,"-3"13"2"0,-7 15-180 16,-6 31-60 15,1 1-78-31,-20 54-32 0,1 33 17 15,1 15-15-15,11 28 11 16,31-49-26-16,3 18 7 16,0-18-18-16,8 7 10 15,-3-27-13-15,-3-9 11 16,0-31-11-16,-2-15 10 16,-5-24-12-16,2-4 10 15,0-9-11-15,-3-5 11 16,-1-5-6-16,-1-12-37 15,-1-12-55-15,-3-15-360 16,8-15 57-16</inkml:trace>
          <inkml:trace contextRef="#ctx0" brushRef="#br1" timeOffset="371991.5106">9067 14380 793 0,'3'15'353'16,"7"-2"-8"-16,4 2-180 15,15-2-91-15,2-4-33 16,18-5 31-16,1-6-6 16,15-8 7-16,2-1-29 15,12-2 2-15,-6 0-39 0,11 3 5 16,-12 5-15-16,-2-3 11 16,-9 0-12-16,1-2 14 15,-18-6-13-15,4-7 13 16,-9-1-12-16,3-10 12 15,-11 3-12-15,0-3 15 16,-5 7-7-16,-3 2 22 16,-14 7-6-16,3-1 22 15,-4 1-13-15,-5 0 11 16,2 0-22-16,8-16 8 16,-2-8-23-16,2-16 11 15,0-14-15-15,3-25 11 16,-7 3-13-16,-8-11 13 15,-4 7-13-15,-10-15 14 16,-5 19-10-16,0-8 16 16,2 14-14-16,-7 2 20 15,4 26-14-15,-5 2 14 0,-1 15-14 16,1 9 11-16,4 4-17 16,3 5 8-16,4 1-17 15,0 1 12-15,6 7-13 16,1 3 11-16,-1 5-15 15,-3 5 6-15,1 3-14 16,-9 6 11-16,-5 4-10 0,-8 8-36 16,1 8-47-16,-14 13-53 15,2 8-350-15,-17 8 52 16</inkml:trace>
          <inkml:trace contextRef="#ctx0" brushRef="#br1" timeOffset="370636.2698">8952 12846 1051 0,'-28'-36'453'0,"10"19"-6"15,7 5-209-15,14 11-168 16,18-3-36-16,5 1-24 16,34-2 6-16,16 0-21 15,35-3-9-15,2-1 11 16,23-4 12-16,-16 0-12 16,10-2 11-16,-24-1-10 15,-3 3 11-15,-23 3-13 0,-9 0 13 16,-24 2-14-16,-8 10 11 15,-18 4-14-15,-4 6 13 16,-9 2-14-16,-2 22 11 16,1 3-11-16,2 19 13 15,-7 9-12-15,4 24 13 16,1-2-10-16,-4 15 13 16,-3-5-12-16,7 19 9 15,-1-6-11-15,-6 19 8 16,-5-4-10-16,-1 12 16 15,-6-22-9-15,-2 1 12 16,6-33-7-16,0-4 9 16,3-28-13-16,3-1 17 0,1-18-10 15,2 4 11-15,1-19-10 16,1-1 10-16,0-7-17 16,5-3 12-16,-9-8-12 15,-1-1 16-15,0-2-22 16,-14-10-115-16,-18-4-369 15,-18-13 72-15</inkml:trace>
          <inkml:trace contextRef="#ctx0" brushRef="#br1" timeOffset="379161.1341">15571 12475 780 0,'5'-12'354'16,"-4"-2"25"-16,-7 6-186 15,-9-1-50-15,-6 5-48 16,-15 7-31-16,-4 5-27 16,-10 11-24-16,1 6-5 15,-5 10-13-15,11 3 10 16,-1 4-10-16,8 0 10 15,4 2-11-15,4-8 9 16,5 4-11-16,10-6 10 0,12-3-9 16,6-7 12-1,21-4-7-15,4-9 13 0,24-8-7 16,-2-7 11-16,18-8-23 16,-9 1-31-16,7-2-379 15,-14 5 97-15</inkml:trace>
        </inkml:traceGroup>
        <inkml:traceGroup>
          <inkml:annotationXML>
            <emma:emma xmlns:emma="http://www.w3.org/2003/04/emma" version="1.0">
              <emma:interpretation id="{9320772B-6941-42C6-9F83-05DFF06F9F52}" emma:medium="tactile" emma:mode="ink">
                <msink:context xmlns:msink="http://schemas.microsoft.com/ink/2010/main" type="inkWord" rotatedBoundingBox="12688,16047 21903,14883 22097,16419 12882,17583"/>
              </emma:interpretation>
              <emma:one-of disjunction-type="recognition" id="oneOf23">
                <emma:interpretation id="interp51" emma:lang="" emma:confidence="1">
                  <emma:literal/>
                </emma:interpretation>
              </emma:one-of>
            </emma:emma>
          </inkml:annotationXML>
          <inkml:trace contextRef="#ctx0" brushRef="#br1" timeOffset="379647.9836">15610 12731 1011 0,'-5'3'250'0,"2"9"86"15,-4 4-286-15,10 6-20 16,1 1 0-16,5 5-12 0,3-1 3 15,9-2-8-15,0-9 6 16,10-8-8-16,-1-13 8 16,16-8-25-16,-7-10-8 15,3-9-349-15,-5-2 92 16</inkml:trace>
          <inkml:trace contextRef="#ctx0" brushRef="#br1" timeOffset="379652.9709">15949 12729 862 0,'-28'31'326'0,"-3"6"36"0,-4 12-205 15,7-4-86-15,5 9-21 16,12-7-15-16,11 5-19 16,5-10 0-16,9 2-33 15,11-13-38-15,4-22-327 16,-1-22 73-16</inkml:trace>
          <inkml:trace contextRef="#ctx0" brushRef="#br1" timeOffset="380272.0533">16445 12574 669 0,'8'-20'372'0,"3"-1"-13"15,-6 6-110-15,-10 2-134 16,-4 5-21-16,-9 5-23 16,-3 6-24-16,-8 12-23 15,1 9-5-15,-4 14-20 16,-1 2 6-16,1 12-2 15,9-5 10-15,5 0-6 16,17-13 13-16,7-3-4 16,10-16 20-16,13-14 10 15,6-12 8-15,16-20-8 0,5-13 5 16,12-19-25-16,-7-7-10 16,7-16-12-16,-16 8 6 15,-6 1-11-15,-19 18 9 16,-9 11-15-16,-13 25 9 15,-8 13-15-15,-7 17 10 16,-6 14-13-16,0 11 14 0,-2 17-11 16,3 1 15-1,5 20-10-15,9-10 12 0,4 1-8 16,7-7 9-16,6-2-8 16,2-20 10-16,3 1-8 15,2-2 12-15,-5-6-90 16,-5-7-32-16,-4 3-358 15,-7-4 22-15</inkml:trace>
          <inkml:trace contextRef="#ctx0" brushRef="#br1" timeOffset="380821.7971">17018 12436 1144 0,'-10'16'233'0,"3"12"118"0,6 7-327 16,-1 12-6-16,0-1 13 15,11 1-2-15,0-17 2 16,3-4-7-16,12-13-1 16,5-11-7-16,2-12 6 15,10-3-12-15,1-11-21 16,-2-17-58-16,1-4-321 15,1-5 63-15</inkml:trace>
          <inkml:trace contextRef="#ctx0" brushRef="#br1" timeOffset="380839.7508">17361 12441 1066 0,'-16'19'274'0,"-8"15"96"16,-2 7-292-16,-2 14-13 16,6-2-4-16,-1 11-12 15,7-6-8-15,0 8-17 16,6-7-5-16,3 7-10 15,4-10 5-15,5-5-48 16,4-17-375-16,1-16 113 16</inkml:trace>
          <inkml:trace contextRef="#ctx0" brushRef="#br1" timeOffset="382097.0419">17574 12580 1085 0,'-2'2'318'0,"7"-6"92"16,7 0-308-16,9-6-5 15,8 2-27-15,19-2-12 16,3 0-26-16,20 1-6 16,5 5-15-16,15-5-3 15,-6 4-5-15,7 0-49 16,-14-7 125-16,-17-10-522 15,-7-3 164-15</inkml:trace>
          <inkml:trace contextRef="#ctx0" brushRef="#br1" timeOffset="381447.2167">18054 12261 1164 0,'-2'-4'289'0,"-4"12"90"15,-2 7-341-15,-2 24-15 16,2 8-16-16,3 23 3 16,5-1 2-16,11 14 1 15,6-15-2-15,5-3-1 16,1-21-3-16,1-10 1 16,-3-15 2-16,-6-6 2 15,-5-11-6-15,-7-12 11 16,-5 2-416-16,-12-5 134 15</inkml:trace>
          <inkml:trace contextRef="#ctx0" brushRef="#br1" timeOffset="385504.0151">19318 12290 914 0,'1'-18'356'16,"-7"-5"63"-16,-7 7-227 16,-12 3-48-16,-4 5-37 15,-13 11-37-15,3 8-36 0,-8 11-25 16,3 5-1-16,4 10-10 16,9 2 11-16,3 5-6 15,15-3 8-15,12 3-7 16,12-12 8-16,10-11-8 15,12-11 10-15,14-22-3 16,8-18 9-16,11-29-8 16,-1-6 9-16,8-21-13 15,-13 4 6-15,-6-1-11 16,-20 15 16-16,-12 11 10 16,-17 21 11-16,-13 15-12 15,-10 15 10-15,-9 22-19 16,2 8-12-16,-1 14-13 15,9 9 9-15,5 11-12 16,12-1 11-16,7 9-10 16,6-4 12-16,13 1-8 15,1-11 13-15,6-6-25 16,-2-17-62-16,-2-20-437 0,-13-20 106 16</inkml:trace>
          <inkml:trace contextRef="#ctx0" brushRef="#br1" timeOffset="386098.1117">20179 11878 1143 0,'24'-47'325'0,"-13"-4"102"15,-11 19-300-15,-12 13-32 16,-16 14-16-16,-16 21-22 15,-5 21-23-15,-17 23-28 16,4 12 3-16,2 9 1 16,15-7 13-16,8 4-3 15,20-15 8-15,14 6-9 16,8-14-2-16,13 1-10 16,6-17 5-16,10-9-6 15,5-19 8-15,13-11-5 16,-3-15 8-16,9-11-8 15,-11-4 8-15,-3-8-11 0,-18 3 9 16,-8-1-10-16,-15 10 8 16,-11 2-14-16,-5 11 9 15,-15 9-14-15,-6 9 7 16,-6 15-11-16,1 4 11 16,-2 7-9-16,15 3 13 15,12 0-12-15,10-8 10 16,17-2-7-16,13-12 13 15,25-12-9-15,7-15 12 16,18-8-8-16,-6-8 8 0,1-3-10 16,-24 7 8-16,-14 9-13 15,-22 10 3-15,-12 19-14 16,-20 15 6-16,-9 23-9 16,-4 12 11-16,-8 19-4 15,5-4 16-15,-1 10-54 16,9-6 199-16,-3-4-658 15</inkml:trace>
          <inkml:trace contextRef="#ctx0" brushRef="#br1" timeOffset="400458.8709">13052 12617 808 0,'55'2'192'0,"-61"-39"94"16,2-5-230-16,3-9 25 15,2-1-5-15,-7 18 25 16,-7 8-32-16,-13-1 1 0,-7 9-38 15,-23 8-1-15,-9 10-29 16,-31 12 8-16,-1 7-16 16,-28 5 13-16,15 2-12 15,-14 5 15-15,21-7-12 16,-13 7 11-16,21 0-13 16,-12 10 11-16,21-2-13 15,-4 9 12-15,21-4-12 16,2 13 11-16,15-2-11 0,4 16 11 15,12-3-13-15,10 17 12 16,15-11-12-16,19 11 11 16,16-12-11-16,18 3 11 15,12-10-12-15,24 3 10 16,6-18-10-16,28-5 14 16,8-17-10-16,24-16 14 15,-14-19-8-15,24-24 10 16,-19-13-10-16,7-21 18 15,-18-7-5-15,2-15 32 16,-27 5 1-16,-1-8 32 16,-27 12-10-16,-5-2 22 15,-19 16-22-15,-9-1 22 16,-24 16-22-16,-19 6 9 0,-22 9-33 16,-36 4 0-16,-20 6-33 15,-27 5 3-15,-12 2-30 16,-34 15-120-16,7 20 33 15,-41 23-417-15,17 0 17 16</inkml:trace>
          <inkml:trace contextRef="#ctx0" brushRef="#br1" timeOffset="401978.4593">20438 11866 852 0,'33'-43'625'0,"1"0"-488"0,-93 3-129 0,-36 6-10 15,-9 3 10-15,-24 13-4 16,39 20 11-16,-12 1-6 16,22 2 11-16,-17 5-14 15,11 1 5-15,-12 10-11 0,13 7 9 16,-18 11-14-16,14-1 13 15,-3 19-12-15,17-2 10 16,-3 12-10-16,16-5 10 16,1 12-11-16,14-9 10 15,4 13-10-15,16 0 10 16,10 14-11-16,14-9 11 0,17 19-11 16,11-8 12-16,23 3-12 15,2-19 8-15,29 0-7 16,8-28 11-16,25-17-11 15,-1-27 13-15,34-19-2 16,-5-24 16-16,21-28 5 16,-13-6 22-16,15-30 16 15,-26-6 21-15,-3-21 11 16,-31 10 8-16,-15-19 0 16,-36 22-7-16,-20-8-19 15,-30 22-16-15,-34 3-30 16,-24 23-14-16,-47 17-18 15,-23 33 2-15,-47 33-86 16,-10 33-54-16,-43 53-376 16,12 10 27-16</inkml:trace>
        </inkml:traceGroup>
      </inkml:traceGroup>
    </inkml:traceGroup>
    <inkml:traceGroup>
      <inkml:annotationXML>
        <emma:emma xmlns:emma="http://www.w3.org/2003/04/emma" version="1.0">
          <emma:interpretation id="{71BC1501-C58D-489F-9D86-78DB11555E52}" emma:medium="tactile" emma:mode="ink">
            <msink:context xmlns:msink="http://schemas.microsoft.com/ink/2010/main" type="paragraph" rotatedBoundingBox="12116,17600 23909,15964 24231,18288 12439,19924" alignmentLevel="6"/>
          </emma:interpretation>
        </emma:emma>
      </inkml:annotationXML>
      <inkml:traceGroup>
        <inkml:annotationXML>
          <emma:emma xmlns:emma="http://www.w3.org/2003/04/emma" version="1.0">
            <emma:interpretation id="{16DE4DAF-89B4-40DD-92AA-9992D366AB39}" emma:medium="tactile" emma:mode="ink">
              <msink:context xmlns:msink="http://schemas.microsoft.com/ink/2010/main" type="line" rotatedBoundingBox="12116,17600 19659,16554 19781,17431 12238,18477"/>
            </emma:interpretation>
          </emma:emma>
        </inkml:annotationXML>
        <inkml:traceGroup>
          <inkml:annotationXML>
            <emma:emma xmlns:emma="http://www.w3.org/2003/04/emma" version="1.0">
              <emma:interpretation id="{679647A1-1951-471D-AB6E-1486BEA6E419}" emma:medium="tactile" emma:mode="ink">
                <msink:context xmlns:msink="http://schemas.microsoft.com/ink/2010/main" type="inkWord" rotatedBoundingBox="12156,17884 13154,17746 13231,18306 12233,18445"/>
              </emma:interpretation>
              <emma:one-of disjunction-type="recognition" id="oneOf24">
                <emma:interpretation id="interp52" emma:lang="" emma:confidence="1">
                  <emma:literal/>
                </emma:interpretation>
              </emma:one-of>
            </emma:emma>
          </inkml:annotationXML>
          <inkml:trace contextRef="#ctx0" brushRef="#br1" timeOffset="406490.225">10908 14791 1141 0,'-8'14'239'0,"4"1"117"16,8 0-343-16,8-4 24 15,6-1-9-15,18-4 11 16,8 1-18-16,19-6 4 16,5-4-26-16,17-12-32 15,-8-4-163-15,-4-4-181 16,-19-11-27-16</inkml:trace>
          <inkml:trace contextRef="#ctx0" brushRef="#br1" timeOffset="405940.7977">11195 14567 1159 0,'-47'36'658'0,"1"-1"-563"0,37-20-64 0,30-22 12 15,14-1-32-15,37-8 9 16,7-2-16-16,10-14 11 0,-16-1-19 16,-6-1-61-16,-22 8 6 15,-12 4-347 1,-25 7 46-16</inkml:trace>
          <inkml:trace contextRef="#ctx0" brushRef="#br1" timeOffset="406498.2042">11607 14273 1287 0,'1'-19'282'0,"6"9"115"0,6 12-387 16,11 4-5-16,7 7-16 15,9 7 13-15,-1-2-8 16,2 6 11-16,-13 0-13 15,-9 7 11-15,-13-5-11 0,-7 15 12 16,-12-6-9 0,-13 17 16-16,-8-6-12 0,-10 10 16 15,2-10-13-15,0 6-41 16,6-15-360-16,-1 10 103 16</inkml:trace>
        </inkml:traceGroup>
        <inkml:traceGroup>
          <inkml:annotationXML>
            <emma:emma xmlns:emma="http://www.w3.org/2003/04/emma" version="1.0">
              <emma:interpretation id="{5D8EEC0E-5109-4EC2-8458-B6F44BB5CCCD}" emma:medium="tactile" emma:mode="ink">
                <msink:context xmlns:msink="http://schemas.microsoft.com/ink/2010/main" type="inkWord" rotatedBoundingBox="14188,17312 19659,16554 19781,17431 14309,18190"/>
              </emma:interpretation>
              <emma:one-of disjunction-type="recognition" id="oneOf25">
                <emma:interpretation id="interp53" emma:lang="" emma:confidence="0">
                  <emma:literal>dy(1-Cub=dG</emma:literal>
                </emma:interpretation>
                <emma:interpretation id="interp54" emma:lang="" emma:confidence="0">
                  <emma:literal>dy(1-G)=dG</emma:literal>
                </emma:interpretation>
                <emma:interpretation id="interp55" emma:lang="" emma:confidence="0">
                  <emma:literal>dy(1-Eub=dG</emma:literal>
                </emma:interpretation>
                <emma:interpretation id="interp56" emma:lang="" emma:confidence="0">
                  <emma:literal>dy(1-Gb=dG</emma:literal>
                </emma:interpretation>
                <emma:interpretation id="interp57" emma:lang="" emma:confidence="0">
                  <emma:literal>duck-Enzdaan</emma:literal>
                </emma:interpretation>
              </emma:one-of>
            </emma:emma>
          </inkml:annotationXML>
          <inkml:trace contextRef="#ctx0" brushRef="#br1" timeOffset="408429.1088">13219 14114 945 0,'6'-22'313'16,"-4"-1"90"-16,-8 8-267 0,-9 1 7 0,-8 4-49 15,-9 8-12-15,4 17-27 32,2 0-58-32,-26 15-2 15,7 14 9-15,4 11-12 16,15 4 13-16,25-28-12 0,7-4 10 15,9-11-6-15,21-16 16 16,3-16-8-16,21-21 16 16,4-17-9-16,11-17 9 15,-7-5-16-15,-1-18 11 16,-17 13-9-16,-10 6 30 16,-18 13-9-16,-9 20 19 15,-12 29-15-15,-11 15 4 16,-3 17-31-16,-3 23 7 15,0 10-18-15,1 13 12 16,9 2-12-16,9 3 13 16,10-14-11-16,10-5 11 15,3-17-10-15,8-5 12 16,-3-16-9-16,1-10 20 16,-3-8-41-16,-3-9-110 15,-13-8-331-15,-9 0-32 16,-3-9-225-16</inkml:trace>
          <inkml:trace contextRef="#ctx0" brushRef="#br1" timeOffset="408938.4852">13699 13967 1148 0,'3'-2'285'16,"5"10"92"-16,1 0-335 0,2 12-20 15,2 4-21-15,3 7 12 16,-8 0-11-16,4 1 11 15,-1-7-12-15,7-4 11 16,0-10-13-16,11-13-4 16,-2-14-31-16,7-11-19 15,-4-7-31-15,2-5 1 16,-9 0 17-16,-5 5 71 16,-9 16 41-16,-7 10 43 15,-9 8 1-15,-7 26 0 16,-7 9-45-16,-5 11-2 15,3 1-19-15,4 13 14 16,7-10-17-16,11 0 9 16,6-4-21-16,4-2 22 15,6-12-70-15,-1-14-374 16,-1-13 117-16</inkml:trace>
          <inkml:trace contextRef="#ctx0" brushRef="#br1" timeOffset="408950.4541">14560 13569 670 0,'-13'-17'511'0,"-6"15"-123"0,-15 12-13 16,1 9-368-16,-6 17 10 16,5 6-14-16,2 13 16 15,12 2-6-15,6 11 16 16,6-6-15-16,9 4 8 16,9-14-13-16,3 3 7 15,3-19-14-15,12 1 13 16,-4-12-12-16,2 1 0 15,0-10-46-15,2 0 66 16,-2-1-451-16,1-4 134 16</inkml:trace>
          <inkml:trace contextRef="#ctx0" brushRef="#br1" timeOffset="410040.1122">14675 14030 1090 0,'-8'11'284'0,"0"-2"109"15,7-5-316-15,4-5 21 16,7 1-14-16,11-20 8 16,9-2-35-16,22-24 6 15,2-6-37-15,6-17 1 16,-8 4-17-16,-8 1 11 0,-23 26-13 15,-7 8 7-15,-7 22-19 16,-12 16 8-16,-2 17-12 16,-4 15 12-16,1 9-10 15,1 12 13-15,4 1-10 16,5 0 11-16,3-17-11 16,7 1 9-16,-2-17-10 0,3-15 1 15,9-12-69 1,9-8-93-16,0-14-307 0,7-20 10 15</inkml:trace>
          <inkml:trace contextRef="#ctx0" brushRef="#br1" timeOffset="410050.602">15139 13933 654 0,'0'6'286'0,"8"-2"43"16,5-3-175-16,13-4-1 15,4-4-56-15,9-1-9 16,-1 3-51-16,6-3 1 16,-8 12-32-16,-2-3 0 15,-10 4 59-15,1-11-431 16,-14-14 159-16</inkml:trace>
          <inkml:trace contextRef="#ctx0" brushRef="#br1" timeOffset="410701.4062">15895 13602 936 0,'26'-26'345'0,"-8"2"56"0,-5 4-180 16,-7 4-77-16,-10 8 4 15,-13 9-53-15,-17 14-14 16,-6 11-61-16,-15 18-3 16,3 1-18-16,-3 12 12 15,20-5-11-15,1 5 11 16,17-9-15-16,5 4 10 16,11-11-12-16,2-9 11 15,17-12-12-15,5-12 19 16,4-13-46-16,19-10-92 15,-2-7-362-15,7-14 53 16</inkml:trace>
          <inkml:trace contextRef="#ctx0" brushRef="#br1" timeOffset="410720.365">15918 13808 1081 0,'-18'23'283'0,"0"-2"79"16,5 1-285-16,8-1-67 15,9 1 12-15,12-9-17 16,10-9 8-16,6-8-23 16,9-13-19-16,-4-7-23 0,-1-8 2 15,-9 6-11-15,-7 5 18 16,-14 11 14-16,-9 15 30 16,-8 11 9-16,-9 16 39 15,-1 10 2-15,0 4 37 16,6-4-13-16,4-1 5 15,8-9-39-15,3-6 0 16,8-10-32-16,7-1-6 16,2-7-55-16,13-8-352 15,-6-15 94-15</inkml:trace>
          <inkml:trace contextRef="#ctx0" brushRef="#br1" timeOffset="410895.8831">16312 13441 1336 0,'-6'-3'278'16,"-6"3"130"-16,6 8-404 15,-1 8 5-15,10 2-15 16,12 11 16-16,6 4-12 16,5 7 11-16,7-2-12 15,4 4 14-15,-8-6-14 16,0 7 11-16,-6-5-13 15,-15 9 10-15,-13-5-13 0,-16 7 30 16,-3-7 7-16,-15 6 33 16,8-7-7-1,-11 1 14-15,3-8-29 0,-6 0-51 16,7-11-111-16,-10 1-346 16,13-8 41-16</inkml:trace>
          <inkml:trace contextRef="#ctx0" brushRef="#br1" timeOffset="411656.7684">16683 13900 1140 0,'0'7'319'0,"9"-7"95"0,10 0-311 15,17-3-5-15,14-4-36 16,16-9 12-16,1 0-33 15,9-2-47-15,-11 5-97 16,2-3-348-16,-12 4 54 16</inkml:trace>
          <inkml:trace contextRef="#ctx0" brushRef="#br1" timeOffset="411650.7323">16687 13706 1088 0,'-12'-5'384'15,"9"2"58"-15,6-1-273 16,7 3-84-16,18 1 1 16,7-4-56-16,22-4 4 15,6 2-19-15,14-7 10 16,-6 2-22-16,4 1-36 16,-22 2-75-16,-9 9-362 15,-18 7 54-15</inkml:trace>
          <inkml:trace contextRef="#ctx0" brushRef="#br1" timeOffset="412312.2013">17697 13620 984 0,'0'-23'415'16,"-6"-3"38"-16,-7 7-256 16,-8 2-72-16,-5 6-69 0,-7 8-3 15,-2 6-50-15,-1 10 6 16,8 10-15-16,4 9 12 16,8 1-13-16,6 7 14 15,7-4-8-15,8-2 13 16,4-7-12-16,16-12 29 15,7-15-10-15,18-21 15 16,2-16-13-16,13-23 13 16,-5-8-27-16,-1-10 7 15,-16 6-14-15,-9 1 14 16,-19 19-12-16,-15 15 9 16,-11 17-15-16,-12 19 10 15,4 19-15-15,-6 16 10 16,1 5-9-16,4 16 11 15,9-2-9-15,1 7 12 0,7-10-9 16,11 7 11-16,0-11-9 16,12-1 12-16,2-14-19 15,6-7-126-15,0-16-269 16,9-13-92-16,-11-11-196 16</inkml:trace>
          <inkml:trace contextRef="#ctx0" brushRef="#br1" timeOffset="412612.2866">18323 13273 1300 0,'0'-36'397'0,"-19"15"67"16,-7 19-363-16,-16 15-59 16,-2 13-42-16,-6 15 18 15,4 6-11-15,1 11 15 16,14-3-13-16,7 10 14 15,12-10-19-15,9 5 11 16,10-11-15-16,9-2 12 16,3-15-13-16,15-6 17 15,2-16-10-15,9-11 21 16,-1-12-8-16,3-18 17 16,-8-3-18-16,-5-13 12 15,-11 3-21-15,-4-2 11 16,-14 16-16-16,-11 5 11 0,-4 12-13 15,-11 13 8-15,-7 13-16 16,2 10 11-16,0 3-12 16,4 8 11-16,9-5-10 15,6-1 11-15,15-9-12 16,13-7 13-16,9-12-12 16,9-10 9-16,1-10-24 15,-3-2 0-15,-14 2-10 0,-3 7 7 16,-12 10-13-16,-12 13 23 15,-5 11-2-15,-6 10 12 16,-4 4-9-16,6 11 19 16,3-4 15-16,15-10-505 15,1-22 178-15</inkml:trace>
        </inkml:traceGroup>
      </inkml:traceGroup>
      <inkml:traceGroup>
        <inkml:annotationXML>
          <emma:emma xmlns:emma="http://www.w3.org/2003/04/emma" version="1.0">
            <emma:interpretation id="{7FA526D3-0CF5-40E7-9ADB-FADA2C646515}" emma:medium="tactile" emma:mode="ink">
              <msink:context xmlns:msink="http://schemas.microsoft.com/ink/2010/main" type="line" rotatedBoundingBox="18198,16974 23906,16080 24250,18273 18542,19168"/>
            </emma:interpretation>
          </emma:emma>
        </inkml:annotationXML>
        <inkml:traceGroup>
          <inkml:annotationXML>
            <emma:emma xmlns:emma="http://www.w3.org/2003/04/emma" version="1.0">
              <emma:interpretation id="{18F5A874-172D-490F-AA15-501F0D1FAE64}" emma:medium="tactile" emma:mode="ink">
                <msink:context xmlns:msink="http://schemas.microsoft.com/ink/2010/main" type="inkWord" rotatedBoundingBox="18198,16974 23906,16080 24250,18273 18542,19168"/>
              </emma:interpretation>
              <emma:one-of disjunction-type="recognition" id="oneOf26">
                <emma:interpretation id="interp58" emma:lang="" emma:confidence="0">
                  <emma:literal>zählte</emma:literal>
                </emma:interpretation>
                <emma:interpretation id="interp59" emma:lang="" emma:confidence="0">
                  <emma:literal>zäunte</emma:literal>
                </emma:interpretation>
                <emma:interpretation id="interp60" emma:lang="" emma:confidence="0">
                  <emma:literal>Fräste</emma:literal>
                </emma:interpretation>
                <emma:interpretation id="interp61" emma:lang="" emma:confidence="0">
                  <emma:literal>Fräsiten</emma:literal>
                </emma:interpretation>
                <emma:interpretation id="interp62" emma:lang="" emma:confidence="0">
                  <emma:literal>Fräsätze</emma:literal>
                </emma:interpretation>
              </emma:one-of>
            </emma:emma>
          </inkml:annotationXML>
          <inkml:trace contextRef="#ctx0" brushRef="#br1" timeOffset="414374.9382">17061 14627 1131 0,'-1'3'313'0,"6"-1"74"15,24 3-278-15,8-7-66 16,25-3 20-16,16-6-17 16,22-5 10-16,-4-7-32 0,11-1 3 15,-15-2-27 1,-4 5 14-16,-23 4-14 0,-7 0 0 15,-17 5-33-15,-9 4-42 16,-14 3-37-16,-11 4-330 16,-12 5 60-16</inkml:trace>
          <inkml:trace contextRef="#ctx0" brushRef="#br1" timeOffset="414387.9022">17246 14747 725 0,'-22'2'449'16,"9"-1"-62"-16,9-2-72 15,12-3-248-15,15 4 25 16,11-6-31-16,23-4 8 0,11-3-22 16,21-1 0-16,-1-1-38 15,6 0 12-15,-18 1-46 16,0-2-92-16,-24 1-65 15,0-8-273-15,-16 5-34 16</inkml:trace>
          <inkml:trace contextRef="#ctx0" brushRef="#br1" timeOffset="414523.2848">17996 14322 962 0,'-5'-15'351'0,"3"2"69"16,4 4-261-16,4-3-35 15,7 6-53-15,13 3-11 16,5 1-48-16,13 5 3 16,1 4-18-16,4 4 11 15,-12 2-11-15,-4 2 12 16,-17-1-12-16,-3 6 10 16,-10-4-11-16,-1 5 10 15,-4 3-11-15,-1 9 16 16,-10-1-2-16,-5 12 31 15,-8 0 1-15,-11 3 21 16,-2-3-15-16,-10 1 5 16,4-4-30-16,-6 2 20 0,13-7-107 15,2 3-429-15,18-10 132 16</inkml:trace>
          <inkml:trace contextRef="#ctx0" brushRef="#br1" timeOffset="417077.7466">18531 14471 1090 0,'5'4'283'0,"14"-4"106"16,10 1-304-16,25-11-6 15,12-3-9-15,29-6-2 16,0-10-23-16,33-9-13 16,-3 4-14-16,23-9-8 15,-14 2-5-15,6 2-1 16,-33 5 3-16,-3 7-2 16,-30 7-1-16,-4 5-1 15,-15 2 0-15,0 10 0 16,-12 0 0-16,-9 0 1 0,-13-2 0 15,-7 8 0-15,-6-8-1 16,-4 4-12-16,-9 4-33 16,-11 8-403-16,-7 2 112 15</inkml:trace>
          <inkml:trace contextRef="#ctx0" brushRef="#br1" timeOffset="417352.7486">19103 14786 983 0,'2'-15'312'0,"-5"2"79"0,-7 5-274 15,-8-1-8-15,-8 2-25 16,-9 2-9-16,-6 2-27 15,-1 3-6-15,6 11-17 16,2 6-11-16,10-1-5 16,3 15 6-16,9 7 1 0,6 3 4 15,6 1-1-15,10 5 0 16,6-11-5-16,11-10-1 16,6-18 3-16,12-18 17 15,-1-12 4-15,5-24 0 16,-4-11-3-16,4-12-7 15,-15-6-17-15,-5-4 0 16,-9 10 1-16,-12 8 2 16,-12 19-1-16,-4 12-4 15,-5 21-6-15,-3 12-5 16,3 13 0-16,-2 12-1 16,3 6 3-16,0 8 2 15,9 0 2-15,1 5-2 16,7-5 2-16,2 2-2 15,4-8-1-15,5-2-1 16,4-5 2-16,1-5 1 0,0-7-70 16,3-8-164-1,1-2-282-15,0-10-32 0</inkml:trace>
          <inkml:trace contextRef="#ctx0" brushRef="#br1" timeOffset="416023.2118">18920 14160 450 0,'94'-46'553'0,"-63"6"-343"0,-10 6-7 15,-10 6-21-15,-7 1 9 16,-14 15-54-16,-9 6-11 15,-9 3-40-15,-8 4-15 16,-3 4-38-16,-8 8-6 16,5 3-12-16,0 4-5 15,11 1-5-15,7 8 1 16,11-3 1-16,10 2-1 0,9-7 1 16,12-7 4-16,8-7 2 15,18-20 6-15,6-8 2 16,13-10 1-16,-6-16-4 15,5-20-4-15,-12 1-7 16,-3-15 1-16,-15 9 8 16,-4 11 13-16,-13 22 1 15,-12 14-6-15,-8 24-3 16,-6 9-10-16,-4 15-12 0,-3 14-1 16,2 7 3-1,3 11 1-15,6-5 0 0,6 2 0 16,9-10-1-16,8-4 1 15,-1-11-1-15,9-1-29 16,-3-8-76 0,5-10 96-16,-3-3-513 0,4-7 128 15</inkml:trace>
          <inkml:trace contextRef="#ctx0" brushRef="#br1" timeOffset="417088.7914">18904 14921 732 0,'23'-9'-67'0,"6"-5"67"16,-2 1-288-16</inkml:trace>
          <inkml:trace contextRef="#ctx0" brushRef="#br1" timeOffset="417901.5712">19678 14411 1009 0,'19'-29'404'0,"-19"5"-5"16,-8 17-226-16,-10 15-147 15,-5 13-19-15,-4 12 17 16,1 9 12-16,-5 15 16 16,5-2 13-16,3 11 14 15,9-6-11-15,1-4-1 16,5-14-16-16,4 0-8 15,8-11-21-15,4-8-5 16,3-7-6-16,9-8 2 16,-1-10-1-16,9-11 3 15,-4-1 3-15,4-12 0 16,-6 0-2-16,1-7-2 16,-8 6-3-16,-11-2-3 15,-2 7-2-15,-10 0-3 16,-3 9 1-16,-6 5-4 15,4 8 0-15,-3 3-1 16,6 7 0-16,1 3-1 16,6 1 0-16,11-1-1 0,6-3 2 15,12-5-5-15,0-8 3 16,13-10 4-16,-11-4 1 16,4-5 2-16,-12-1 5 15,-3 5-2-15,-13 5-3 0,2 7-7 16,-6 7-3-16,-6 14-4 15,-4-2 2-15,0 14 0 16,-3 6 6-16,2 3 2 16,4-2 2-16,9 0-1 15,1-8 1-15,9-10 12 16,4-10-40-16,23-4-507 16,1-5 168-16</inkml:trace>
          <inkml:trace contextRef="#ctx0" brushRef="#br1" timeOffset="416063.1059">19545 13735 1233 0,'-10'2'283'0,"-6"12"109"16,-1 10-354-16,0 9-12 15,7 4-3-15,7 7 6 0,6-13-3 16,10 0-1-16,6-18-9 16,10-5 0-16,6-18-3 15,3-14-30-15,-2-15-44 16,3-5-337-16,-8-6-31 15,-5-4-144-15</inkml:trace>
          <inkml:trace contextRef="#ctx0" brushRef="#br1" timeOffset="416187.9238">19777 13678 798 0,'-15'26'386'0,"-3"10"-3"0,2 11-126 16,3 5-164-16,-2 3 1 16,9-8-13-1,4 0-18-15,2-10-22 0,7 1-1 16,6-13-67-16,3 8-415 15,7-9 130-15</inkml:trace>
          <inkml:trace contextRef="#ctx0" brushRef="#br1" timeOffset="418760.4467">20466 14286 811 0,'-13'4'436'16,"13"2"-33"-16,2-3-154 0,12-1-143 16,10-4-40-16,25 2-10 15,8-3-16-15,22-5-41 16,6 0 387-16,2 6-826 15,-22-3 373-15</inkml:trace>
          <inkml:trace contextRef="#ctx0" brushRef="#br1" timeOffset="418752.4694">20463 14123 1140 0,'-4'0'427'0,"8"-2"48"15,1 2-312-15,12-3-28 16,8-5-55-16,20-2-28 16,5 0-17-16,22-4-5 15,-3 2-20-15,8 2-31 0,-19 6-46 16,-6-6 171-16,-24 11-614 16,-27 8 215-16</inkml:trace>
          <inkml:trace contextRef="#ctx0" brushRef="#br1" timeOffset="422035.2103">22289 13078 840 0,'-32'-42'205'0,"-7"-7"110"15,0 9-236-15,-8-11 9 16,4 9-2-16,-10-5-13 16,6 8-34-16,-13 2-13 15,3 14-13-15,-11 4-7 16,2 12-2-16,-22 19 0 15,5 14 3-15,-25 25-1 16,2 19 2-16,-7 36 9 16,10 7 2-16,-5 30 6 15,18-5 3-15,1 35 0 16,16-15-9-16,8 17 1 16,20-18-9-16,17 12 0 15,22-28-1-15,21 3-1 16,17-25-1-16,25-3 0 0,11-30-5 15,19-14 1-15,3-27 1 16,25-19-2-16,-7-24-1 16,30-17 7-16,-6-12 1 15,23-16 8-15,-18-2 14 16,9-13 33-16,-26-7 15 16,8-18 35-16,-26-3 7 15,5-23 7-15,-19 6-27 16,1-14-13-16,-21 10-38 15,-8-16-13-15,-19 15-23 0,-14-16-7 16,-24 12-5-16,-24-12-1 16,-19 19-3-16,-24-10 0 15,-4 24-3-15,-31 2-2 16,2 24 0-16,-15 16-44 16,7 27-45-16,-35 25-485 15,9 15 103-15</inkml:trace>
          <inkml:trace contextRef="#ctx0" brushRef="#br1" timeOffset="420404.3535">20879 14852 1082 0,'-8'5'357'0,"4"-6"96"16,7-6-259-16,10-3-43 0,14-19-6 16,12-3-53-16,16-23-31 15,5-7-37-15,13-21-12 16,-3 7-8-16,1-11-1 15,-12 14 1-15,-12 8-1 16,-16 24 1-16,-15 14-3 16,-13 22-4-16,-8 13-2 15,-6 14 1-15,-7 17-2 16,0 10 2-16,0 13 4 16,4 3 1-16,3 4 2 15,7-10 1-15,4-9 2 16,5-14-1-16,3-10 2 15,2-13-1-15,0-5-11 16,4-10-89-16,1-11-425 0,-1-13 101 16</inkml:trace>
          <inkml:trace contextRef="#ctx0" brushRef="#br1" timeOffset="419471.039">21042 14088 1170 0,'-5'-3'385'15,"5"2"68"-15,13-6-298 16,11 1-70-16,25-7 5 16,12-2-24-16,33-4 0 15,12 1-11-15,22-11-11 0,-5 3-21 16,20-7-12-16,-12 6-8 15,12-7-26-15,-24 8-43 16,1 0-93-16,-34 6 0 16,-9-3-363-16,-28 6 53 15</inkml:trace>
          <inkml:trace contextRef="#ctx0" brushRef="#br1" timeOffset="419432.5136">21231 13720 760 0,'-16'0'422'15,"10"-1"-33"-15,7-1-74 16,4-4-218-16,20-16 1 15,9-7-20-15,24-19-16 16,9-12-36-16,27-17-10 16,-5-4-7-16,-2-18 1 15,-20 12 2-15,-12 1 0 16,-27 18-3-16,-11 17 1 16,-8 27-4-16,-11 11 0 15,-1 13-1-15,-7 11-2 16,-1 7-2-16,-7 11 3 15,0 6-2-15,7 12-1 0,4 4 1 16,5 11-2 0,4 1 3-16,6 17-2 0,-3-10 1 15,5 12-3-15,-7-12 3 16,2 0-2-16,1-17 1 16,7-2-3-16,-8-21-24 15,5-12 184-15,13-16-631 16,-2-17 246-16</inkml:trace>
          <inkml:trace contextRef="#ctx0" brushRef="#br1" timeOffset="420420.3173">21520 14518 1298 0,'-5'7'435'0,"2"-6"76"0,5-2-332 16,9-2-90-16,20-6-19 15,11-2-40-15,10-7-16 16,5 4-52-16,-4-6-41 16,-12 7-448-16,4 0 95 15</inkml:trace>
          <inkml:trace contextRef="#ctx0" brushRef="#br1" timeOffset="420567.4402">22240 14152 1222 0,'-6'-10'352'0,"-12"5"108"15,-5 7-347-15,-14 8-14 16,-4 4-27-16,-9 12-18 0,1 0-28 16,1 10-1-16,6-5-4 15,3 6 8-15,8-2 1 16,10 6 1-16,11-9-6 16,8 6-8-16,12-11-9 15,11-6-7-15,8-9-27 16,9-7-126-16,4-12-323 0,8-14-43 15,-9 0-217-15</inkml:trace>
          <inkml:trace contextRef="#ctx0" brushRef="#br1" timeOffset="421157.0899">22154 14431 1222 0,'-16'16'279'0,"-2"5"122"15,7-3-352-15,9 0-11 16,2-5-5-16,15-10-3 16,9-8-14-16,10-10-1 15,2-7-14-15,9-11-45 16,-11 1-25-16,5-1-145 16,-13 7-41-16,-1 7 16 15,-12 11 93-15,-10 8 115 16,-10 8 171-16,-2 13 77 0,-9 7 14 15,-3 9-12-15,5 4-75 16,-4 7-6 0,2-2-35-16,4-4-12 0,4-10-34 15,3 2-15-15,6-16-22 16,2 0-6-16,1 0-8 16,0 3 1-16,-1-3-24 15,3 11-125-15,-8-1-360 0,-2 4 54 16</inkml:trace>
        </inkml:traceGroup>
      </inkml:traceGroup>
    </inkml:traceGroup>
  </inkml:traceGroup>
</inkml:ink>
</file>

<file path=ppt/ink/ink27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0:22.80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F5D3A8E-CE79-4EB4-9CB5-6E517B73BF7D}" emma:medium="tactile" emma:mode="ink">
          <msink:context xmlns:msink="http://schemas.microsoft.com/ink/2010/main" type="inkDrawing" rotatedBoundingBox="28062,3591 31023,6946 29110,8636 26149,5281" semanticType="enclosure" shapeName="Other">
            <msink:sourceLink direction="with" ref="{D234A65A-2D30-4F8B-8E19-1FA5F2EAAB9E}"/>
          </msink:context>
        </emma:interpretation>
      </emma:emma>
    </inkml:annotationXML>
    <inkml:trace contextRef="#ctx0" brushRef="#br0">97 231 414 0,'4'0'245'0,"2"0"0"0,-1-2-104 0,2 6-27 15,1-4-56-15,3 3-16 16,2-2-30-16,6-1 2 16,-1-3-6-16,8 2 8 15,-1-3-1-15,4 1 8 16,0 1-6-16,7 1 1 16,-7-1-8-16,11-1 0 15,-2 1-7-15,5 4 0 16,-2-5-3-16,9-1 4 0,-6 1-5 15,3 0 4 1,-3-7-4-16,6 5 4 0,-1-4-4 16,8 4 3-16,-2-2-3 15,2 7 1-15,-7-8 0 16,10 2 0-16,-10-6 1 16,7 4 0-16,-4-8-1 15,7 11 4-15,-8 0 0 16,12 5 3-16,-8 4-2 15,8 4 4-15,-11-2-5 16,9 10 1-16,-10-6-3 0,4 0 0 16,-2-5-2-16,6 1 3 15,-7-6-3-15,4 0 3 16,-6-1-2-16,2-4 2 16,-8 0-5-16,4-3 5 15,-10-2-4-15,6 3 2 16,-12 4-2-16,3 11 9 15,-12-8 6-15,5 7 11 16,-9 1 2-16,7-6 0 16,-4-11-6-16,11 11-6 15,-3-7-11-15,9-6-1 16,-2 9-1-16,2-6 0 16,-6-3-3-16,2 4 4 0,-7 1-4 15,2 1 3-15,-8 2-3 16,3 4 4-16,-7 1-4 15,1-2 10-15,-8 3 1 16,10 4 7-16,-6-4-1 16,8 0 2-16,-1 0-7 15,8-3-2-15,-7-4-5 16,7 0-2-16,-7-1-1 0,-1 1 0 16,-2 0-1-16,3 4-1 15,-6-1 0-15,-2-1 0 16,1 4 0-16,-6-1 1 15,-1 1 1-15,-1 3 0 16,1-2-1-16,0 0 1 16,-2 2-1-16,2 2 1 15,-5-4 1-15,4 11 1 16,-4-7 0-16,2 3 3 16,-4 1-3-16,3-1 1 15,-1-10-1-15,3 8 0 16,-4-2-3-16,0-4 3 15,0 1-3-15,-1-3 2 16,-1 2-2-16,2-4 3 16,-2 4-3-16,0-1 6 15,-2 1-1-15,0 3 5 16,0 3-2-16,0 5 2 16,0 3-5-16,0 10 2 0,0-1-4 15,1 4 0-15,-2 2 0 16,4 1 0-16,2-6-1 15,-2 5 0-15,2-4-1 16,0 4 0-16,-2-3-3 16,0 14 1-16,2-5-2 0,-3 9 0 15,-1-1-1-15,-1 7 4 16,-1-3-1-16,-1 9 3 16,-1-4 0-16,0 7 2 15,-1-7-1-15,3 2-1 16,1-4 1-16,1 3-1 15,4-6-2-15,2 3 1 16,-1-5-1-16,2 5 1 16,-1-8-1-16,-1 11 1 15,1-5-2-15,1 9 3 16,-2-7-3-16,1 6 2 16,-2-13 0-16,-2-3 0 15,0-6-1-15,-3 3 0 16,0-8 1-16,3 6-1 15,2 2 0-15,0-2 0 16,2-2 0-16,-1 3 1 16,-1-7-2-16,0 7 2 15,-2 0-2-15,2 8 2 0,-3-6-3 16,-1 7 3-16,2-4-2 16,2-3 2-16,-1-4-1 15,0-2 0-15,1-8 1 16,0 6-1-16,2-2 1 15,-4 4-1-15,0-4 1 16,-3 11-1-16,-5-10 0 0,-1 6 1 16,-1-8-2-16,-1 10 2 15,0-3-1 1,0 9 0-16,-2-3 0 0,-1 12 1 16,3-4-1-16,0-3 1 15,0-13 1-15,4-1-2 16,3-14 2-16,-1-6-2 15,0-6 2-15,2 4-1 16,-1-4 3-16,-1 1-1 16,-3-3 1-16,2 6-1 15,-2-3 1-15,-1 2-3 16,1-9-1-16,0 6 0 16,2-7 3-16,-2-3 0 15,3-1 1-15,-1 3 3 16,3 1 1-16,-2-3-4 0,2 1-2 15,0-3 0-15,0-1-3 16,2-6 0-16,-2 11 1 16,2-6 0-16,-4 1 1 15,2 2-1-15,-2 3 1 16,2-6 0-16,-1 1-1 16,-1 7 0-16,1-2 2 15,-3 1-2-15,1-2 2 16,0 1-3-16,0-4 1 0,1 3-1 15,2-6 1-15,0-5-3 16,2-2-2-16,-2-6-2 16,0-6-3-16,-2-7 1 15,2 0 0-15,-5-12 5 16,2-1 1-16,-4-10 4 16,2 7-2-16,-3-13 3 15,0 8-4-15,0-7 3 16,-2 8-3-16,1-6 2 15,-3 13 0-15,6-17 1 16,-2 2 2-16,3-11-2 16,5 5-1-16,0-10 1 15,2 11-2-15,-2-4-1 16,-2 9 2-16,-5-7 0 16,1 4-1-16,-2-13 2 0,1 5-1 15,2-15 0-15,-1 7 0 16,-1-8 1-16,-2 13-1 15,-4-4 0-15,1 14-1 16,-2-10 1-16,-2 9 1 16,1-9-1-16,4 8 1 15,-2-8-1-15,6 11 0 16,4-5 0-16,0 10 0 16,6 2-1-16,-1 11 2 0,-6 1-2 15,4 4 3-15,2 0-3 16,-2 3 2-16,0-3-1 15,3 6 1-15,0 5-2 16,-3 0 2-16,-6 2-1 16,4 8 3-16,1-2-2 15,-3 2 2-15,1 7-2 16,-2-1 1-16,2-1-2 16,1 1 1-16,1 2-2 15,4 5 1-15,0 0-1 16,-6 0 2-16,0 5-2 15,1 1 2-15,-3-1-2 16,9 3 2-16,-1 0-2 16,-2 0 3-16,-4-2-3 15,2 4 1-15,-3-2-1 16,3 0 0-16,-4 1-2 0,0-1 3 16,3-1 0-1,1 1 1-15,-9 1 0 0,4-2 1 16,-1-1-1-16,-4 2 1 15,-9 0-3-15,-1-1-1 16,-3 1-1-16,-4 3-1 16,-7-5 1-16,2 2 1 0,-4 2 5 15,4-2-2-15,-7-3 3 16,3 7-1-16,-9-7-1 16,4 3-3-16,-8-1 1 15,3 2-3-15,-4-4-1 16,-1 5 0-16,-9-4 0 15,2-1 0-15,-12 3 4 16,0 1 1-16,-4 3 0 16,9 4 1-16,-14 3 0 15,17 0-3-15,-7 1-1 16,8-4-1-16,-9 2 1 16,8-2-1-16,-18 1 1 15,8 0 2-15,-13 0 2 16,11 3 0-16,-11-1 0 15,15 4 1-15,-12-1-2 16,7-1 0-16,-12 2 0 0,14-4 0 16,-12 0 0-1,11 1 2-15,-3 2-1 0,15-2 0 16,-3-1 0-16,10-1 2 16,0-5-1-16,10-4 1 15,-4 4 0-15,8-5-2 16,-2 0 1-16,8 2-2 15,1-2 1-15,7 0-1 16,2 3 3-16,10-5-3 0,1 6 2 16,10-1-4-16,2-1-5 15,8 2-11-15,10 5-27 16,6-5 42-16,5-4-376 16,3-4 118-16</inkml:trace>
  </inkml:traceGroup>
</inkml:ink>
</file>

<file path=ppt/ink/ink27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1:48.58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C558B0E-08E9-47DC-9933-B49FFC0D069C}" emma:medium="tactile" emma:mode="ink">
          <msink:context xmlns:msink="http://schemas.microsoft.com/ink/2010/main" type="inkDrawing" rotatedBoundingBox="7293,13172 17087,13037 17106,14372 7311,14508" hotPoints="17642,13781 12043,14390 6449,13733 12049,13123" semanticType="enclosure" shapeName="Ellipse"/>
        </emma:interpretation>
      </emma:emma>
    </inkml:annotationXML>
    <inkml:trace contextRef="#ctx0" brushRef="#br0">417 1022 887 0,'-9'8'283'16,"-1"-6"47"-16,5 0-243 15,7 1-42-15,3 5-27 16,8-6-8-16,3 6-7 16,7 1-3-16,4 1 0 15,6-3-1-15,1 1 0 0,5-2 2 16,1 1-1-16,5 1 1 15,-4-3 2-15,6 0 2 16,-2 6 1-16,6 2 10 16,-1-5 0-16,12 7 5 15,-2-2-4-15,13-5 2 16,1 1-12-16,14 3 3 16,-4-1-8-16,7 2 2 15,-7-2-3-15,12 4 0 16,-12 0-2-16,17-1 1 15,-4-2 0-15,14 1 1 16,-21-5-1-16,17 0-1 16,-14-2 1-16,12-1-2 15,-6-3 1-15,21 1 3 0,-16-3-2 16,16 2 2 0,-14-1 0-16,15-1-2 0,-9 2-1 15,20-2 1-15,-17 0-3 16,18-2 3-16,-17-1 1 15,22-2-1-15,-13 2 1 16,10-2 1-16,-13 2-2 16,17 0 1-16,-17 1 1 15,17-1-2-15,-12-2-2 16,17-3 2-16,-16-4-1 0,18-5-1 16,-16 0 1-16,17-5 3 15,-18 2-3-15,13-1 1 16,-15 6 1-16,14-1 1 15,-13 3-3-15,13 2 4 16,-14 1-2-16,15-1 0 16,-18 4-1-1,43 2-1 17,-52 4 1-32,2-1 0 0,108-4 0 0,12 4 1 15,-2-1 0 1,-27 0-2-16,-82 3 3 15,9-2-3-15,-35-3 3 16,11 5-3-16,-19-3 3 16,6 0-3-16,-6 4 3 15,10-1-4-15,-16-1 5 0,8-1-5 16,-13-4 3-16,7-4-3 16,-15-5 2-16,13-4-5 15,-13 3 1-15,5-7-5 16,-13 0 2-16,1 0-3 15,-17 4 5-15,-1-7 1 16,-17 5 4-16,-5-3-3 16,-6 4 1-16,-3-3-4 15,-5 6 1-15,-2-8-1 16,-1 6 4-16,-5-2 1 16,-8 1 5-16,-9-4 1 15,5 4 2-15,-10-4-1 16,2 1 1-16,0-4-7 15,8 6 0-15,-12-7-6 16,-2 4 0-16,-6 0-3 0,-4 1 6 16,-11 0 2-16,5 5 5 15,-11 0 1-15,2 4 2 16,-8-1-1-16,3 4 0 16,-10-4-2-16,9 2 2 15,-6-3-4-15,7 3 1 16,-4 0-2-16,2 2 0 15,-9-1-2-15,0 3 2 16,-12-1-4-16,4 2 4 0,-6 3-4 16,8 3-1-16,-4 1 1 15,13-1 2-15,-13 0-4 16,9 4 5-16,-10-5 0 16,2 0 1-16,-10-4-3 15,10-3 0-15,-9-4-3 16,10-2 3-16,-2-2-1 15,8 0 3-15,-15 0 2 16,9 5 1-16,-12 2-1 16,-1 6 1-16,-13 0-3 15,16 3 2-15,-12-2-2 16,15-1 0-16,-11 1 0 16,11 0-1-16,-17-1 0 15,10 1 0-15,-15-5-5 16,12-3 2-16,-8-2-4 0,12 1 0 15,-18 3 0-15,9 7 6 16,-14 1 1-16,7 4 5 16,-9 3 4-16,18-2 3 15,-13 2 0-15,10-4-2 16,-13 4-1-16,10-3-6 16,-21-4-10-16,22-1-2 15,-16-2-6-15,13-1 2 0,-18-2 2 16,13 4 6-16,-22 1 1 15,21 1 8-15,-17 4-4 16,15 0 2-16,-18 1 2 16,13 3 0-16,-14 1 1 15,18-1 5-15,-12-1-1 16,17 0 2-16,-14-3-2 16,13-1-1-16,-16 1-5 15,21 0 1-15,-5-1-7 16,9-2 1-16,-11 2-2 15,9 1 1-15,-15 3-1 16,6 0 6-16,4 3-3 16,11-3 4-16,-9 4 0 15,14-1 0-15,-8 2 0 0,5 0 1 16,-7-2-2-16,16-5 1 16,-4 0-3-1,16-1 1-15,-13-2-1 0,11 2 1 16,-11-1-1-16,8 3 2 15,-11-3-2-15,14 1 2 16,-3 3-2-16,13-2 3 16,-5 2-2-16,10 1 3 15,-8 4-2-15,6-4 1 16,-10 3-3-16,11-1 1 0,-11 1-1 16,10-2 2-16,-1 4-1 15,5-1 3-15,-8 1 3 16,18-1 6-16,-6 5 4 15,15-4 5-15,-2 4 0 16,9-1-1-16,-1 1-6 16,9 1-4-16,-4 5-6 15,7-1-3-15,3-4-6 16,0 0 4-16,5-5-3 16,0-2 3-16,1-3-4 15,2 7 5-15,4-3-2 16,1-1 3-16,0 9-1 15,3 0 3-15,3-3-3 16,2 7 1-16,5 8-3 16,2-8 3-16,6 8-4 0,0 2 5 15,10 0-3-15,-12 1 4 16,12 4-4-16,-6 0 5 16,7 4-5-16,2-2 4 15,16 1-5-15,-6-1 3 16,15 0-4-16,-4-8 2 15,8-2-3-15,-3-9 2 16,11 1-6-16,-7-11 4 16,9-2-5-16,-12-5 3 0,11 2-3 15,-11-7 4-15,9 5-2 16,-8-1 4-16,7 0-3 16,-7-2-1-16,13-2-13 15,-6-3-4-15,14-3-339 16,-5-10 100-16</inkml:trace>
  </inkml:traceGroup>
</inkml:ink>
</file>

<file path=ppt/ink/ink27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2:48.66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D730EDB-20EE-4311-ABE9-5007633CDAD6}" emma:medium="tactile" emma:mode="ink">
          <msink:context xmlns:msink="http://schemas.microsoft.com/ink/2010/main" type="inkDrawing" rotatedBoundingBox="10484,-199 20367,810 20028,4121 10145,3112" rotationAngle="539472228" semanticType="enclosure">
            <msink:destinationLink direction="with" ref="{896A266A-E108-44B2-99A0-4280DAF4E335}"/>
          </msink:context>
        </emma:interpretation>
      </emma:emma>
    </inkml:annotationXML>
    <inkml:trace contextRef="#ctx0" brushRef="#br0">871 219 1228 0,'-49'23'275'16,"-5"-1"111"-1,7-20-363-15,2 22-10 16,8-17-6-16,-2 1-9 0,11-5-5 16,-11 7-11-16,4-1-4 15,-8 11 0-15,1-1 11 16,-15 24 4-16,14 7 15 0,-6-3 9 15,7-3 3 1,-4 4-3-16,12-18 2 0,-1-9-7 16,7 5-3-16,4 1-6 15,6-6 0-15,3 8-3 16,7 2 3-16,0 3-3 16,2 4 2-16,6 4-6 15,3 2 4-15,7 7-3 16,1-3 2-16,10 5-3 15,2-11 7-15,11 0-5 16,0-14 3-16,16 8-2 16,2-17-2-16,16 15-1 15,-1-6 1-15,14 1-2 16,-3-10 2-16,14 6 1 16,-6-12 4-16,18 3-2 15,-10-1 5-15,13 6-3 16,-8-8 1-16,14 1-4 0,-15-4 3 15,22 1-5-15,-5-9-3 16,8-2 4-16,-6 2 2 16,14-9-1-16,-14-1 4 15,13-2 2-15,-12 4-2 16,7-6 0-16,-8 4-1 16,8-1-3-16,-21-1 3 0,19 3-2 15,-16-1 1-15,7 0-1 16,-12 2 2-16,11-6-4 15,-17 1 3-15,9-2-2 16,-11 2 1-16,5 1-1 16,-16 0 3-16,3-3-2 15,0-5 0 1,-10 0 2-16,-8 2-2 16,-6-3 0-16,-10 6-3 15,-18 6-1-15,-5-11-2 16,-9-1-1-16,-9-7 0 15,-6-8 5-15,-16-13 1 16,-6 5 4-16,-12-13 1 16,-5 4 4-16,-13-4-1 0,0 8 2 15,-10-5-3-15,2 10 1 16,-8-15-4-16,1 4 0 16,-11-20-4-16,0 0 3 15,-14-26-3-15,1 16 5 16,-18 0-3-16,8 19 2 15,-30 2-4-15,2 29 3 16,-39-2-6-16,7 10 2 16,-62 16-26-16,3 7-19 15,-69 23-348-15,10 16 85 0</inkml:trace>
    <inkml:trace contextRef="#ctx0" brushRef="#br0" timeOffset="68060.5985">173-1659 949 0,'-107'1'286'0,"-5"2"55"16,15 4-269-16,-18 1-26 15,14 5-30-15,-12 0-5 16,10 2-4-16,-2-4-2 15,-10 4-3 1,-2-9-13-16,2-1-10 16,-5 0-4-16,-5-8-2 15,29-6 4-15,-9 3 17 0,11-4 22 16,-10-4 20-16,10 7 4 16,-12 4 3-16,12 1-10 15,-5 5-9-15,13 9-16 16,-14 4-5-16,11 0-9 15,-13 9-6-15,6-4-4 16,-13 0-2-16,22-3-2 16,-11 1 0-16,12-8 6 15,-14-1 4-15,9-5 0 16,-19 2 5-16,11-1 6 0,-13 2 4 16,14 13 5-16,-12 8 4 15,14 7 0-15,-14 8 2 16,14-2-5-16,-6 5-4 15,21-5-6-15,-3 4-1 16,14-7-3-16,-8 4 2 16,12-7-2-16,-9 8 3 15,10 1 0-15,4 2 0 16,14-3-1-16,0 10 0 16,9-7-3-16,6 5 1 15,7 4 0-15,4 11 0 16,8-4 1-16,10 10 1 15,6-3-1-15,14 4-10 16,0-9-8-16,16 0-8 16,1-18-6-16,10 0-13 0,1-11 2 15,14-4 3-15,1-7 4 16,16 2 2-16,-3-14 10 16,11 3 8-16,-4-4 5 15,19 1 7-15,-10-5 3 16,24 5 9-16,-6-7-2 15,20 17 1-15,-12 0-3 0,23 3 4 16,-15 1-6-16,28 19 3 16,-8-30 0-16,24-1 1 15,-11-7-4-15,24-10-8 16,-18-16-12-16,24 4-1 16,-15 9-2-16,18-10 6 15,-22 9 10-15,23-19 12 16,-20 1-3-16,19-5 1 15,-17 9-8-15,19-2 0 16,-22 18-4-16,20 3 4 16,-17 2 0-16,20-2 5 15,-19-4-2-15,28 2 4 16,-21-1-2-16,28-10 3 16,-20-1-1-16,21-1-22 15,-24 1-11-15,23-4 1 16,-31 3-4-16,17 3 2 15,-22 0 24-15,16-2 8 0,-22 5-1 16,19 1 1-16,-23-9-2 16,25 2-1-16,-25-4 2 15,21-19 2-15,-18-3 1 16,11-11 27-16,-22-1 12 16,13-4 17-16,-23 12 2 15,7 1 5-15,-23 16-25 16,8-5-11-16,-24 8-17 15,2-7-1-15,-25 6-9 0,5-7 2 16,-29 1-2-16,-3-3 1 16,-19 6 0-16,-12-6 8 15,-16 7 11-15,-14-5 18 16,-14-5 0-16,-19-13 5 16,-10 0-5-16,-25-13-3 15,-4 0-15-15,-28-5 5 16,8 10-5-16,-32-8 0 15,6 10-5-15,-34 4-5 16,5 7-10-16,-37-6-1 16,14 7-1-16,-33-6-8 15,17 5 7-15,-42 0 1 16,11 15 0-16,-35 11-3 16,10 18-2-16,-42 12-2 15,18 17-6-15,-45 17-9 16,15 10-9-16,-63 28-57 15,9 18-276-15,-66 10 67 0</inkml:trace>
  </inkml:traceGroup>
</inkml:ink>
</file>

<file path=ppt/ink/ink27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2:51.45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9EC0F1B-92B4-4EA6-9C51-92C70B4D066F}" emma:medium="tactile" emma:mode="ink">
          <msink:context xmlns:msink="http://schemas.microsoft.com/ink/2010/main" type="inkDrawing" rotatedBoundingBox="30390,3276 31882,1729 33178,2979 31686,4525" hotPoints="32760,3260 31792,4228 30825,3260 31792,2293" semanticType="enclosure" shapeName="Circle"/>
        </emma:interpretation>
      </emma:emma>
    </inkml:annotationXML>
    <inkml:trace contextRef="#ctx0" brushRef="#br0">852 390 1025 0,'-75'-5'237'0,"-6"-1"91"15,13 61-301 1,-15 18 0-16,10 21 3 0,-5 23 10 15,5 7 1-15,-5-55 6 16,20-9-13-16,0-5-6 16,12-2-12-16,7 15 0 15,12 15-7-15,9 13 2 16,24-35-7 0,2 3-7-16,30 62 1 15,10-16-1-15,29-11 1 16,9-14 0-16,4-38 0 15,-2-13-1-15,17-8-1 16,-6-7 1-16,21-4 1 16,-4-5 1-16,20-12 3 15,-15-1-1-15,16-12-1 16,-24-9 0-16,6-31-3 0,-25-10 1 16,1-26 4-16,-25-8 3 15,-8-31 5-15,-23 5 2 16,-9-3 6-16,-23 23-1 15,-12-2 6-15,-6 5-6 16,-10-59 7-16,-10 13-5 16,-11-2 5-16,-4 7-8 15,-17 31 1-15,-3 63-8 0,-22-11-2 16,4 2-9-16,-33 6-27 16,-15 15-22-16,-44 48 415 15,-9 41-787-15</inkml:trace>
  </inkml:traceGroup>
</inkml:ink>
</file>

<file path=ppt/ink/ink27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3:09.94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890F33D-693C-4FA3-8385-A233FA549045}" emma:medium="tactile" emma:mode="ink">
          <msink:context xmlns:msink="http://schemas.microsoft.com/ink/2010/main" type="inkDrawing" rotatedBoundingBox="21890,8649 26503,8277 26617,9702 22005,10074" hotPoints="26850,9219 24255,9875 21624,9378 24219,8721" semanticType="enclosure" shapeName="Ellipse"/>
        </emma:interpretation>
      </emma:emma>
    </inkml:annotationXML>
    <inkml:trace contextRef="#ctx0" brushRef="#br0">4216 218 770 0,'-36'-8'291'0,"2"4"16"16,-8 0-180-16,6 0-99 15,-2 1-15-15,7-3-7 16,-8-2-7-16,6-1 1 16,-10-4-3-16,-3 2 4 0,-15-4-2 15,1 3 7-15,-17-5 5 16,9 3 10-16,-6 2 9 15,9 4 9-15,-10 2 2 16,15 7-2-16,-18 6-5 16,4 3-11-16,-12 4-9 15,6 4-6-15,-14-2-3 16,15-1-3-16,-3-4-11 16,16-4 0-16,-13-2-11 15,9-4 3-15,-16-1-3 16,6 3 13-16,-17-1 1 15,11 0 11-15,-13 1 1 16,20-1 3-16,-22 4 3 0,12 4 3 16,-17 4-1-16,11 3-2 15,-17 7-1-15,26-1-4 16,-8 3-2-16,14-4-3 16,-11-1-1-16,15-6 0 15,-15 1 0-15,10-1-1 16,-10-2 1-16,15 1-3 15,-3 1 3-15,20 4-1 32,3 1 2-32,-56 19-2 0,10 9 0 15,4 1-1-15,4 11 0 16,58-24 2-16,2-1 0 16,13-5 1-16,5 0 0 15,8-5 2-15,3 2-4 16,7 3 1-16,4 4-2 15,4-2 1-15,5 9-2 16,1-7 2-16,6 0-2 16,6-8 1-16,9 5 2 15,6-12 5-15,18 10-1 16,1 2 0-16,11 1 1 16,1 3-4-16,20-1-1 15,-9-7 1-15,17-4-1 16,3-7 1-16,15-5 0 15,-17-2-1-15,23 0-1 0,-17-4 3 16,24 3-4-16,-13 0 2 16,23 2-1-16,-15-2 0 15,24 0-1-15,-20-4 3 16,20 2-4-16,-12-3 0 16,18-3-2-16,-18-5 3 15,21 2-8-15,-20-2 3 0,13-11-2 16,-25 3 2-16,21-10-6 15,-25 1 8-15,6-19-2 16,-16 10 4-16,7-9-3 16,-22 2 5-16,1-2-4 15,-14 9 4-15,1-11-1 16,-21 9 2-16,-1-2-2 16,-16 2 3-16,-6-9-4 15,-15 11 1-15,-1-6-2 16,-12 5 2-16,-1 1-1 15,-7 6 4-15,0-5 7 16,-5 5 3-16,-1-1 1 16,-4 0 2-16,-3-1-2 15,2 7-7-15,-3-1 0 16,2 3-4-16,-2-1-1 16,-2 1-1-16,-7-3 2 0,2 2-2 15,-16-6 5-15,0 1 0 16,-21-5 4-16,-7-4-1 15,-24-12 1-15,-2-2-3 16,-19-12 0-16,4 4-5 16,-30-5 0-16,-1 10-2 15,-35 0-7-15,-7 16-5 0,-69 14-33 16,2 25-29-16,-90 44-308 16,-12 37 66-16</inkml:trace>
  </inkml:traceGroup>
</inkml:ink>
</file>

<file path=ppt/ink/ink27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3:45.30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58B7BB4-B603-4471-8896-C0C1CAB46467}" emma:medium="tactile" emma:mode="ink">
          <msink:context xmlns:msink="http://schemas.microsoft.com/ink/2010/main" type="inkDrawing" rotatedBoundingBox="2619,11976 9436,11937 9444,13448 2627,13486" hotPoints="9796,12807 5739,13405 1703,12678 5760,12080" semanticType="enclosure" shapeName="Ellipse"/>
        </emma:interpretation>
      </emma:emma>
    </inkml:annotationXML>
    <inkml:trace contextRef="#ctx0" brushRef="#br0">5815-4 483 0,'-9'5'391'0,"-1"1"-95"15,0-3-30-15,4 1-229 16,1-1-27-16,2-2-10 15,1-1 4-15,0-1-6 16,-1 2 5-16,0 1-4 16,-4 1 5-16,-1 1-2 15,-3 2 4-15,-4-1-5 16,4-5 5-16,-4 5-7 16,1 1 15 15,6-3 28-31,1 1-13 0,-22 9-4 0,1 1-9 15,-4 4-7-15,8-3-7 16,7-10-9-16,4-1-1 16,-4-2-3-16,-1-2 2 15,-13 2 1-15,2-2 9 16,-7 0 4-16,-3 3 4 16,0 0 0-16,3-4 2 0,-6 5-5 15,5-2 0-15,-5-4-2 16,3-1 3-16,-3 0 0 15,4 0 5-15,-5-4 1 16,2 4 2-16,2 0-1 16,0-2 0-16,0 2-2 15,2 1-1-15,-8-4-1 16,-1 1-1-16,-1 1-3 16,-5-4 0-16,-1 2-4 15,2-1-1-15,-7-2-4 16,3 0 3-16,-2 1-3 15,5 3 2-15,-6 4 1 16,4 2 2-16,-7 3 0 16,1-1 3-16,-7 0 1 15,4 0 0-15,-7-3-1 0,10 0 1 16,-3 0-4-16,4-3-2 16,-1-5-1-16,15 2 0 15,-17-1-2-15,4-1 2 16,-10 3 1-16,6 2-2 15,-17 3 2-15,12-2 1 16,-6 6-1-16,7-3 2 16,-7 2-4-16,13 2-1 15,-15 0-5-15,7-2 0 0,-13 2-2 16,10 0 3-16,-14 0 3 16,12-3 4-16,-5-1 0 15,17 4 2-15,-7-3-1 16,9-2 0-16,-9 1-2 15,7 1 2-15,-11-5-1 16,7 1 0-16,-9-1 0 16,10 4 1-16,-5-2-2 15,14 2 1-15,-10-2-2 16,11-2 1-16,1-2 0 16,7-2 1-16,-12-2 1 15,6 0 3-15,-5 3 1 16,2-1 4-16,-3 3-3 15,11 5 1-15,-5 4-4 16,8 2-1-16,-2 2-5 0,7 3 2 16,-3-3-1-16,7-2-1 15,-3 4-3-15,4-3 1 16,-10 5-1-16,6-1 2 16,-9 5 1-16,1-2 5 15,-4 1-2-15,8-3 1 16,-5 2-1-16,4-2 2 15,0 1 1-15,5-4 5 0,-5 6 0 16,7-1 2-16,-3 4 0 16,5 6-4-16,1 6-1 15,6-9-3-15,-2 8 0 16,8-13 0-16,-5 0-1 16,6-6-1-16,4 5 0 15,5-3 2-15,2 5 2 16,9 3 3-16,4 10 1 15,5 0 0-15,8 9-1 16,-1 1-4-16,3 4-1 16,1-8-2-16,1 1 0 15,-2-4-1-15,9-3 1 16,-2-5-1-16,10 0 1 16,-4-4-3-16,10-2 3 15,-6-4-1-15,11 7 2 16,-3-1-1-16,9 8 1 0,-1 0 0 15,13 9 0-15,-8-6-2 16,6 4 1-16,-5-6 1 16,15 3-2-16,-8-5 1 15,15 2 0-15,-6-3 0 16,16 6-1-16,-8-7 1 16,6 2 0-16,-9-1 0 0,15 0-1 15,-9-7 3 1,12 1-3-16,-3-5 1 0,18-8 1 15,-13-4-1-15,19-3 0 16,-14-5 1-16,18-1-2 16,-15-4 0-16,24-2 0 15,-20 2-1-15,14 2 0 16,-17-2 1-16,15 8-3 16,-17-2 2-16,16-6-5 15,-17-2 0-15,13-4-1 16,-11 1 2-16,10-8 0 15,-13 4 5-15,18-5-1 16,-23 2 2-16,8-3 0 16,-15 7 1-16,12-2-2 15,-17 12 4-15,21-2-3 16,-14 6 1-16,9 1-2 16,-15-3 1-16,16-1-2 0,-15-1-2 15,12-5-11-15,-12-4 0 16,15 2-6-16,-20 0 3 15,4 0 0-15,-14 7 13 16,6 2-1-16,-16 4 6 16,6 4-1-16,-5-1 2 15,5 0-2-15,-5-3 3 16,6-3-3-16,-9-2 2 16,-1-5-2-16,-5 1 2 0,-3-3-2 15,-9 2 3-15,4-1-3 16,-5 1 3-16,-1-3-3 15,-10-1 3-15,6-2-2 16,-8-1 2-16,4-7-3 16,-6 3 3-16,3-2-2 15,-7 1 0-15,2-1 0 16,-5 3 2-16,4-9-2 16,-4 2 2-16,1-9 0 15,-5 3 1-15,-3-4 1 16,-4 5-1-16,-4-4 2 15,-2 4-1-15,-4-14 1 16,-4 6 1-16,-4-9 2 16,-6 5 0-16,-9-6 4 15,-5 0 1-15,-12-1 0 0,-4 14 1 16,-11 0-3-16,-5 6-3 16,-15 10-4-16,6 5 0 15,-17-5 0-15,0 8-2 16,-20 1 5-16,7 4 3 15,-29-2 3-15,10 9-3 16,-25-4 1-16,10 5-3 16,-29 10-11-16,14 6-9 0,-40 11-22 15,6 29 17 1,-54 39-369-16,7 14 115 0</inkml:trace>
  </inkml:traceGroup>
</inkml:ink>
</file>

<file path=ppt/ink/ink28.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7:29:56.71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38687D5-D4D0-4DFA-A48F-B63A97A8B8D9}" emma:medium="tactile" emma:mode="ink">
          <msink:context xmlns:msink="http://schemas.microsoft.com/ink/2010/main" type="inkDrawing" rotatedBoundingBox="8228,9484 8662,9521 8661,9527 8227,9491" semanticType="callout" shapeName="Other">
            <msink:sourceLink direction="with" ref="{B799F737-C7B4-4D46-9476-0C17DA62DE5C}"/>
            <msink:sourceLink direction="with" ref="{1C3B8E84-3B41-4D18-AA29-66E73C18FA0A}"/>
          </msink:context>
        </emma:interpretation>
      </emma:emma>
    </inkml:annotationXML>
    <inkml:trace contextRef="#ctx0" brushRef="#br0">187 1302 0,'0'0'0,"0"0"0,0 0 0,0 0 16,81 12-16,-24-8 16,4-4-1,-9 4-15,-11 0 16,-9 0-16,-7 0 15,-5 0 1,-4-4-16,-4 0 16,1 0-1,-1 0-15,-4 0 16,-4 4 15,-4-4-31,0 0 16</inkml:trace>
  </inkml:traceGroup>
</inkml:ink>
</file>

<file path=ppt/ink/ink28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3:48.45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A695142-8714-4B4B-95ED-20AA47AD5B10}" emma:medium="tactile" emma:mode="ink">
          <msink:context xmlns:msink="http://schemas.microsoft.com/ink/2010/main" type="inkDrawing" rotatedBoundingBox="19232,10230 22114,10558 21894,12486 19012,12158" hotPoints="22046,11665 20426,12317 19086,11198 20706,10546" semanticType="enclosure" shapeName="Ellipse"/>
        </emma:interpretation>
      </emma:emma>
    </inkml:annotationXML>
    <inkml:trace contextRef="#ctx0" brushRef="#br0">1914 8 710 0,'-49'-5'338'0,"-3"0"-16"16,0 2-134-16,-4 2-156 15,12 1-19-15,-11 4-11 16,8 5-17-16,-12 2-13 16,1-1-5-16,-5 1 4 15,1 10 6-15,-19-1 12 16,6 2 12-16,-17 9 2 31,1 3-3-31,-13-3 5 0,18 3 2 0,-10 3 12 0,38-14 39 47,1 0-29-47,-59 24-3 16,18 1-11-16,-2 4-7 0,17-1-3 15,36-4-5-15,16-8 1 0,-3 3-2 0,10 2 1 16,3 1-2-16,8-9 2 0,3 7-1 16,8-10 0-16,6-6 0 15,0-4 1-15,9 8-1 16,2-7 2-16,4 10 0 15,-2-11-1 1,0 1 1-16,24 43-4 16,1-2 0-16,10 9 0 15,3 1 1-15,-1-10-1 16,1-15 2-16,7 2 0 16,-2-10 0-16,4 4-3 15,-7-7 2-15,8-2-2 16,0-3 1-16,8-5-1 15,-2-8 6-15,15-1-3 16,15 6 7-16,1-2 0 16,-1 7-3-16,1 4 1 15,2-2-5-15,-20-10-1 16,13-6-1-16,-8-5 2 16,9-12-1-16,-14-5 5 15,12-13 0-15,-20-5-1 16,10-12 0-16,-7-1 1 15,7-5-2-15,-14 6 2 16,4-7-2-16,-18 4 2 0,-4-7-3 16,-15-4 4-16,5-11 0 15,-9 2 2-15,4-23 0 16,-5 0 1-16,-1-9-2 16,-11 11 3-16,-9-13-2 15,-6 14 1-15,-10-15 4 16,-9 7 1-16,-14-13 3 15,-6 15 7-15,-18-2 9 16,-5 16 8-16,-33-3 5 16,-11 16-4-16,-40 12-5 15,-3 18-12-15,-59 28-12 16,-5 28-22-16,-61 51-47 16,-3 24 207-16,-83 53-545 15,-7 34 208-15</inkml:trace>
  </inkml:traceGroup>
</inkml:ink>
</file>

<file path=ppt/ink/ink28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3:55.49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26853F5-C2C0-4BB3-AA44-67D3DA4CD87A}" emma:medium="tactile" emma:mode="ink">
          <msink:context xmlns:msink="http://schemas.microsoft.com/ink/2010/main" type="inkDrawing" rotatedBoundingBox="15884,618 16531,664 16531,673 15883,627" shapeName="Other"/>
        </emma:interpretation>
      </emma:emma>
    </inkml:annotationXML>
    <inkml:trace contextRef="#ctx0" brushRef="#br0">647 52 929 0,'-37'-5'583'16,"-1"0"-522"-16,-49-5-14 15,4 5-25 1,-10 2-20-16,11 1-25 0,6-4-224 15,7-1-87-15,-13-2-58 16</inkml:trace>
  </inkml:traceGroup>
</inkml:ink>
</file>

<file path=ppt/ink/ink28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3:00.89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96A266A-E108-44B2-99A0-4280DAF4E335}" emma:medium="tactile" emma:mode="ink">
          <msink:context xmlns:msink="http://schemas.microsoft.com/ink/2010/main" type="inkDrawing" rotatedBoundingBox="15829,2152 16983,2306 16933,2681 15780,2528" semanticType="callout" shapeName="Other">
            <msink:sourceLink direction="with" ref="{9D730EDB-20EE-4311-ABE9-5007633CDAD6}"/>
          </msink:context>
        </emma:interpretation>
      </emma:emma>
    </inkml:annotationXML>
    <inkml:trace contextRef="#ctx0" brushRef="#br0">1858 47 893 0,'-13'8'225'0,"2"0"69"16,-4-11-256-16,1 8-23 15,6 1-11-15,-7 4 4 16,4-2 0-16,1 8 15 15,-1-6 3-15,-1 0 11 16,6-1-1-16,-4 0 0 16,2 0-14-16,3-1-2 15,4-3-8-15,-8-3 5 16,6 0-6-16,-2-4 8 0,0-3-4 16,-1 0 1-1,1-1-7-15,-5 2 4 0,1 1-6 16,-4 2 4-16,1 1-3 15,1 1 5-15,0-1-5 16,-1 0 4-16,3 3-6 16,-3 1 3-16,2-1-4 15,-1 0 2-15,0 0-6 16,-1-3 3-16,-1 4-5 0,-1-8 4 16,-1 8-4-16,-4-3 4 15,3 1-3-15,-4-2 4 16,2-2-2-16,-3 4 4 15,0-5-2-15,-2 4 2 16,1 1-2-16,-3 3 5 16,1-5 0-16,3 3 1 15,0-6 0-15,3 3 1 16,3-2-2-16,-1 1-3 16,0 2-1-16,0-2-1 15,-4-3-1-15,-2 4 1 16,5-1 1-16,-4-1 1 15,-2 2 2-15,2 0 4 16,2-5-1-16,-5 2 4 16,4 0-2-16,1-1 5 15,-1 1-4-15,2 5 12 0,1-4-3 16,-3 5 8-16,2-1-2 16,-1 5 4-16,1-3-11 15,0 5 0-15,2-5-8 16,1 0-2-16,4-1-6 15,3 0-9-15,-2-3-22 16,-6 20-61-16,-4-1-31 16,-2 4-347-16,-9 1 53 0</inkml:trace>
  </inkml:traceGroup>
</inkml:ink>
</file>

<file path=ppt/ink/ink28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4:22.94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4BDC221-BA41-4963-AE6D-584F6908EB76}" emma:medium="tactile" emma:mode="ink">
          <msink:context xmlns:msink="http://schemas.microsoft.com/ink/2010/main" type="inkDrawing" rotatedBoundingBox="27698,3038 31038,3045 31037,3122 27697,3114" semanticType="underline" shapeName="Other">
            <msink:destinationLink direction="with" ref="{E716F406-DF6C-45FB-8BA7-EC8A2583ED41}"/>
            <msink:destinationLink direction="with" ref="{9CDD4CC5-92B7-4359-9DE7-1BEDB8BFFD61}"/>
          </msink:context>
        </emma:interpretation>
      </emma:emma>
    </inkml:annotationXML>
    <inkml:trace contextRef="#ctx0" brushRef="#br0">-4 52 649 0,'-15'-1'603'15,"10"4"-171"-15,13-1-391 16,18 3 389-16,11-2-431 16,15 0 0-16,13 0-2 15,13-3 3-15,2-3 0 16,10-2 1-16,1-1-2 16,11-2 2-16,-11 3-2 0,8-8 2 15,-10 3-3-15,10 0 2 16,-13 4 1-1,18-2 0-15,-10 11-1 0,7 0 3 16,-9 2-3-16,17 0 0 16,-20 3 1-16,16 2 0 15,-2-2-2-15,7 2 2 16,-16-2-1-16,16-5 0 16,-12-3 1-16,14-3 0 15,-12-5-2-15,15 3 2 16,-19 3-3-16,3 5 3 15,-24-3-2-15,2 2 1 16,-20 0 1-16,3-2 1 16,-11-2-2-16,1 5 2 0,-13 0-1 15,-1 2-1-15,-10 0 1 16,-3-2-1-16,-10-3 2 16,-5 2-29-16,-3-2-20 15,-10-2-48-15,-3 1-337 16,-10-4 74-16</inkml:trace>
  </inkml:traceGroup>
</inkml:ink>
</file>

<file path=ppt/ink/ink28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4:22.42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CDD4CC5-92B7-4359-9DE7-1BEDB8BFFD61}" emma:medium="tactile" emma:mode="ink">
          <msink:context xmlns:msink="http://schemas.microsoft.com/ink/2010/main" type="inkDrawing" rotatedBoundingBox="27764,3286 28148,743 28289,764 27905,3307" semanticType="callout" shapeName="Other">
            <msink:sourceLink direction="with" ref="{14BDC221-BA41-4963-AE6D-584F6908EB76}"/>
            <msink:sourceLink direction="with" ref="{2943767E-6627-419E-B8B9-4FD41A68B783}"/>
          </msink:context>
        </emma:interpretation>
      </emma:emma>
    </inkml:annotationXML>
    <inkml:trace contextRef="#ctx0" brushRef="#br0">236 286 925 0,'34'-62'240'15,"-5"9"69"-15,2-4-258 16,-5 15-30-16,0 4-5 16,-8 16 0-16,-5 10 7 15,-5 14 0-15,-8 16 6 16,-7 11 0-16,-6 23 4 0,-1 13-2 15,-9 24 9-15,2 7 2 16,0 17 7-16,3-14-4 16,-1 24-1-16,4-14-14 15,-1 24-8-15,0-3-11 16,-2 9-3-16,-2-22-6 16,-2 5 12-16,2 14 2 15,-7 28 11-15,10-78 32 16,3 0-38-16,-17 84 0 15,5-8-12-15,0-42 2 16,10-48-9-16,9-28 3 16,11-9-7-16,-3-15-1 15,2-12-14-15,4-7-46 16,-2-10-31-16,1-14-350 16,-4-8 64-16</inkml:trace>
  </inkml:traceGroup>
</inkml:ink>
</file>

<file path=ppt/ink/ink28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4:29.57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E12701C-5A6D-40BC-9865-C76AD16D0896}" emma:medium="tactile" emma:mode="ink">
          <msink:context xmlns:msink="http://schemas.microsoft.com/ink/2010/main" type="writingRegion" rotatedBoundingBox="27184,271 32852,34 32885,832 27217,1069"/>
        </emma:interpretation>
      </emma:emma>
    </inkml:annotationXML>
    <inkml:traceGroup>
      <inkml:annotationXML>
        <emma:emma xmlns:emma="http://www.w3.org/2003/04/emma" version="1.0">
          <emma:interpretation id="{FF097C94-EACC-43E1-92B4-BD60F3B25E66}" emma:medium="tactile" emma:mode="ink">
            <msink:context xmlns:msink="http://schemas.microsoft.com/ink/2010/main" type="paragraph" rotatedBoundingBox="27184,271 32852,34 32885,832 27217,1069" alignmentLevel="1"/>
          </emma:interpretation>
        </emma:emma>
      </inkml:annotationXML>
      <inkml:traceGroup>
        <inkml:annotationXML>
          <emma:emma xmlns:emma="http://www.w3.org/2003/04/emma" version="1.0">
            <emma:interpretation id="{6931B318-FA1C-4693-87E5-39A28A25C3DA}" emma:medium="tactile" emma:mode="ink">
              <msink:context xmlns:msink="http://schemas.microsoft.com/ink/2010/main" type="line" rotatedBoundingBox="27184,271 32852,34 32885,832 27217,1069"/>
            </emma:interpretation>
          </emma:emma>
        </inkml:annotationXML>
        <inkml:traceGroup>
          <inkml:annotationXML>
            <emma:emma xmlns:emma="http://www.w3.org/2003/04/emma" version="1.0">
              <emma:interpretation id="{2943767E-6627-419E-B8B9-4FD41A68B783}" emma:medium="tactile" emma:mode="ink">
                <msink:context xmlns:msink="http://schemas.microsoft.com/ink/2010/main" type="inkWord" rotatedBoundingBox="27184,271 28386,221 28420,1018 27217,1069">
                  <msink:destinationLink direction="with" ref="{ADF3BED5-4413-43D2-A83B-1F379333A3A5}"/>
                  <msink:destinationLink direction="with" ref="{9CDD4CC5-92B7-4359-9DE7-1BEDB8BFFD61}"/>
                </msink:context>
              </emma:interpretation>
              <emma:one-of disjunction-type="recognition" id="oneOf0">
                <emma:interpretation id="interp0" emma:lang="" emma:confidence="1">
                  <emma:literal/>
                </emma:interpretation>
              </emma:one-of>
            </emma:emma>
          </inkml:annotationXML>
          <inkml:trace contextRef="#ctx0" brushRef="#br0">4 18 926 0,'-5'-10'268'15,"6"3"60"-15,-1 6-251 16,0 2-46-16,2 6-7 15,6 4-13-15,2 9-1 16,-5-1-2-16,14 9 0 16,-6-6-4-16,3 1-1 15,-4-16 4 1,1-1-3-16,17-6-16 0,-5-13 1 16,4-13-330-16,-6-11 92 15</inkml:trace>
          <inkml:trace contextRef="#ctx0" brushRef="#br0" timeOffset="150.6047">279-125 770 0,'-6'16'328'0,"-7"23"15"0,-3 15-178 0,-4 20-73 15,2 4-30 1,4 6-1-16,7-4 17 16,6-9-58-16,9-16-7 15,6-8-11-15,7-17-26 16,-3-21-25-16,3-20-339 15,-3-20 81-15</inkml:trace>
          <inkml:trace contextRef="#ctx0" brushRef="#br0" timeOffset="745.6861">339-177 976 0,'-8'-8'275'0,"2"0"64"15,4 3-279-15,5-2-24 16,9-1-24-16,7-1 0 16,4 0-4-16,13 1 0 15,-1 3-2-15,9 9 0 16,-5 4-5-16,-3 3 0 16,-7 9-1-16,-3 4 0 15,-13 2 1-15,-7 5 5 0,-6 1 13 16,-14 2 25-16,-7-1 15 15,-9 4 25-15,-5-5 6 16,-6 4 4-16,9-8-20 16,-6-2-8-16,6-7-26 15,3-1-10-15,4-7-16 16,3-1-4-16,5-5-6 16,6 0-59-16,5-10-48 15,10-13-372-15,6-11 49 0</inkml:trace>
          <inkml:trace contextRef="#ctx0" brushRef="#br0" timeOffset="445.4857">451-169 595 0,'15'-16'298'0,"-4"1"18"0,-1 7-158 15,0 5-21-15,-4 9-57 16,1 14-19-16,-3 11-33 16,-4 16-1-16,-1 6-9 15,-2 11-2-15,-4-6-7 16,4-1 0-16,0-14-4 15,1-4 2-15,4-19-4 0,-4-12-16 16,-1-8-7-16,-4-28-333 16,-4-11 90-16</inkml:trace>
          <inkml:trace contextRef="#ctx0" brushRef="#br0" timeOffset="-5640.9725">769 542 1187 0,'-18'-5'332'0,"7"3"81"16,8-1-348-16,6 1-24 16,7 1-35-16,11-9-6 15,5-5-7-15,14-12 6 16,2-7 0-16,7-15 4 16,-7-5 0-16,5-14 2 15,-11 8-3-15,-4-5 2 16,-11 15-2-16,-6 8 3 15,-8 19-1-15,-4 7 2 16,-5 14-1-16,4 20-3 16,3 10-2-16,4 22 1 15,6 4-3-15,11 20-3 16,-11-30-446 0,1 0 146-16</inkml:trace>
        </inkml:traceGroup>
        <inkml:traceGroup>
          <inkml:annotationXML>
            <emma:emma xmlns:emma="http://www.w3.org/2003/04/emma" version="1.0">
              <emma:interpretation id="{DB3A79D0-21BB-4C92-B22E-512531390C54}" emma:medium="tactile" emma:mode="ink">
                <msink:context xmlns:msink="http://schemas.microsoft.com/ink/2010/main" type="inkWord" rotatedBoundingBox="31376,265 32572,215 32593,719 31398,769">
                  <msink:destinationLink direction="with" ref="{E716F406-DF6C-45FB-8BA7-EC8A2583ED41}"/>
                </msink:context>
              </emma:interpretation>
              <emma:one-of disjunction-type="recognition" id="oneOf1">
                <emma:interpretation id="interp1" emma:lang="" emma:confidence="1">
                  <emma:literal/>
                </emma:interpretation>
              </emma:one-of>
            </emma:emma>
          </inkml:annotationXML>
          <inkml:trace contextRef="#ctx0" brushRef="#br0" timeOffset="5563.9419">5009-185 1143 0,'2'-3'269'0,"2"-1"99"0,3 0-332 16,7 0-8-16,3-1-12 15,5-3 0-15,1 3-4 16,11 1-3-16,-5-3-7 15,7 4 0-15,-8 1-6 16,-1-3-31-16,-7 7-18 0,-7 0-327 16,-8 4 71-16</inkml:trace>
          <inkml:trace contextRef="#ctx0" brushRef="#br0" timeOffset="5756.4308">5032 81 1048 0,'-12'6'310'0,"11"-7"62"0,9-4-274 16,10-3-76-16,17-12-7 15,9-1-8-15,13-11-2 16,-4-1 0-16,7-1-39 16,-17 12-21-16,-13 0-321 15,-13 18 62-15</inkml:trace>
          <inkml:trace contextRef="#ctx0" brushRef="#br0" timeOffset="5316.4827">4623-224 1146 0,'-5'0'229'0,"10"-2"119"0,11-3-342 16,15 2-3-16,0-3 1 15,4-2 1-15,-2 1-4 16,1 10 0-16,-8 2-1 16,-7 11 0-16,-6 12-1 15,-11 4 2-15,-7-1 1 16,-5 7 4-16,-3-6 5 16,-6-3 15-16,9-4 5 0,-11-1 19 15,-2-6 5-15,-7 0 10 16,-6-4-7-16,-11-2-2 15,5-6-16-15,1-1-7 16,17-7-17-16,6-4-45 16,18-6-46-16,11-12-365 15,6-7 67-15</inkml:trace>
          <inkml:trace contextRef="#ctx0" brushRef="#br0" timeOffset="5019.7593">4680-209 975 0,'79'-43'690'0,"-79"74"-569"0,-13 5-100 16,-3 8-13-16,-2 4-2 16,13-20-2-16,2-2 2 15,6-10-28-15,4-9-344 16,1-17 107-16</inkml:trace>
          <inkml:trace contextRef="#ctx0" brushRef="#br0" timeOffset="4603.8234">4229-47 1149 0,'-16'-4'337'0,"3"3"70"16,8 6-328-16,1 9-27 15,4 4-34-15,12 7-9 0,2 0-3 16,14 3-1 0,8-5-2-16,9-7 2 0,0-11-2 15,6-13-32-15,-9-10-23 16,0-16-36-16,-9-3 56 16,-6-9-384-16,-9 9 145 15,-8 3-273-15,-7 14 91 16,-8 12 852-16,-3 15-27 15,-8 12-33-15,-4 10-99 0,-6 17-100 16,2 4-49-16,-2 7-1 16,10-9-30-16,6-2-13 15,8-15-26-15,11-2-10 16,2-11-18-16,7-2-44 16,-4-16-349-16,-6-5 94 15</inkml:trace>
        </inkml:traceGroup>
        <inkml:traceGroup>
          <inkml:annotationXML>
            <emma:emma xmlns:emma="http://www.w3.org/2003/04/emma" version="1.0">
              <emma:interpretation id="{08F34221-8EA2-4496-BAD0-2B594997384B}" emma:medium="tactile" emma:mode="ink">
                <msink:context xmlns:msink="http://schemas.microsoft.com/ink/2010/main" type="inkWord" rotatedBoundingBox="32626,249 32861,239 32877,625 32642,634"/>
              </emma:interpretation>
              <emma:one-of disjunction-type="recognition" id="oneOf2">
                <emma:interpretation id="interp2" emma:lang="" emma:confidence="0">
                  <emma:literal>Y</emma:literal>
                </emma:interpretation>
                <emma:interpretation id="interp3" emma:lang="" emma:confidence="0">
                  <emma:literal>y</emma:literal>
                </emma:interpretation>
                <emma:interpretation id="interp4" emma:lang="" emma:confidence="0">
                  <emma:literal>7</emma:literal>
                </emma:interpretation>
                <emma:interpretation id="interp5" emma:lang="" emma:confidence="0">
                  <emma:literal>4</emma:literal>
                </emma:interpretation>
                <emma:interpretation id="interp6" emma:lang="" emma:confidence="0">
                  <emma:literal>5</emma:literal>
                </emma:interpretation>
              </emma:one-of>
            </emma:emma>
          </inkml:annotationXML>
          <inkml:trace contextRef="#ctx0" brushRef="#br0" timeOffset="6198.9383">5434-235 778 0,'-2'-7'271'15,"4"4"33"-15,-4 1-202 16,5 2-51-16,-3 2-14 15,7-2 11-15,-2 1-5 0,-4 4 6 16,4 2-7-16,5 1-8 16,-7 2-17-16,2 3-5 15,3 0-7-15,0-2-1 16,1 0-1-16,-1 2 0 16,3-5 1-16,-3 4 1 15,-3-6-2-15,0-1 1 16,-2-3 0-16,-1-2 0 15,6-3-1-15,3-4 0 16,5-1 0-16,5-7 0 16,2-1-1-16,-5-5 1 15,-2 6-1-15,-6 1 1 16,-4 4-2-16,-6 2 1 16,-1 8-3-16,-4 5-1 15,-2 8-1-15,-6 11 4 16,1 5 3-16,-3 12 5 0,0-2 2 15,2 5 2-15,5-5-6 16,-2 1 0-16,7-6-5 16,0-3-8-16,0-8-30 15,11-14-344-15,5-17 97 16</inkml:trace>
        </inkml:traceGroup>
      </inkml:traceGroup>
    </inkml:traceGroup>
  </inkml:traceGroup>
</inkml:ink>
</file>

<file path=ppt/ink/ink28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4:31.78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716F406-DF6C-45FB-8BA7-EC8A2583ED41}" emma:medium="tactile" emma:mode="ink">
          <msink:context xmlns:msink="http://schemas.microsoft.com/ink/2010/main" type="inkDrawing" rotatedBoundingBox="27609,3130 30903,508 30989,616 27695,3238" semanticType="callout" shapeName="Other">
            <msink:sourceLink direction="with" ref="{14BDC221-BA41-4963-AE6D-584F6908EB76}"/>
            <msink:sourceLink direction="with" ref="{DB3A79D0-21BB-4C92-B22E-512531390C54}"/>
          </msink:context>
        </emma:interpretation>
      </emma:emma>
    </inkml:annotationXML>
    <inkml:trace contextRef="#ctx0" brushRef="#br0">106 2589 917 0,'-45'1'290'0,"1"-7"61"16,26 6-253-16,8 0-21 16,15-2-30-16,18-4 8 15,9-7-11-15,27-13 1 16,11-2-7-16,30-6-1 16,4-5-19-16,39-99-7 15,-6 2-6-15,37-19-2 0,-17-4-2 31,33-31 1-31,-31 84-1 0,24-23-1 0,-30 2 0 16,33-12 1-16,-77 49-1 31,1 1 2-31,124-96-1 0,-26 25-1 16,2 6 1-16,-39 19-2 16,-66 62 0-16,-29 21 0 15,1-5 3-15,-26 9-1 0,-4 2 1 16,-17 14-1-16,-11 4 4 15,-16 20-2-15,-19 8 0 16,-13 12 0-16,-15 12-6 16,-8 8-19-16,-11 10-36 15,1 5-355-15,-15-6 91 16</inkml:trace>
  </inkml:traceGroup>
</inkml:ink>
</file>

<file path=ppt/ink/ink28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4:32.58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DF3BED5-4413-43D2-A83B-1F379333A3A5}" emma:medium="tactile" emma:mode="ink">
          <msink:context xmlns:msink="http://schemas.microsoft.com/ink/2010/main" type="inkDrawing" rotatedBoundingBox="28026,2186 31349,1174 31373,1253 28050,2265" semanticType="underline" shapeName="Other">
            <msink:sourceLink direction="with" ref="{2943767E-6627-419E-B8B9-4FD41A68B783}"/>
          </msink:context>
        </emma:interpretation>
      </emma:emma>
    </inkml:annotationXML>
    <inkml:trace contextRef="#ctx0" brushRef="#br0">43 974 675 0,'-19'11'284'15,"4"-12"17"-15,6 6-148 16,9 1-90-16,16-3-5 15,11-1-19-15,32-2-3 16,15-8-8-16,37-12 2 16,2-9-10-16,25-16-3 0,-11-6-7 15,15-9 2-15,-18 7-3 16,15-5-2 0,-14 6-2-16,13 3-1 0,-13 8-2 15,19-2-1-15,-11 5-2 16,23-4-1-16,-12 8-2 15,20-8 3-15,-23 5-1 16,3 3 5-16,-25 9 1 0,-1-7 0 16,-30 9-2-16,3-1 3 15,-13-2-1-15,-2-2 4 16,-13 9-1-16,-3-2 3 16,-16 4-2-16,-5 3 2 15,-13 3-1-15,-7-1 15 16,-4 6 10-16,-9-1 30 15,-4 6 9-15,-12-3 4 16,-3 4-14-16,-3 2-6 16,3 1-30-16,-3 2-12 15,6-2-7-15,8 4-2 16,-2-4-10-16,-3 0-82 16,9 1 73-16,-15-4-440 15,-8-4 91-15</inkml:trace>
  </inkml:traceGroup>
</inkml:ink>
</file>

<file path=ppt/ink/ink28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4:33.74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6582FB9-785C-4FA4-A848-3E7E982A2816}" emma:medium="tactile" emma:mode="ink">
          <msink:context xmlns:msink="http://schemas.microsoft.com/ink/2010/main" type="writingRegion" rotatedBoundingBox="32768,1011 30783,4098 30109,3664 32094,577">
            <msink:destinationLink direction="with" ref="{84919BEE-A866-4232-959C-631E75873DC0}"/>
          </msink:context>
        </emma:interpretation>
      </emma:emma>
    </inkml:annotationXML>
    <inkml:traceGroup>
      <inkml:annotationXML>
        <emma:emma xmlns:emma="http://www.w3.org/2003/04/emma" version="1.0">
          <emma:interpretation id="{53178CD2-CF93-4646-91F9-536F05AEC697}" emma:medium="tactile" emma:mode="ink">
            <msink:context xmlns:msink="http://schemas.microsoft.com/ink/2010/main" type="paragraph" rotatedBoundingBox="32768,1011 30783,4098 30109,3664 32094,577" alignmentLevel="1"/>
          </emma:interpretation>
        </emma:emma>
      </inkml:annotationXML>
      <inkml:traceGroup>
        <inkml:annotationXML>
          <emma:emma xmlns:emma="http://www.w3.org/2003/04/emma" version="1.0">
            <emma:interpretation id="{864B2111-DCCD-463C-8670-BC2FD5324FCC}" emma:medium="tactile" emma:mode="ink">
              <msink:context xmlns:msink="http://schemas.microsoft.com/ink/2010/main" type="line" rotatedBoundingBox="32768,1011 30783,4098 30109,3664 32094,577"/>
            </emma:interpretation>
          </emma:emma>
        </inkml:annotationXML>
        <inkml:traceGroup>
          <inkml:annotationXML>
            <emma:emma xmlns:emma="http://www.w3.org/2003/04/emma" version="1.0">
              <emma:interpretation id="{27F7BD97-7DD7-4E02-B4B5-7CC8765A44EA}" emma:medium="tactile" emma:mode="ink">
                <msink:context xmlns:msink="http://schemas.microsoft.com/ink/2010/main" type="inkWord" rotatedBoundingBox="32638,927 32081,1794 31543,1448 32100,581"/>
              </emma:interpretation>
              <emma:one-of disjunction-type="recognition" id="oneOf0">
                <emma:interpretation id="interp0" emma:lang="" emma:confidence="0">
                  <emma:literal>g</emma:literal>
                </emma:interpretation>
                <emma:interpretation id="interp1" emma:lang="" emma:confidence="0">
                  <emma:literal>G</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9</emma:literal>
                </emma:interpretation>
              </emma:one-of>
            </emma:emma>
          </inkml:annotationXML>
          <inkml:trace contextRef="#ctx0" brushRef="#br0">1443-2029 1082 0,'-5'-6'314'0,"7"-1"66"16,8 1-314-16,12 3-23 16,6-5-32-16,14-1-8 15,0 0-1-15,5 5 0 16,-4-4 0-16,-1 16-2 16,-15 4-2-16,-10 12-3 15,-14 5 2-15,-21 23 3 16,-15-2 5-16,-5 14 12 15,-1-7 11-15,0 4 13 16,8-15 4-16,2-4 19 16,3-10-3-16,-2-1 1 0,2-16-12 15,-1 1-9 1,7-13-20-16,1-13-48 0,3-12-67 16,6-22-375-16,5-15 65 15</inkml:trace>
          <inkml:trace contextRef="#ctx0" brushRef="#br0" timeOffset="-321.12">1646-1982 1209 0,'-31'28'258'16,"-8"19"115"-16,7 3-359 15,4 9-5-15,14-14-6 16,6 5 1-16,9-17 0 16,4-2-4-16,3-17-25 15,-1-11 275-15,-4-22-625 16,-5-17 275-16</inkml:trace>
          <inkml:trace contextRef="#ctx0" brushRef="#br0" timeOffset="-617.3483">997-1980 1259 0,'-5'8'280'0,"-4"12"111"16,-1 7-371-16,3 10-9 16,-1 1-8-16,7 2 1 15,7-7 1-15,9-6 0 0,6-10-5 16,11-11-25-16,-3-14-18 15,7-15-36-15,-3-11-46 16,-1-10-271-16,-9 4 64 16,-1 2-196-16,-12 17 298 15,-8 13 578-15,-12 21 19 16,-3 20-26-16,-3 14-117 16,-7 24-59-16,2 9-76 15,3 10-7-15,12-41 11 16,1 1-71-16,-2 44 0 15,6-24-12-15,7-11-55 16,1-22-242-16,14-34-110 16,-11-17-95-16</inkml:trace>
        </inkml:traceGroup>
        <inkml:traceGroup>
          <inkml:annotationXML>
            <emma:emma xmlns:emma="http://www.w3.org/2003/04/emma" version="1.0">
              <emma:interpretation id="{50176A79-D199-4458-9335-98999E21C19A}" emma:medium="tactile" emma:mode="ink">
                <msink:context xmlns:msink="http://schemas.microsoft.com/ink/2010/main" type="inkWord" rotatedBoundingBox="31467,3034 30783,4098 30109,3664 30794,2600"/>
              </emma:interpretation>
              <emma:one-of disjunction-type="recognition" id="oneOf1">
                <emma:interpretation id="interp5" emma:lang="" emma:confidence="1">
                  <emma:literal/>
                </emma:interpretation>
              </emma:one-of>
            </emma:emma>
          </inkml:annotationXML>
          <inkml:trace contextRef="#ctx0" brushRef="#br0" timeOffset="-2776.9072">-680 615 1101 0,'-2'24'236'0,"2"6"118"16,5-11-323-16,8 9 6 16,0-4-2-16,4-3 0 15,2-5-13-15,10 4-4 0,-1-15-10 16,11-9 3 0,-2-9-5-16,10-17-8 0,2-4-27 15,1-13-176-15,-11 1-178 16,8-3-26-16</inkml:trace>
          <inkml:trace contextRef="#ctx0" brushRef="#br0" timeOffset="-2609.6972">-210 662 781 0,'-16'31'428'0,"0"3"-34"16,-2 3-147-16,2 9-163 16,6-12-46-16,-3-3-9 15,2-4-19-15,13-11-4 16,-2-4-3-16,1-11-48 15,1 3 256-15,-7-9-615 16</inkml:trace>
          <inkml:trace contextRef="#ctx0" brushRef="#br0" timeOffset="-10425.9015">224 0 1339 0,'19'7'327'16,"-1"-4"103"-16,6-4-371 16,10 2-61-16,13 4 1 15,-1 0-4-15,4 3-9 16,-6 0-6 0,-4-1 3-16,-10-3-4 0,-5 5 4 15,-15-1 6-15,-10 11 10 16,-13 7 4-16,-14 15 24 15,-11 2 12-15,-10 24 21 16,-3-2 6-16,-10 5 6 0,7-9-27 16,-3 7-7-16,7-21-21 15,-5 2-94-15,8-12-54 16,-11 2-352-16,6-18 19 16</inkml:trace>
        </inkml:traceGroup>
      </inkml:traceGroup>
    </inkml:traceGroup>
  </inkml:traceGroup>
</inkml:ink>
</file>

<file path=ppt/ink/ink28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4:37.11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C577F92-5542-4135-BFC5-326384F5C4E8}" emma:medium="tactile" emma:mode="ink">
          <msink:context xmlns:msink="http://schemas.microsoft.com/ink/2010/main" type="writingRegion" rotatedBoundingBox="29357,3028 29447,3028 29447,3180 29357,3180"/>
        </emma:interpretation>
      </emma:emma>
    </inkml:annotationXML>
    <inkml:traceGroup>
      <inkml:annotationXML>
        <emma:emma xmlns:emma="http://www.w3.org/2003/04/emma" version="1.0">
          <emma:interpretation id="{611E6182-568E-4A1A-81EF-9074FF0EB319}" emma:medium="tactile" emma:mode="ink">
            <msink:context xmlns:msink="http://schemas.microsoft.com/ink/2010/main" type="paragraph" rotatedBoundingBox="29357,3028 29447,3028 29447,3180 29357,3180" alignmentLevel="1"/>
          </emma:interpretation>
        </emma:emma>
      </inkml:annotationXML>
      <inkml:traceGroup>
        <inkml:annotationXML>
          <emma:emma xmlns:emma="http://www.w3.org/2003/04/emma" version="1.0">
            <emma:interpretation id="{4CF74CCD-7886-4AD3-9B26-BEBD2BFB3813}" emma:medium="tactile" emma:mode="ink">
              <msink:context xmlns:msink="http://schemas.microsoft.com/ink/2010/main" type="line" rotatedBoundingBox="29357,3028 29447,3028 29447,3180 29357,3180"/>
            </emma:interpretation>
          </emma:emma>
        </inkml:annotationXML>
        <inkml:traceGroup>
          <inkml:annotationXML>
            <emma:emma xmlns:emma="http://www.w3.org/2003/04/emma" version="1.0">
              <emma:interpretation id="{74F93B1D-EEFA-4FAB-9C54-53A34AB4F50D}" emma:medium="tactile" emma:mode="ink">
                <msink:context xmlns:msink="http://schemas.microsoft.com/ink/2010/main" type="inkWord" rotatedBoundingBox="29357,3028 29447,3028 29447,3180 29357,3180"/>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emma:literal>
                </emma:interpretation>
              </emma:one-of>
            </emma:emma>
          </inkml:annotationXML>
          <inkml:trace contextRef="#ctx0" brushRef="#br0">68 1168 429 0,'-12'27'100'0,"6"2"39"0,1-6-126 0,3-10-8 16,6-3-2-16,2-5-3 15,1-5-6-15,1-2 27 16,-3-3 25-16,-7-1 99 16,-5-4 22-16,-7 7 25 15,-1 0-23-15,-3 7-19 16,5-2-98-16,0 9-19 16,9 7-20-16,0 2-1 15,12-1-6-15,15-20 368 0,13-9-711 16</inkml:trace>
        </inkml:traceGroup>
      </inkml:traceGroup>
    </inkml:traceGroup>
  </inkml:traceGroup>
</inkml:ink>
</file>

<file path=ppt/ink/ink2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7:48.628"/>
    </inkml:context>
    <inkml:brush xml:id="br0">
      <inkml:brushProperty name="width" value="0.09333" units="cm"/>
      <inkml:brushProperty name="height" value="0.09333" units="cm"/>
      <inkml:brushProperty name="fitToCurve" value="1"/>
    </inkml:brush>
    <inkml:context xml:id="ctx1">
      <inkml:inkSource xml:id="inkSrc14">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07:27:38.760"/>
    </inkml:context>
  </inkml:definitions>
  <inkml:traceGroup>
    <inkml:annotationXML>
      <emma:emma xmlns:emma="http://www.w3.org/2003/04/emma" version="1.0">
        <emma:interpretation id="{63094C7C-59A0-4472-85F5-654138D0BC19}" emma:medium="tactile" emma:mode="ink">
          <msink:context xmlns:msink="http://schemas.microsoft.com/ink/2010/main" type="writingRegion" rotatedBoundingBox="615,950 21214,-618 21836,7540 1237,9109"/>
        </emma:interpretation>
      </emma:emma>
    </inkml:annotationXML>
    <inkml:traceGroup>
      <inkml:annotationXML>
        <emma:emma xmlns:emma="http://www.w3.org/2003/04/emma" version="1.0">
          <emma:interpretation id="{1B2FE08D-82E3-4E60-BBFF-DF0729123910}" emma:medium="tactile" emma:mode="ink">
            <msink:context xmlns:msink="http://schemas.microsoft.com/ink/2010/main" type="paragraph" rotatedBoundingBox="4444,519 20586,-364 20696,1649 4554,2533" alignmentLevel="2"/>
          </emma:interpretation>
        </emma:emma>
      </inkml:annotationXML>
      <inkml:traceGroup>
        <inkml:annotationXML>
          <emma:emma xmlns:emma="http://www.w3.org/2003/04/emma" version="1.0">
            <emma:interpretation id="{C9A51821-1CAE-4F1C-8353-854034FD0DF0}" emma:medium="tactile" emma:mode="ink">
              <msink:context xmlns:msink="http://schemas.microsoft.com/ink/2010/main" type="line" rotatedBoundingBox="4444,519 20586,-364 20652,849 4510,1733"/>
            </emma:interpretation>
          </emma:emma>
        </inkml:annotationXML>
        <inkml:traceGroup>
          <inkml:annotationXML>
            <emma:emma xmlns:emma="http://www.w3.org/2003/04/emma" version="1.0">
              <emma:interpretation id="{D8A49337-48D3-4B22-8D3A-B82BD0D07038}" emma:medium="tactile" emma:mode="ink">
                <msink:context xmlns:msink="http://schemas.microsoft.com/ink/2010/main" type="inkWord" rotatedBoundingBox="4467,938 5897,860 5934,1530 4504,1608"/>
              </emma:interpretation>
              <emma:one-of disjunction-type="recognition" id="oneOf0">
                <emma:interpretation id="interp0" emma:lang="" emma:confidence="1">
                  <emma:literal/>
                </emma:interpretation>
              </emma:one-of>
            </emma:emma>
          </inkml:annotationXML>
          <inkml:trace contextRef="#ctx0" brushRef="#br0">-4611-159 760 0,'6'-34'345'0,"-3"10"13"16,2 3-145-16,-1 11-106 16,-1 9-19-16,-2 4-44 15,4 11-7-15,-2 14-32 0,2 14 2 16,-1 5-4-16,-1 15 4 15,-2-5-6-15,3-2 5 16,1-8-4-16,3-2 4 16,0-16-4-16,2-6 10 15,-1-12 2-15,1-7 8 16,3-9 6-16,5-11 10 16,1-4-7-16,12-4-2 15,2-13-8-15,-1-12-5 16,-1 2-12-16,-4-2 1 15,-7 5-10-15,-4 17-74 16,-8 14-34-16,-18 11-330 16,-3 10 23-16</inkml:trace>
          <inkml:trace contextRef="#ctx0" brushRef="#br0" timeOffset="790.1771">-4362 127 836 0,'9'19'313'0,"-6"-14"31"15,0 5-189-15,-1-2-89 16,4-1-12-16,4-3-23 16,9 5-7-16,2-5-15 15,12-7-1-15,-6-3-3 0,7-11 4 16,-3-2-4-16,0-12 3 16,-10-3-5-16,2-8 3 15,-10 6-6-15,-5 2 5 16,-6 18-7-16,-2 9 7 15,-5 16-6-15,0 10 5 16,0 2-6-16,3 5 7 16,-1 2-5-16,5-2 2 15,-1-4-2-15,4-4 4 16,0-5-5-16,2-8 7 16,-1-2 5-16,7-9 4 15,-3-1-2-15,3-9 3 16,3 3-6-16,2-6-3 15,-4 1-6-15,4 5 2 16,-5 5-3-16,-1 3 1 16,-4 5-3-16,1 1 2 0,0 3-3 15,0 4 4-15,1-2-2 16,3 4 4-16,-2 5-2 16,4-4 4-16,-2-3-3 15,0-1 1-15,0-1-2 16,0-4 3-16,0-9-2 15,1-3 10-15,1-7 5 16,0-13 7-16,-1-2-1 0,-1 0 5 16,0 1-10-16,0-2-3 15,-3 7-7-15,-2 5-1 16,-2 3-4-16,-1 4-4 31,2 9-2-31,-4 2 1 0,-1 1-1 0,3 4 0 16,1 1 3-16,4-1 1 15,1 1 0-15,4 2 0 16,-2-2 0-16,1 3-2 16,-2 4-4-16,-1 8 2 15,-5 6 0-15,-6 15 1 16,-6 2 1-16,-5 4 5 16,-1-6 0-16,3 0-1 15,7-13-1-15,4-7 0 16,2-7-2-16,13-7 2 15,5-10 1-15,8-8 2 16,0-5 1-16,11-3 2 16,-10 3-4-16,-5 0-13 15,-12 5-44-15,-9 15 220 0,-11-4-603 16,-9 1 235-16</inkml:trace>
          <inkml:trace contextRef="#ctx0" brushRef="#br0" timeOffset="1029.5618">-3614 81 930 0,'-2'-3'346'0,"1"3"26"16,2 0-247-16,8-6-43 15,4-2-42-15,9-5-8 16,7-10-8-16,14 0-2 16,-3-1-14-16,2-2-4 15,-8 3-293-15,-3-1-106 16,-15 3-64-16</inkml:trace>
          <inkml:trace contextRef="#ctx0" brushRef="#br0" timeOffset="1311.1099">-3195-499 780 0,'-2'-13'334'15,"-1"6"17"-15,-5 6-170 0,1 4-116 16,-8 16-12-16,3 7-36 16,-5 5-6-16,3 2-10 15,2-1 5-15,9-11-19 16,3-6-50-16,3-9-298 0,1-3 66 16</inkml:trace>
        </inkml:traceGroup>
        <inkml:traceGroup>
          <inkml:annotationXML>
            <emma:emma xmlns:emma="http://www.w3.org/2003/04/emma" version="1.0">
              <emma:interpretation id="{3D7D804F-0BD1-4898-97B4-54F2FA6FA7B0}" emma:medium="tactile" emma:mode="ink">
                <msink:context xmlns:msink="http://schemas.microsoft.com/ink/2010/main" type="inkWord" rotatedBoundingBox="6876,673 7817,622 7844,1120 6904,1171">
                  <msink:destinationLink direction="with" ref="{7CC73FA3-ADC3-4DCF-8282-F068B660A5DC}"/>
                  <msink:destinationLink direction="from" ref="{D93FA57F-B53C-441E-8FB7-02601DFFC2C3}"/>
                </msink:context>
              </emma:interpretation>
            </emma:emma>
          </inkml:annotationXML>
          <inkml:trace contextRef="#ctx0" brushRef="#br0" timeOffset="-9361.3336">-2170-378 1120 0,'-7'4'299'0,"-3"4"93"16,4-3-315-16,1-4-14 15,7 1-18-15,2-4-2 16,11-6-14-16,8-11-4 15,11-9-9-15,8-12-1 16,7-1-4-16,4-8-1 16,-4 1-3-16,-2 2-2 0,-13 7-1 15,-5 7-3-15,-14 12-3 16,-7 22-4-16,-11 14 2 16,-7 17 0-16,-5 9 5 15,-3 13 2-15,2-3 3 16,0 11-2-16,5-9-1 15,4-6-2-15,4-14 1 16,1-6 1-16,2-20 1 16,8-9-74-16,-1-11 121 0,-1-1-485 15,-2-1 126-15</inkml:trace>
          <inkml:trace contextRef="#ctx0" brushRef="#br0" timeOffset="-8300.0532">-1595-306 934 0,'-8'5'346'15,"5"1"30"-15,6-1-221 16,5 0-93-16,2-3-13 16,11-2-20-16,13-10-3 15,2-3-8-15,13 0 4 16,-2-2-54-16,-2 6-367 0,-14 7 112 16</inkml:trace>
          <inkml:trace contextRef="#ctx0" brushRef="#br0" timeOffset="-8635.6829">-1527-455 591 0,'-13'-5'414'16,"1"1"-32"0,8 1-106-16,1 0-80 0,1 3-75 15,6 0-25-15,-3 0-41 16,11-3-15-16,2 0-21 16,11-6-6-16,0-2-2 15,11 3-2-15,-2 1-3 0,5-1-11 16,-10 7-37-16,-1 6-43 15,-12 3-362-15,-11 11 71 16</inkml:trace>
          <inkml:trace contextRef="#ctx0" brushRef="#br0" timeOffset="-9001.7143">-1325-699 910 0,'21'-13'292'0,"-7"0"80"15,-4 7-237-15,-5 3 3 16,-5 4-17-16,-2 6-6 15,-4 1-34-15,-9 8-18 0,-1 5-36 16,-5 10-13-16,-3 0-6 16,-2 9-2-16,6 1-2 15,-4 6-1-15,4 0-1 16,1 3 1-16,6-4 0 16,8-7 0-16,8-12 2 15,5-7-2-15,10-11 1 16,10-7 0-16,-2-10 2 15,8-5-31-15,-2-7-34 0,2-2 247 16,-13 5-653-16,0 5 264 16</inkml:trace>
        </inkml:traceGroup>
        <inkml:traceGroup>
          <inkml:annotationXML>
            <emma:emma xmlns:emma="http://www.w3.org/2003/04/emma" version="1.0">
              <emma:interpretation id="{903B24C6-A680-4CA4-B0A6-D310C536059B}" emma:medium="tactile" emma:mode="ink">
                <msink:context xmlns:msink="http://schemas.microsoft.com/ink/2010/main" type="inkWord" rotatedBoundingBox="10071,211 12483,79 12518,708 10106,840"/>
              </emma:interpretation>
              <emma:one-of disjunction-type="recognition" id="oneOf1">
                <emma:interpretation id="interp1" emma:lang="" emma:confidence="0">
                  <emma:literal>pefrbwbst</emma:literal>
                </emma:interpretation>
                <emma:interpretation id="interp2" emma:lang="" emma:confidence="0">
                  <emma:literal>Pefrbwbst</emma:literal>
                </emma:interpretation>
                <emma:interpretation id="interp3" emma:lang="" emma:confidence="0">
                  <emma:literal>Pefrbwbet</emma:literal>
                </emma:interpretation>
                <emma:interpretation id="interp4" emma:lang="" emma:confidence="0">
                  <emma:literal>Peterswerst</emma:literal>
                </emma:interpretation>
                <emma:interpretation id="interp5" emma:lang="" emma:confidence="0">
                  <emma:literal>Peterswisst</emma:literal>
                </emma:interpretation>
              </emma:one-of>
            </emma:emma>
          </inkml:annotationXML>
          <inkml:trace contextRef="#ctx0" brushRef="#br0" timeOffset="524767.3">1284-1083 877 0,'-1'-18'317'0,"-1"3"52"16,0 11-247-16,1 8-31 16,-1 11-50-16,4 14-3 15,-2 10-34-15,3 13 10 16,2 2-12-16,3 7 10 16,2-1-13-16,3 2 11 15,-4-10-14-15,-1-5 12 16,1-10-11-16,-6-14 13 15,-3-10-12-15,-7-3-9 16,-1-6-30-16,-5-5-22 16,-1-4-112-16,-6-3-206 15,1-5 25-15</inkml:trace>
          <inkml:trace contextRef="#ctx0" brushRef="#br0" timeOffset="525686.3528">1552-851 836 0,'11'5'319'16,"-4"-2"26"-16,1-1-170 15,0 1-123-15,2-8 11 0,-2-3-29 16,1-7 3-16,3-6-25 16,-3-5 9-16,0 3-19 15,-1 2 9-15,-5 8-14 16,-5 15 13-16,-4 8-12 15,-1 16 13-15,2 5-11 16,1 7 13-16,7-2-13 16,7 0 10-16,1-15-13 0,5-6 13 15,2-11-12-15,-3-12 13 16,-2-8-11-16,0-8 13 16,-2-1-14-16,-5-2 12 15,-1 6-14-15,-2 1 12 16,-1 9-12-16,-2 3 12 15,-2 1-12-15,7 4 12 16,-1-5-13-16,2-11 1 16,4-9-3-16,11-14 8 15,-7-4-15-15,3-7 4 16,-1 6 0-16,-3 11 1 16,-15 18-11-16,2 20 6 15,-6 21-6-15,-7 19 14 16,0 10-11-16,1 14 19 15,1-1 2-15,3 2 17 0,6-9-10 16,7 0 11-16,8-14-15 16,7 0 8-16,-2-10-15 15,4-5 8-15,-7-13-10 16,-5-3 10-16,-4-9-11 16,-4-4 11-16,-6-2-11 15,-2-1 11-15,-4-7-12 16,-8-8 13-16,7-6-13 0,-4-9 12 15,2-1-12-15,7 0 13 16,6 12-15-16,0 5 10 16,6 9-13-16,4 8 10 15,2 5-11-15,5 2 11 16,4 1-7-16,4-3-37 16,1-4 22-16,3-12-378 15,-1-5 88-15</inkml:trace>
          <inkml:trace contextRef="#ctx0" brushRef="#br0" timeOffset="526077.0219">2124-885 1074 0,'0'19'294'0,"-3"4"96"16,1-2-310-16,2 3-23 16,4-11-27-16,1-3 4 15,3-10-29-15,3-13 371 16,2-14-771-16,0-11 379 0</inkml:trace>
          <inkml:trace contextRef="#ctx0" brushRef="#br0" timeOffset="526318.9777">2381-1080 526 0,'9'-16'334'0,"-2"3"-21"0,-2 2-115 16,-4 1-37-16,1 5-63 0,-4 5 9 16,-1 3-40-16,-8 9 3 15,-2 5-39-15,-10 9 6 16,-6 4-19-16,3 4 14 16,5-5-14-16,1 3 10 15,11-9-21-15,4-4 6 16,6-9-16-16,6-3 13 15,4-11-10-15,9-4 13 16,2-3-12-16,4 0 12 16,-1 1-17-16,1 3 10 15,-9 9-13-15,-4 8 8 16,-5 8-11-16,-6 8 12 16,-5 3-9-16,-2 5 21 15,-3-5-1-15,-2 2 28 0,-4-10-3 16,-1-2 21-16,0-4-17 15,-1-9 8-15,-2-6-28 16,2-1 5-16,0-11-25 16,3 1-4-16,3 5-28 15,7 1-32-15,5 2-31 16,6 6-17-16,5-2-13 0,9-2 56 16,3-4-156-16,9-10-166 15,-3-6 62-15</inkml:trace>
          <inkml:trace contextRef="#ctx0" brushRef="#br0" timeOffset="526634.6536">2548-939 1071 0,'-2'3'333'0,"-1"12"65"15,-9 6-309-15,3 7-23 16,-4 1-46-16,6 3 2 16,1-6-19-16,2-8-2 15,8-10-3-15,9-13 10 16,1-12-22-16,9-14-2 15,6-2-2-15,-1-4 1 16,-7 9-10-16,-5 11 18 16,-11 13 2-16,-5 11 17 15,0 9-7-15,-3 10 17 0,-1 0-8 16,1 3 18-16,3-3-15 16,0-5 9-16,2-9-17 15,3-9 14-15,1-11-15 16,9-17-7-16,1-5-39 15,8-19-88-15,1 0-289 16,1 1 33-16</inkml:trace>
          <inkml:trace contextRef="#ctx0" brushRef="#br0" timeOffset="527736.2577">2802-1093 872 0,'-5'7'318'0,"-3"1"33"15,0-2-215-15,3 6-87 16,0-9-30-16,2 0 12 15,3-1-23-15,2-2 8 16,-2 0-15-16,0 0 13 16,0 0-15-16,0-2 10 15,0 4-2-15,0-2 24 16,0 0-8-16,0 1 14 16,0 4-10-16,-2 5 5 15,-1 8-23-15,-2 8 12 16,-1 0-16-16,-1 4 13 0,2-2-11 15,2-5 15 1,1-7-14-16,1-1 12 0,4-9-12 16,0 1 9-16,0-4-17 15,4 2 10-15,1 0-13 16,2-1 8-16,0-2-9 16,4-4 14-16,-1-2-13 15,5-11 13-15,0-3-10 16,1-1 9-16,-3 1-14 15,4 8 12-15,-9 12-15 0,1 12 12 16,-4 7-12-16,-5 9 13 16,-6-1-9-16,-1 3 22 15,-4-6-6-15,-5-2 25 16,0-7-10-16,0-3 14 16,-1-6-18-16,-6-8 8 15,6-4-26-15,-2-6-21 16,4-8-40-16,7 0-41 15,10 4-28-15,7-1-11 16,4 7 7-16,8 1-33 16,2-1-19-16,5-2 21 15,-2-1 12-15,0-5 37 16,-3-2 86-16,-6-5 162 16,-6 6 15-16,-4 0 52 15,-4 8-6-15,-6 2 10 16,-1 7-104-16,-2 5-7 15,-4 1-53-15,-1 6-7 0,2 1-38 16,6 0 11-16,-2-4-13 16,2 0 9-16,5-8-13 15,3 2 12-15,2-1-13 16,4 0 10-16,6-1-10 16,-2-1 11-16,-1 5-11 0,-4-2 10 15,-1 6-10-15,-6 2 11 16,1 3-12-16,-4 3 9 15,0 2-11-15,-3 4 13 16,-1 0-9-16,-1-4 13 16,0-9-8-16,1-7 11 15,-1-13-25-15,7-21-28 16,3-11-29-16,10-18-9 16,3-8-23-16,8-8-2 15,-5 9 25-15,-2 7 27 16,-9 17 15-16,-5 12 49 15,-5 15 35-15,-3 9 31 16,-2 15-8-16,-4 10 12 16,-1 8-37-16,-2 10-5 15,4 1-27-15,0 2 9 16,5-8-17-16,8 0 12 16,5-7-14-16,3 5 9 0,5-5-12 15,8 10 12-15,-4-1-13 16,-4-2 13-16,-7-5-11 15,-4-5 13-15,-10-10-11 16,-10-8 24-16,-4-11-6 16,-7-11 21-16,-4-2-10 15,-7-17 13-15,8 3-21 16,-7-3 13-16,6 6-19 0,0-4 14 16,10 12-17-16,5 3 8 15,12 6-20-15,9 6 4 16,9 7-14-16,7 2 0 15,6 3-42-15,7 4-46 16,-4 1-353-16,1 2 68 16</inkml:trace>
          <inkml:trace contextRef="#ctx0" brushRef="#br0" timeOffset="538064.5734">1004-812 1154 0,'-5'-8'285'15,"3"6"98"-15,4 7-344 16,4 5-3-16,6 1-26 15,4 4 10 1,-2-4-15-16,9-1 12 0,0-5-13 16,4-9 11-16,1-5-13 0,1-11 12 15,-3-3-13-15,0-9-14 16,-8 9-36-16,-8 2-345 16,-4 16 82-16</inkml:trace>
          <inkml:trace contextRef="#ctx0" brushRef="#br0" timeOffset="525063.042">1164-872 725 0,'11'-41'312'0,"1"7"8"15,7-5-143-15,4 8-110 16,9 4-3-16,-2 7-34 16,7 7 2-16,-3 13-24 15,-3 8 11-15,-7 4-14 16,-3 9 15-16,-8 0-11 0,-6 8 17 16,-6-6-9-16,-7 6 18 15,-7-6-13-15,-8 3 15 16,-4-7-14-16,-9 2 13 15,4-6-19-15,-3-5 10 16,9-5-16-16,1-5-7 16,17-4-42-16,7-2-32 15,11 1-43-15,9 0-297 16,9 0 62-16</inkml:trace>
        </inkml:traceGroup>
        <inkml:traceGroup>
          <inkml:annotationXML>
            <emma:emma xmlns:emma="http://www.w3.org/2003/04/emma" version="1.0">
              <emma:interpretation id="{C50F0DBC-4D62-4574-92B8-75713CC74461}" emma:medium="tactile" emma:mode="ink">
                <msink:context xmlns:msink="http://schemas.microsoft.com/ink/2010/main" type="inkWord" rotatedBoundingBox="14023,192 17068,26 17099,589 14054,756"/>
              </emma:interpretation>
              <emma:one-of disjunction-type="recognition" id="oneOf2">
                <emma:interpretation id="interp6" emma:lang="" emma:confidence="0">
                  <emma:literal>Kunz"</emma:literal>
                </emma:interpretation>
                <emma:interpretation id="interp7" emma:lang="" emma:confidence="0">
                  <emma:literal>Kurz"</emma:literal>
                </emma:interpretation>
                <emma:interpretation id="interp8" emma:lang="" emma:confidence="0">
                  <emma:literal>Kurz.</emma:literal>
                </emma:interpretation>
                <emma:interpretation id="interp9" emma:lang="" emma:confidence="0">
                  <emma:literal>Kunz'</emma:literal>
                </emma:interpretation>
                <emma:interpretation id="interp10" emma:lang="" emma:confidence="0">
                  <emma:literal>Kurz'</emma:literal>
                </emma:interpretation>
              </emma:one-of>
            </emma:emma>
          </inkml:annotationXML>
          <inkml:trace contextRef="#ctx0" brushRef="#br0" timeOffset="140440.1705">5156-966 941 0,'-5'-18'302'15,"-10"5"68"-15,2 6-266 16,-8 4-6-16,-3 5-21 0,-1 6-16 16,6 2-25-16,-4 6 1 15,5 0-18-15,2 7-14 16,5 3 0-16,1 6 6 15,4-1-8-15,6 5 6 16,3-9-4-16,2-1 4 16,3-8-5-16,8-7 5 15,0-14-4-15,10-15 4 16,2-11-1-16,11-15 4 16,-9-4-4-16,-2-3-1 15,-10 16-1-15,-7 7 0 16,-12 15-2-16,-4 18-3 15,0 16-2-15,-3 15 3 16,-4 4 1-16,6 12 1 16,8-8 2-16,1-3 2 15,7-17-4-15,6-14 0 0,2-15 0 16,6-20 3-16,0-12 1 16,7-13 0-16,0 0-2 15,-5-2 1-15,-8 16-4 16,-5 12 1-16,-10 16-4 15,-6 17 1-15,-4 12-5 16,-3 15 6-16,2 5-2 16,-1 4 4-16,5-9-1 0,8-6 3 15,5-15-6-15,6-17 4 16,8-17-2-16,9-20 5 16,2-8-3-16,5-15 4 15,-5 6-6-15,-3 7 3 16,-12 20-6-16,-6 17-2 15,-11 24-4-15,-5 25-1 16,-7 13-1-16,0 17 8 16,-1-4 1-16,1 5 5 15,7-21 1-15,5-14-1 16,4-24-11-16,5-20-58 16,4-20-45-16,3-24-347 15,-4-3 43-15</inkml:trace>
          <inkml:trace contextRef="#ctx0" brushRef="#br0" timeOffset="140824.289">5748-1223 1084 0,'11'-3'291'0,"-10"0"95"16,1 3-295-16,-2 0-42 15,0 13-1-15,-2 8-22 16,1 13-10-16,4 7-9 15,-1 10 1-15,-1-2-3 0,-1 0 0 16,4-10-2-16,-3 1 1 16,1-11-2-16,-2-6 2 15,3-8-1-15,-3-5 6 16,-3-12 0-16,-5-8 4 16,-2-9-4-16,-6-6 3 15,0-4-8-15,-1 0 2 16,3 1-7-16,2 7 4 15,4 7-4-15,0 4 4 16,3 5-2-16,4 8 6 16,4 4-6-16,3 4 5 15,6 1-7-15,12 2 1 16,0-1-4-16,14-2 2 16,-6-7-34-16,2-12-256 15,-6-7-130-15,-2-9-75 16</inkml:trace>
          <inkml:trace contextRef="#ctx0" brushRef="#br0" timeOffset="141788.7394">5923-1086 798 0,'-4'0'229'16,"3"0"68"-16,-1 0-227 15,7 1-20-15,-3-1-16 16,6 0-6-16,-2-3-19 15,1 3 5-15,-2-2-8 0,1 1 9 16,-6 1-2-16,3 0 16 16,1-2 2-16,-6 2 17 15,4 0 1-15,-6-1 9 16,3 1-9-16,2 1-3 16,-1-1-17-16,-3 0-7 15,3 3-15-15,3-1-4 16,-6 0-5-16,2 1 1 15,-4 2-3-15,6 1-3 16,-6-3-1-16,2 2 2 16,2-3-2-16,4 0 5 15,-5-2 1-15,2 1 1 16,0-1 1-16,-3 0 2 0,0 2-3 16,1-2 4-16,-1 0-2 15,3 0 4 1,1-2 1-16,-4 2 7 0,2-3 2 15,1 1 7-15,-4 1-2 16,3 1 3-16,-1 0-8 16,0 5-2-16,-2 1-7 15,2 4-1-15,-5 1-4 16,1 4 1-16,4-2-1 16,1 3 1-16,-7-1-2 0,8 4 1 15,1 2 0 1,-4 3 3-16,5 2 1 0,2-1 3 15,0-4 0-15,1-8 1 16,-1-7-1-16,9-7 5 16,0-6 1-16,4-9 2 15,-4-2-1-15,0-3-1 16,-5 0-5-16,3-2-4 16,-8 5-3-16,2 4-1 15,3 4-4-15,-4 13-1 16,-6 12-1-16,4 12 4 15,-2 6-2-15,1 3 5 16,1-6 0-16,4-4 2 16,2-14-3-16,5-11 4 15,0-9-2-15,7-14 4 0,2-6-2 16,1-4 2-16,-3 1-5 16,-3 5 2-16,-7 14-5 15,-3 11 1-15,-7 10-3 16,-2 14 7-16,-1 6-4 15,3 5 7-15,1 1-2 16,3-5 4-16,1-13-8 16,1-6 6-16,2-11-4 0,5-13 4 15,2-5-3-15,-1-8 4 16,3 0-13-16,-1-3-26 16,-3 11-19-16,-2 5-25 15,-1 10-22-15,-2 8-8 16,-3 5 10-16,1 1-62 15,1-3-150-15,3-8-51 16,-2-10-94-16</inkml:trace>
          <inkml:trace contextRef="#ctx0" brushRef="#br0" timeOffset="142289.1162">6485-1182 578 0,'15'-34'393'0,"-5"5"-39"15,-5 14-118-15,-4 5-64 16,-1 5-85-16,0 12-22 15,-1 1-31-15,-3 7-12 16,4 6-18-16,2 8-1 0,-2 2 5 16,2 17 17-1,4-1 1-15,2 7 0 0,-1 0 2 16,4 1 0-16,-4-15-14 16,-3-1 3-1,1-11 3-15,-3-9 5 0,-4-12 2 16,4-9 10-16,1-13-2 0,-6-17-3 15,5-5-8-15,-2-14-4 16,-2 4-14-16,-1 5-1 16,3 16-2-16,-7 10-5 15,6 16-1-15,-1 13-1 16,0 8-2-16,4 7 1 16,4-4 4-16,1 4 0 15,8-6 2-15,-1-9-1 16,7-6-1-16,5-12 1 15,0-10 1-15,2-12 3 16,-1-1 0-16,-6 2 3 16,-8 7-1-16,-3 9-1 15,-8 13-8-15,-6 12 7 16,3 9-3-16,-2 13 5 16,1 4-1-16,5 4 7 15,0-9-5-15,4 1 3 16,1-11-5-16,2-8 5 15,-1-10-5-15,3-11 3 0,-1-11-3 16,1-14-27-16,-3-5-52 16,1-5-60-16,-2-1 276 15,-5-5-631-15,-3 10 271 16</inkml:trace>
          <inkml:trace contextRef="#ctx0" brushRef="#br0" timeOffset="142591.4028">6816-1140 1099 0,'-8'-10'358'0,"0"1"78"15,5 1-313-15,1 6-24 16,2 7-48-16,3 3-17 16,1-2-29-16,2 7-38 15,2-6-41-15,2 3-366 16,0-4 75-16</inkml:trace>
          <inkml:trace contextRef="#ctx0" brushRef="#br0" timeOffset="142776.0552">7011-1140 1011 0,'-3'11'292'16,"-9"7"75"-16,-2 5-253 15,-1 3-47-15,1 3 11 16,2-8-23-16,4-1-4 16,5-7-25-16,1-5-5 15,5-3-21-15,2-4 4 0,3-2-7 16,9-4 6-16,2 0-5 15,9-2 6-15,1 3-6 16,3 2 6-16,-4 5-6 16,-1 7 3-16,-9 6-4 15,-10 7 1-15,-8-2-1 16,-3 8 4-16,-3-3 0 16,-4-3 14-16,5-4 11 0,-9-1 28 15,1-7 6-15,-9-2 8 16,1-6-11-1,0-5-9-15,3-1-31 0,-1-7-51 16,6-1-49-16,7-2-59 16,1-3 93-16,5-2-438 15,3 3 162-15</inkml:trace>
          <inkml:trace contextRef="#ctx0" brushRef="#br0" timeOffset="143956.9553">7309-1072 1054 0,'2'2'315'16,"-12"3"69"-16,1 6-279 15,-4 5-60-15,4 7 6 0,1 1-14 16,3 6 10-16,2-3 2 16,5 1 6-16,3-6-12 15,-4-2-7-15,9-7-14 16,10-10-2-16,-3-8-6 15,13-21 1-15,7-8-1 16,7-18-1-16,-7-1-4 16,4-4-1-16,-14 13-5 15,-9 7 3-15,-13 14-2 0,-7 9 1 16,-6 7-6 0,-10 9-3-16,-1 4-3 0,-2 19 1 15,1 4-1-15,1 10 4 16,3 1 3-16,3 7 2 15,1-14-3-15,2-1 3 16,7-9-1-16,5-4-1 16,3-11-2-16,9 2 3 15,4-5-2-15,5 2 3 16,-4-4-2-16,2 0 5 16,-4-1-5-16,-1-1 5 15,-5-4-6-15,-1 1 6 16,-2-1-6-16,0 2 6 15,-3-3-5-15,0 3 5 16,3-1-5-16,0 0 4 16,0-1-5-16,2-5 3 0,0-2-3 15,-1-3 3-15,1-3-3 16,-3 2 5-16,-3 4-3 16,3 3 1-16,-4 7-4 15,-3 4 3-15,0 5-7 16,0 1 7-16,-1 0-3 15,-1-2 6-15,2-3-5 16,-2-2 8-16,2-3-6 0,-1 0 6 16,-1-3-4-16,0 3 4 15,1-2-6-15,-1 2 2 16,1 2-6-16,1-1 3 16,-2 1-5-16,2-2 4 15,2 2-4-15,-1-2 7 16,-2 0-6-16,2 0 9 15,-1 1-5-15,-3-1 8 16,0-3-9-16,0-2 6 16,1-3-7-16,-3 0 5 15,3 3-7-15,2 0 8 16,-1 5-7-16,1-1 5 16,1 2-7-16,-1 1 5 15,4-2-6-15,-3 1 7 16,1 4-7-16,-2-2 5 15,0 4-5-15,-5 4 5 0,0 4-6 16,-3 4 9-16,2 2-5 16,-3 4 6-16,5-6-3 15,5-1 2-15,2-8-6 16,9-7 6-16,4-6-5 16,5-10 6-16,2-3-3 15,3-7 5-15,-5-1-4 16,3 3 4-16,-3 6-5 0,-3 0 1 15,-5 10-3-15,0 12 0 16,-5 1-3-16,-6 10 2 16,3 8 1-16,-4 0 5 15,-1-5-1-15,-1-5 4 16,4-9-1-16,-5-4 5 16,7-8 2-16,8-8 4 15,-2-5-1-15,4-6 0 16,-4-2-4-16,1-2 7 15,-11 7 4-15,-1 3 9 16,-4 9 3-16,4 1 0 16,-5 4-12-16,5 4-10 15,1 4-9-15,3 4-5 16,-3 3 0-16,14-3-36 16,-2-3-65-16,24-7-423 15,10-6 84-15</inkml:trace>
        </inkml:traceGroup>
        <inkml:traceGroup>
          <inkml:annotationXML>
            <emma:emma xmlns:emma="http://www.w3.org/2003/04/emma" version="1.0">
              <emma:interpretation id="{3D53C7BC-B1A0-4F66-9864-AD6AFC211F10}" emma:medium="tactile" emma:mode="ink">
                <msink:context xmlns:msink="http://schemas.microsoft.com/ink/2010/main" type="inkWord" rotatedBoundingBox="17365,126 20603,-50 20652,849 17414,1026"/>
              </emma:interpretation>
              <emma:one-of disjunction-type="recognition" id="oneOf3">
                <emma:interpretation id="interp11" emma:lang="" emma:confidence="1">
                  <emma:literal/>
                </emma:interpretation>
              </emma:one-of>
            </emma:emma>
          </inkml:annotationXML>
          <inkml:trace contextRef="#ctx0" brushRef="#br0" timeOffset="145203.3698">9100-1056 1185 0,'2'-1'365'0,"-2"1"75"15,1 6-336-15,4 6-24 16,0 6-36-16,0 7-16 15,0 3-9-15,-1 1-4 16,-2-6-6-16,-2-4-35 16,-2-10-43-16,-1-9-326 15,-3-10-63-15,-6-8-130 16</inkml:trace>
          <inkml:trace contextRef="#ctx0" brushRef="#br0" timeOffset="146095.7769">9265-1250 1035 0,'5'8'331'0,"-6"2"42"0,4-4-267 15,7 6-87-15,4 0-16 16,-2-2-13-16,5 2-20 15,6-1-343-15,-3 0 96 16</inkml:trace>
          <inkml:trace contextRef="#ctx0" brushRef="#br0" timeOffset="145814.4445">9277-948 1058 0,'-2'14'323'0,"7"1"60"16,0-1-276-16,3-2-73 15,5-6-4-15,5-6-9 16,3-13 4-16,3-6-4 16,4-10-1-16,-2-2-6 15,-8-2-5-15,-7 11-3 16,-10-1-2-16,-4 11 2 0,-8 6-4 16,-4 9 2-1,-4 10-4-15,3 12 2 0,-2 7 0 16,5 9 4-16,0 6 8 15,10-4 3 1,3 1 9-16,6-8-3 0,4-9 0 16,4-12-4-16,7-13 4 15,-1-10-5-15,11-15 0 16,-4-5 2-16,3-9-5 16,-11 1-43-16,-11-8-63 15,-11 6-367-15,-7 2 66 16</inkml:trace>
          <inkml:trace contextRef="#ctx0" brushRef="#br0" timeOffset="146843.0218">9721-978 462 0,'0'-13'413'0,"0"-6"-67"16,-2-2-38-16,-1 3-121 16,0 5-59-16,-3 3-10 15,1 9-35-15,-2 5-24 16,-3 5-29-16,-3 7-17 15,2 7-7-15,-4 7-2 0,3 1 6 16,0 8 0-16,7-5 5 16,4-1-3-16,2-11 2 15,9-9-3-15,5-16 1 16,9-25-1-16,5-14 2 16,8-23-3-16,2-3-1 15,5-11-3-15,-15 14-2 16,-6 3-2-16,-12 20 2 0,-7 15-1 15,-12 20-6-15,1 18-3 16,-6 9-2-16,0 22 2 16,-6 5 0-1,-1 13 4-15,4-3 7 0,3 13 3 16,3-10 0-16,12-5 1 16,3-18 0-16,11-9-2 15,8-20-2-15,12-16 1 16,-4-17-1-16,6-12 2 15,-9-5 0-15,-8-4 1 16,-3 9-4-16,-8 6 4 16,-12 12-1-16,2 6-1 15,-8 11-3-15,-12 14 1 16,4 5-4-16,2 13 0 16,-3 2-1-16,1 5 2 0,10-7 0 15,2-3 0-15,4-7-2 16,7-6 0-16,4-9-1 15,10-7 1-15,4-9 0 16,9-3 2-16,1-4 2 16,8 1-1-16,-8 8 1 15,-2 4-3-15,-15 5 1 16,-4 5-5-16,-9 6 3 16,-7 2-1-16,-3-2 4 0,2 2 0 15,-3-5 5-15,3-4 3 16,3-9 4-16,-2-6 6 15,0-6 2-15,2-5 2 16,-5-3-1-16,-1 1 8 16,-2 6-7-16,-2 2-2 15,0 6-4-15,4 5-6 16,3 4-12-16,6 1-4 16,2 3-2-16,8 3-1 15,6 1-2-15,14 1-38 16,2-3-38-16,19-4-81 15,-4-2-351-15,-3-2 52 16</inkml:trace>
          <inkml:trace contextRef="#ctx0" brushRef="#br0" timeOffset="147647.2621">10397-992 1049 0,'-4'-2'297'16,"-5"4"89"-16,3 4-289 15,1 7-12-15,0 3-14 16,0 2-1-16,4 0-14 15,1 0-9-15,1-5-11 16,4-7-10-16,2-4-7 0,7-13-3 16,3-10 0-16,5-13-1 15,3-5 0-15,1-4-2 16,-5 9-2-16,-4 8-2 16,-2 18-2-16,-7 16-2 15,-6 15 2-15,-1 14 3 16,-2 7-3-16,1 8 5 15,0-8 0-15,3-7 0 16,7-11-3-16,1-13 3 16,-3-11-3-16,5-14 1 15,2-7-3-15,-4-12 1 16,10-5-4-16,4-4-1 16,-3 6-2-16,-1 5 0 15,-6 12-7-15,-4 13-7 16,-3 8-3-16,-4 11-12 15,-6 1-5-15,0 4-20 16,-7-9-6-16,4-3-45 0,3-5-8 16,7-6-14-16,2-7-71 15,4-4-224-15,0-6 73 16</inkml:trace>
          <inkml:trace contextRef="#ctx0" brushRef="#br0" timeOffset="147909.2122">10869-1247 1049 0,'-4'7'254'0,"-5"7"87"15,1 1-301-15,0 3-15 16,2 6-1-16,2 5 16 16,3-3 9-16,-1 8 6 15,4 0-5-15,1 4-9 16,2-8-18-16,1 4-41 15,4-8-30-15,3-11-151 16,-3-10-201-16,9-15-6 16</inkml:trace>
          <inkml:trace contextRef="#ctx0" brushRef="#br0" timeOffset="148712.1035">11019-1116 1093 0,'-4'17'297'16,"1"5"81"-16,1-1-310 15,2 1-18-15,2-8-20 16,1-2-12-16,4-9-2 16,3-2-9-16,1-2 0 15,4-6-6-15,-1-1 4 16,1-3-7-16,-2-1 4 16,-2 3-6-16,-1 7 5 15,-1 9-5-15,-4 4 3 0,0 18 0 16,-3 4 7-16,1 5 3 15,-1 1 8 1,4 4 0-16,4-13 1 0,1 1-3 16,1-8-4-16,1 1-5 15,1-4 0-15,4 2-4 16,-5 1 1-16,8 5-2 16,-5-6 1-16,-6 0-1 15,-2-5 3-15,-5 1 11 16,-12-6 3-16,-3 2 17 15,-4-1 3-15,-8 0 6 16,4-6-8-16,-1-4 4 16,3-11-16-16,7-4 0 15,6-1-8-15,8-11-4 16,7-2-5-16,10-8-3 0,2-3-2 16,8-15-1-1,-6 6 1-15,2-15-2 0,-2 9 2 16,-9-8-3-16,-1 11 2 15,-4 4 0-15,-8 14 1 16,-9 7 1-16,2 16-2 16,-8 6 1-16,0 7-2 15,2 13 1-15,1 3-2 0,-1 6 3 16,4 4-1-16,3 3 1 16,2-10-1-16,5 2 1 15,2-9-2-15,11-8 1 16,9-2 0-16,15-12-20 15,6-10-66-15,18-11-398 16,-10 1 90-16</inkml:trace>
          <inkml:trace contextRef="#ctx0" brushRef="#br0" timeOffset="144940.389">8346-1189 1091 0,'-2'-16'307'0,"-4"5"89"0,-1 14-319 16,-1 8-17-16,-5 12-24 15,2 14-20-15,1 9-10 16,7 11-1-16,3-9 3 15,11 4-5-15,4-13 2 16,9-6-6-16,5-19 4 16,10-17-1-16,2-21 6 0,11-27-1 15,-5-12 3-15,1-16-2 16,-7 14-2-16,-10 5-1 16,-15 22-4-16,-6 19 6 15,-15 16-1-15,-8 17-2 16,0 14 0-16,0 17 5 15,0 6-6-15,5 15 3 16,3-14 2-16,6 5-1 16,4-17-4-16,15-7 1 15,3-20-2-15,14-13 5 16,7-25 3-16,11-22 5 16,-8-9 13-16,3-16 19 15,-11 9 1-15,-10 5 12 16,-13 19 2-16,-7 3 9 15,-9 20-14-15,-9 0-2 16,0 11-15-16,-6 5-10 0,2 5-21 16,-2 1-6-16,4 5-4 15,1-1-1-15,2 0-15 16,3-2-57-16,2 2-33 16,2 4-68-16,-3 1-6 15,11 8-336-15,-2 6 106 16</inkml:trace>
        </inkml:traceGroup>
      </inkml:traceGroup>
      <inkml:traceGroup>
        <inkml:annotationXML>
          <emma:emma xmlns:emma="http://www.w3.org/2003/04/emma" version="1.0">
            <emma:interpretation id="{72394E17-D3A8-4A1A-8072-492CF3B4DB08}" emma:medium="tactile" emma:mode="ink">
              <msink:context xmlns:msink="http://schemas.microsoft.com/ink/2010/main" type="line" rotatedBoundingBox="9068,1379 18440,786 18499,1723 9127,2316"/>
            </emma:interpretation>
          </emma:emma>
        </inkml:annotationXML>
        <inkml:traceGroup>
          <inkml:annotationXML>
            <emma:emma xmlns:emma="http://www.w3.org/2003/04/emma" version="1.0">
              <emma:interpretation id="{8CA0DE9E-8210-4E50-B1B4-CB8A1B64EABC}" emma:medium="tactile" emma:mode="ink">
                <msink:context xmlns:msink="http://schemas.microsoft.com/ink/2010/main" type="inkWord" rotatedBoundingBox="9068,1379 9970,1322 10028,2233 9126,2290">
                  <msink:destinationLink direction="with" ref="{855B4B93-9C21-434B-BB8D-E7AFAEEBE5CB}"/>
                  <msink:destinationLink direction="with" ref="{A08D7819-E91E-4B11-95B2-B01BF32370D4}"/>
                  <msink:destinationLink direction="with" ref="{4BAAE777-1C8E-4947-99FB-6DF9C8D60B59}"/>
                </msink:context>
              </emma:interpretation>
              <emma:one-of disjunction-type="recognition" id="oneOf4">
                <emma:interpretation id="interp12" emma:lang="" emma:confidence="1">
                  <emma:literal/>
                </emma:interpretation>
              </emma:one-of>
            </emma:emma>
          </inkml:annotationXML>
          <inkml:trace contextRef="#ctx0" brushRef="#br0" timeOffset="3838.6356">37 54 1045 0,'0'-18'320'16,"-3"-1"98"-16,3 4-287 15,1 8 3-15,-1 7-33 16,-1 7-25-16,1 16-39 15,-4 12-20-15,0 6-20 0,-6 24 0 16,3 0 4-16,-1 9 1 16,7-2 2-16,4-1 0 15,5-17 0-15,7-4-1 16,-2-23 2-16,3-6 3 16,-3-17 2-16,13-11-1 15,-2-11 3-15,8-3-71 16,4-3-49-16,8 0-359 15,-12 3 32-15</inkml:trace>
          <inkml:trace contextRef="#ctx0" brushRef="#br0" timeOffset="4566.6475">423 313 1162 0,'-18'7'288'0,"-1"9"105"0,1 7-334 16,-5 9 6-16,10-1-14 15,2 3-3-15,9-6-13 16,4-4-8-16,7-11-18 16,8-8 2-16,4-12-1 15,1-14-2-15,9-6 1 16,0-12 0-16,-7 3-6 16,2 5-2-16,-8 12 1 15,-11 7-4-15,-2 14 1 0,-7 9-1 16,-8 9 1-16,2 4 1 15,3 2 8-15,2 0 2 16,0-5 4-16,6-6-1 16,4-12 2-16,7-9-1 15,6-7-2-15,12-15-4 16,5-4-1-16,7-4-27 16,-5 8-22-16,-3 4-17 15,-12 14-6-15,-6 9-6 16,-13 10 24-16,-4 11 16 15,-4-1 16-15,-2 4 9 16,-1 1 7-16,1-3 0 16,3-4 3-16,2-6-1 15,0-4 0-15,0-4 1 0,2-2 1 16,3 1-1-16,3 8 0 16,5-1-1-16,5 4-1 15,6 7-2-15,-1 1 0 16,1 3 1-16,-6 2-1 15,-4 10 1-15,-4-2-1 16,-7 3 7-16,1-6 6 16,-6-3 14-16,0-2 9 15,-4-4 14-15,-1-7 0 16,-2 1 2-16,-1-4-11 0,-8-4-7 16,4-5-12-16,-4 3 1 15,-2-10-4-15,1 0 1 16,1-14-2-16,2 1-2 15,6-4-6-15,5-9-4 16,4-4-5-16,7-1 0 16,4 1 1-16,8-5-3 15,-1 17 1-15,8 1-1 16,-3 7 0-16,1 2-20 16,-7 4-41-16,-3-3-65 15,-11 0-354-15,-10-6 55 16</inkml:trace>
        </inkml:traceGroup>
        <inkml:traceGroup>
          <inkml:annotationXML>
            <emma:emma xmlns:emma="http://www.w3.org/2003/04/emma" version="1.0">
              <emma:interpretation id="{83E205A6-2C05-45A6-93E2-44FF5DE9A93E}" emma:medium="tactile" emma:mode="ink">
                <msink:context xmlns:msink="http://schemas.microsoft.com/ink/2010/main" type="inkWord" rotatedBoundingBox="10875,1505 12950,1374 12990,2004 10914,2135">
                  <msink:destinationLink direction="with" ref="{A08D7819-E91E-4B11-95B2-B01BF32370D4}"/>
                </msink:context>
              </emma:interpretation>
              <emma:one-of disjunction-type="recognition" id="oneOf5">
                <emma:interpretation id="interp13" emma:lang="" emma:confidence="1">
                  <emma:literal/>
                </emma:interpretation>
              </emma:one-of>
            </emma:emma>
          </inkml:annotationXML>
          <inkml:trace contextRef="#ctx0" brushRef="#br0" timeOffset="532551.0171">2444 396 1001 0,'1'-6'326'16,"-2"7"50"-16,1 3-255 16,8 8-81-16,-3 10-3 15,-2 4-33-15,7 11 14 16,-1 0-8-16,6 4 18 15,-2-2-6-15,6 0 17 0,-1-14-12 16,5 0 22-16,-5-17-6 16,9-16 25-16,-4-12-11 15,5-19 16-15,-1-12-23 16,4-21 10-16,-5 4-23 16,-3-5 15-16,-9 16-19 15,-1 12 8-15,-8 22-21 16,-3 9-1-16,-2 14-14 15,-2 8-25-15,-3 5-42 0,0 4-87 16,2 3-20-16,-3 6-365 16,3-5 50-16</inkml:trace>
          <inkml:trace contextRef="#ctx0" brushRef="#br0" timeOffset="533196.844">3067 96 1185 0,'1'-10'328'0,"6"10"78"16,-7 7-351-16,0 19-14 16,-4 5-40-16,3 19 10 15,-6 2-9-15,4 11 12 16,0-5-12-16,1 2 10 16,1-14-13-16,5-2 10 0,0-18-12 15,1-7 16-15,-4-11-4 16,7-1 33-16,-1-7-1 15,1-5 30-15,-2-8-10 16,11-12 12-16,-6-9-31 16,5-21 3-16,4-3-29 15,9-15 6-15,-5 8-20 16,5 3 7-16,-3 23-12 0,-5 12-56 16,-9 14-53-16,-9 15 129 15,-8 12-521-15,-8 15 171 16</inkml:trace>
          <inkml:trace contextRef="#ctx0" brushRef="#br0" timeOffset="540324.3809">1810 521 971 0,'-4'-2'371'16,"12"2"14"-16,-1-1-241 0,8-2-81 16,-1 1-47-16,15-5 12 15,-4-2-13-15,10-1 5 16,-1 0-21-16,7 0 10 15,-5 6-12-15,3 2 13 16,-12 0-11-16,1-4-38 16,-9-2 67-16,-7-7-431 15,-8 7 121-15</inkml:trace>
          <inkml:trace contextRef="#ctx0" brushRef="#br0" timeOffset="533577.5004">3175 351 1027 0,'7'6'303'16,"-1"1"70"-16,9 4-257 15,3-1-72-15,1 3 5 16,-1-7-29-16,0 7 2 15,-4-1-21-15,3-1 10 16,-6-1-23-16,-1-1-39 16,-2-5-82-16,2-11-258 15,-4-4 11-15</inkml:trace>
          <inkml:trace contextRef="#ctx0" brushRef="#br0" timeOffset="533794.6448">3404 112 942 0,'-3'0'366'0,"1"4"9"0,-1 4-242 0,3 11-82 15,1 4-49 1,6 11 12-16,1-2-11 16,7 4 12-16,1-7-13 0,-2 4 10 15,-1-6-13-15,0-4 11 16,-3-7-13-16,-7 0 12 15,2-3-13-15,-2-5 19 16,1-3-7-16,-1-3 20 16,0 0-4-16,4-7 25 15,-2-5-16-15,6-6 11 16,-1-9-21-16,6-14 6 16,3-4-26-16,9-14 9 15,1 3-15-15,4-2 11 16,-3 12-12-16,-2 0 11 15,-12 21-13-15,-5 4 10 16,-9 14-15-16,1 2-2 16,-4 11-17-16,2 0-15 0,-1 3-27 15,2-1-21-15,-4 3 91 16,-14 3-410-16,-5-3 159 16</inkml:trace>
          <inkml:trace contextRef="#ctx0" brushRef="#br0" timeOffset="534161.662">3657 214 1026 0,'8'7'330'15,"-5"-2"88"-15,5 5-261 16,2-6-83-16,6 5 3 16,2 4-36-16,7-1-27 15,0 1-9-15,3 5-7 16,0 0-85-16,1-2-340 15,-5-4 78-15</inkml:trace>
        </inkml:traceGroup>
        <inkml:traceGroup>
          <inkml:annotationXML>
            <emma:emma xmlns:emma="http://www.w3.org/2003/04/emma" version="1.0">
              <emma:interpretation id="{991C3C76-5E1D-486C-9E07-113920FDCE91}" emma:medium="tactile" emma:mode="ink">
                <msink:context xmlns:msink="http://schemas.microsoft.com/ink/2010/main" type="inkWord" rotatedBoundingBox="14296,1333 16147,1216 16181,1756 14330,1873">
                  <msink:destinationLink direction="with" ref="{5C431D8E-EE04-4265-BBA7-9C6334CD61EB}"/>
                </msink:context>
              </emma:interpretation>
              <emma:one-of disjunction-type="recognition" id="oneOf6">
                <emma:interpretation id="interp14" emma:lang="" emma:confidence="0">
                  <emma:literal>Zügen</emma:literal>
                </emma:interpretation>
                <emma:interpretation id="interp15" emma:lang="" emma:confidence="0">
                  <emma:literal>hüben</emma:literal>
                </emma:interpretation>
                <emma:interpretation id="interp16" emma:lang="" emma:confidence="0">
                  <emma:literal>trüben</emma:literal>
                </emma:interpretation>
                <emma:interpretation id="interp17" emma:lang="" emma:confidence="0">
                  <emma:literal>zeihen</emma:literal>
                </emma:interpretation>
                <emma:interpretation id="interp18" emma:lang="" emma:confidence="0">
                  <emma:literal>zürnen</emma:literal>
                </emma:interpretation>
              </emma:one-of>
            </emma:emma>
          </inkml:annotationXML>
          <inkml:trace contextRef="#ctx0" brushRef="#br0" timeOffset="698505.0356">5225 234 1075 0,'-5'-8'266'0,"7"1"86"16,1 1-311-16,10-1-19 15,3-6-13-15,9 4-4 16,4-1-2-16,5-1-1 16,-2 2-1-16,7 9 0 15,-3-4-2-15,-2-1-35 16,-6 0-3-16,-1 5-1 15,-12-8 0-15,-2 4-1 16,-2 9 33-16,-3 2 4 16,-3-2 2-16,3 6 6 15,-3 2 10-15,2 7 8 16,-1 1 3-16,4 3 1 16,1 2-4-16,4-5-7 15,-1-6-7-15,6-12-1 16,1-8 1-16,3-11 1 15,2-5 0-15,3-10 1 0,-3 8-4 16,-8 4-3 0,0 11-3-16,-5 9-2 0,-5 15 1 15,-1 5 1-15,-1 4 2 16,-1 4 3-16,1-1 2 16,-1-4 2-16,2-5 0 15,3-1 0-15,-2-8-2 0,-3-4 1 16,8-4-3-16,-9-5 1 15,-4-7-4-15,5-6-33 16,-8-10-108-16,1-5-225 16,7 4 5-16</inkml:trace>
          <inkml:trace contextRef="#ctx0" brushRef="#br0" timeOffset="698019.2927">5373 18 617 0,'-20'-10'383'0,"6"-3"-47"0,-2 4-70 15,6-1-200-15,5 0-16 16,3 5-19-16,4-3-12 16,6 0-14-16,3 10-4 15,1-1-3-15,2 8-1 16,1 8 1-16,-4 13-2 15,-6 2 2-15,-3 17 3 16,-5-2 1-16,-9 3 1 16,-4-6 3-16,1-2 12 15,1-11 5-15,-1 3 5 16,10-11 3-16,4 1 1 16,4-6-13-16,5-5-7 15,7-7-6-15,6-1-2 16,6-10-3-16,9-8 2 15,1-5 0-15,1-6-1 16,-3 1 1-16,-5 2-1 16,-13 7-4-16,-5 4-49 0,-19 5-40 15,-4 5-303-15,-9 5 41 16</inkml:trace>
          <inkml:trace contextRef="#ctx0" brushRef="#br0" timeOffset="698950.4257">5872 26 531 0,'-6'-19'455'0,"6"9"-96"16,3 8-54-16,-4 1-208 15,2 7-63-15,7 1-14 16,-1-2-17-16,7 4-2 16,11-2 1-16,6-5-32 15,-1-4-1-15,11-1-331 16,-4 1 79-16</inkml:trace>
          <inkml:trace contextRef="#ctx0" brushRef="#br0" timeOffset="699000.2927">6197-16 592 0,'-2'23'383'0,"-8"3"-50"15,-1 9-86-15,-5 0-143 16,0 3-31-16,4-10-24 16,4-4-9-16,7-11-14 15,10-3-6-15,8-16-10 16,7-12-2-16,5-3 0 0,8-4-1 16,-6 3-3-16,3 9-2 15,-5 6-2-15,-4 9-1 16,-9 6-1-16,0 13 0 15,-9-2 2-15,-1 11-1 16,-3-3 2-16,-1 1 2 16,-2-7-2-16,-2 5 0 15,-2-8 1-15,-3 1-1 16,-3-3 1-16,-4 4 6 16,-6-7 2-16,-7 1 4 15,-3-2 1-15,-5-1 1 16,4-8-6-16,3 7-2 15,11-13-5-15,7 4-4 16,8-2-22-16,14-4-22 16,2-14-355-16,12 4 90 15</inkml:trace>
          <inkml:trace contextRef="#ctx0" brushRef="#br0" timeOffset="699543.5112">6529 203 966 0,'-11'-2'317'15,"0"6"39"-15,6-1-248 0,8 2-78 16,10 1-21-16,-2 2-3 16,4-3-2-16,6-3-1 15,-5-5 1-15,-3-7 0 16,3 2 2-16,-4-8 0 15,-3 1 1-15,-5 2-2 16,-1-3 0-16,-10 3 6 16,4 5 2-16,-2 9 0 15,-1 7 0-15,1 14 0 16,-2 4-7-16,7 4-2 16,0-2-1-16,7-5 0 15,9-9-1-15,13-9 0 16,1-11 1-16,10-11 0 15,1-2 1-15,-1-17-1 16,-7 5 1-16,-6 4-2 0,-9 12 0 16,-3 4-5-16,-9 21 0 15,1 4 0-15,-4 12 2 16,0 5 0-16,0 3 3 16,2-5 0-16,2-8-2 15,2-11 0-15,3-10 3 16,4-15 1-16,3-4 1 15,4-5 0-15,-2-2 1 16,-1 3-5-16,-6 13-4 0,-7 15-6 16,-6 15-7-16,-7 17-36 15,-4 7-5-15,-1 4-331 16,6-9 80-16</inkml:trace>
        </inkml:traceGroup>
        <inkml:traceGroup>
          <inkml:annotationXML>
            <emma:emma xmlns:emma="http://www.w3.org/2003/04/emma" version="1.0">
              <emma:interpretation id="{CF049C81-D01D-4CB5-8551-7B5813C71E73}" emma:medium="tactile" emma:mode="ink">
                <msink:context xmlns:msink="http://schemas.microsoft.com/ink/2010/main" type="inkWord" rotatedBoundingBox="16465,1033 18448,908 18499,1723 16516,1848"/>
              </emma:interpretation>
              <emma:one-of disjunction-type="recognition" id="oneOf7">
                <emma:interpretation id="interp19" emma:lang="" emma:confidence="0">
                  <emma:literal>210%</emma:literal>
                </emma:interpretation>
                <emma:interpretation id="interp20" emma:lang="" emma:confidence="0">
                  <emma:literal>L 10%</emma:literal>
                </emma:interpretation>
                <emma:interpretation id="interp21" emma:lang="" emma:confidence="0">
                  <emma:literal>&lt; 10%</emma:literal>
                </emma:interpretation>
                <emma:interpretation id="interp22" emma:lang="" emma:confidence="0">
                  <emma:literal>L 100%</emma:literal>
                </emma:interpretation>
                <emma:interpretation id="interp23" emma:lang="" emma:confidence="0">
                  <emma:literal>2109%</emma:literal>
                </emma:interpretation>
              </emma:one-of>
            </emma:emma>
          </inkml:annotationXML>
          <inkml:trace contextRef="#ctx0" brushRef="#br0" timeOffset="700090.9515">7618-261 239 0,'6'7'277'0,"1"4"3"0,-4 4-41 15,-8 14-6-15,-8 7-70 16,-8 20-43-16,-5 1-65 16,-7 5 7-16,1-10-16 15,3 1 2-15,6-19-2 16,4-5-4-16,6-8-22 16,5-4-8-16,3-14-7 15,6 0 0-15,11-4-1 0,9-6-1 16,8-4 2-16,18-4 0 15,0-8 0-15,13 1-3 16,-6 10-7-16,-4 7-16 16,-13 12-21-16,0 8-343 15,-24 15 94-15</inkml:trace>
          <inkml:trace contextRef="#ctx0" brushRef="#br0" timeOffset="700580.2935">8064 211 1050 0,'-12'5'323'0,"6"2"56"15,9-7-266-15,0-4-86 16,10-12-2-16,8-2-20 0,17-32 8 16,0-12-14-16,11-28 10 15,-3 4-10-15,-1-2 9 16,-14 25-10-16,-7 16 9 15,-13 32-14-15,-6 23 14 16,-10 20-12-16,-9 25 11 16,-1 14-9-16,-3 12 13 15,2-9-13-15,3 1 10 16,7-15-12-16,4-11 13 16,5-19-37-16,9-16 15 15,7-28-382-15,7-31 104 16</inkml:trace>
          <inkml:trace contextRef="#ctx0" brushRef="#br0" timeOffset="701139.3119">8620-201 1052 0,'-8'20'272'0,"3"14"84"0,0 5-297 15,0 16-34-15,2 3-18 16,11 4 9-16,3-9-15 15,7-2 7-15,8-22-11 16,8-16 12-16,0-18-6 0,7-18 17 16,-7-11 3-16,-5-19 24 15,-13-6 2-15,-11-10 35 16,-11 2-7-16,-12 1 20 16,-11 15-18-16,-10 11-1 15,-2 19-35-15,-7 14-6 16,9 14-30-16,1 14 1 15,11 6-13-15,10 6 6 16,11 1-9-16,6 0 6 16,10-7-28-16,14-4-75 15,7-8-38-15,19-22-341 16,0-11 21-16</inkml:trace>
          <inkml:trace contextRef="#ctx0" brushRef="#br0" timeOffset="701752.3854">8980-439 788 0,'-34'-8'405'0,"-7"13"-29"16,6 4-150-16,1 12-156 0,9-3-44 15,3 3 7-15,7 0-20 16,7 2 4-16,11-5-17 16,12 3 9-16,7-2-12 15,12-4 9-15,4-10-9 16,7-8 13-16,-8-12-11 16,-1-6 15-16,-12-2-12 15,-11-3 27-15,-14 4 3 0,-12-1 23 16,-15 10-8-16,-9 3 20 15,-7 10-28-15,-6 8-4 16,4 12-25-16,3 3 4 16,10 6-20-16,6 5 8 15,12 1-11-15,7 1 6 16,13-7-27-16,9 1-61 16,12-13-8-16,17-9-359 15,-1-9 53-15</inkml:trace>
          <inkml:trace contextRef="#ctx0" brushRef="#br0" timeOffset="701246.1832">9188-382 1060 0,'8'-5'249'0,"3"6"104"15,-5 7-314-15,-4 9 2 16,-4 9-13-16,-7 13 15 16,-4 8-21-16,-12 17 11 15,1 3-14-15,-2 9 5 16,7-8-15-16,-1-1 9 16,9-25-15-16,1-6 7 15,2-22-13-15,0-9-11 16,3-13-31-16,-1-7-42 15,4-17-307-15,4-13 66 16</inkml:trace>
          <inkml:trace contextRef="#ctx0" brushRef="#br0" timeOffset="702163.9135">9205 104 792 0,'-1'54'259'0,"4"-4"42"16,3 0-200-16,3-11-57 15,7-5 7-15,-3-16-11 16,5-16 37-16,4-12-4 16,4-14 17-16,-3-12-14 15,1-9-6-15,-4 2-28 0,-12-10 28 16,-10 9-9-16,-12-1 17 16,-6 12-7-16,-4 10-2 15,1 15-40-15,-3 21-4 16,5 13-24-16,7 10 5 15,-1 1-13-15,5 5-92 16,12-16 431-16,9 4-814 16,-4-26 315-16</inkml:trace>
        </inkml:traceGroup>
      </inkml:traceGroup>
    </inkml:traceGroup>
    <inkml:traceGroup>
      <inkml:annotationXML>
        <emma:emma xmlns:emma="http://www.w3.org/2003/04/emma" version="1.0">
          <emma:interpretation id="{2F1F2BD1-A5CB-4CF8-BFBD-3F884B886A95}" emma:medium="tactile" emma:mode="ink">
            <msink:context xmlns:msink="http://schemas.microsoft.com/ink/2010/main" type="paragraph" rotatedBoundingBox="7270,3675 14498,2822 14629,3935 7402,4787" alignmentLevel="3"/>
          </emma:interpretation>
        </emma:emma>
      </inkml:annotationXML>
      <inkml:traceGroup>
        <inkml:annotationXML>
          <emma:emma xmlns:emma="http://www.w3.org/2003/04/emma" version="1.0">
            <emma:interpretation id="{ED9B1B74-2C51-4653-99BC-33215A0B07B8}" emma:medium="tactile" emma:mode="ink">
              <msink:context xmlns:msink="http://schemas.microsoft.com/ink/2010/main" type="line" rotatedBoundingBox="7270,3675 14498,2822 14629,3935 7402,4787"/>
            </emma:interpretation>
          </emma:emma>
        </inkml:annotationXML>
        <inkml:traceGroup>
          <inkml:annotationXML>
            <emma:emma xmlns:emma="http://www.w3.org/2003/04/emma" version="1.0">
              <emma:interpretation id="{CA732DBA-DB56-48E7-957F-22FE152AFD64}" emma:medium="tactile" emma:mode="ink">
                <msink:context xmlns:msink="http://schemas.microsoft.com/ink/2010/main" type="inkWord" rotatedBoundingBox="7287,3819 7768,3762 7812,4138 7332,4195">
                  <msink:destinationLink direction="with" ref="{9BD1A22E-2B99-4DFE-A941-D88D20888B02}"/>
                </msink:context>
              </emma:interpretation>
            </emma:emma>
          </inkml:annotationXML>
          <inkml:trace contextRef="#ctx0" brushRef="#br0" timeOffset="513172.7127">-1750 2526 1026 0,'-5'-3'288'0,"3"-1"77"0,-3 3-260 16,4 1-42-16,1 1-3 16,3 1-13-16,2-4-9 15,4 2-21-15,8-3-8 16,5 0-6-16,6-5 0 16,1-2 0-16,8-3 1 15,-4 0 0-15,3-8 1 16,-2 3 2-16,-2 3 0 15,-4 2 0-15,-2 4-1 16,-5 7-2-16,-5 2-1 16,-5 0-2-16,1 7-3 15,-6-1-22-15,-1 4-46 16,-2 4-19-16,2-1-326 16,0-4 60-16</inkml:trace>
          <inkml:trace contextRef="#ctx0" brushRef="#br0" timeOffset="513595.9198">-1746 2720 894 0,'-11'10'301'16,"1"-3"52"-16,9-1-211 16,-1-4-62-16,4 3-11 15,4-2-21-15,7 7-11 16,2-6-20-16,12 9 1 16,7-4-4-16,12-5 1 15,-2-5-2-15,11-4-2 16,-7-6-8-16,4-1 0 15,-13 2-1-15,0-1 1 16,-13 5-6-16,-5 4 198 16,-9-4-600-16,-8-14 261 15</inkml:trace>
        </inkml:traceGroup>
        <inkml:traceGroup>
          <inkml:annotationXML>
            <emma:emma xmlns:emma="http://www.w3.org/2003/04/emma" version="1.0">
              <emma:interpretation id="{3B877FD1-8EB6-4148-ABB9-F56AC1D41220}" emma:medium="tactile" emma:mode="ink">
                <msink:context xmlns:msink="http://schemas.microsoft.com/ink/2010/main" type="inkWord" rotatedBoundingBox="9003,3471 14498,2822 14629,3935 9134,4583">
                  <msink:destinationLink direction="with" ref="{5C431D8E-EE04-4265-BBA7-9C6334CD61EB}"/>
                  <msink:destinationLink direction="from" ref="{2AB25292-04FC-49D9-BADF-3E3B01436303}"/>
                  <msink:destinationLink direction="with" ref="{4B806F08-6458-46BB-8CDF-32B45BADC658}"/>
                  <msink:destinationLink direction="with" ref="{73AD6660-9300-4DDE-866D-66ECAC7BA9CD}"/>
                </msink:context>
              </emma:interpretation>
            </emma:emma>
          </inkml:annotationXML>
          <inkml:trace contextRef="#ctx0" brushRef="#br0" timeOffset="214459.778">1787 2531 1034 0,'-3'3'298'15,"1"-2"67"-15,4 4-282 16,4-1-27-16,2-6-25 16,12-3-1-16,7-3-4 0,11-8-10 15,2-4-8-15,7 6 3 16,-8 2-7-16,-3 1-49 15,-12 6 32-15,-4 8-378 16,-14-1 87-16</inkml:trace>
          <inkml:trace contextRef="#ctx0" brushRef="#br0" timeOffset="214175.4766">1896 2362 686 0,'3'-10'364'0,"2"-1"-17"0,-4 3-114 15,1 5-134-15,1 4-17 16,-3 9-35-16,-1 11 0 16,-1 7-21-16,-1 12 4 15,-4 2-9-15,4 7 2 16,1-10-12-16,4 3 2 15,-4-8-7-15,7-11 1 16,-2-10-3-16,1-4 4 16,-3-4-3-16,1-6 4 15,0 2-26-15,-2-7 40 16,0-9-437-16,3-11 135 16</inkml:trace>
          <inkml:trace contextRef="#ctx0" brushRef="#br0" timeOffset="214922.8234">2340 2085 1006 0,'5'8'336'15,"-7"1"36"-15,-1 3-262 16,1 12-69-16,2 2-25 16,-5 7 5-16,4 4-4 0,-1 8 2 15,2-16-14 1,-1-4 1-16,7-12-8 0,5-17 5 16,2-12-13-16,7-3-1 15,4-4-6-15,2-4 3 16,-3 15-8-16,-2 9 5 15,-10 11 1-15,-1 11 7 16,-8 12-2-16,-1 10 10 16,1-7 3-16,-2 3 6 15,3-1-4-15,-1-4 4 16,-4-12-3-16,-3 3 21 16,4-9 5-16,-7-6 16 15,3 0 12-15,-3-11-13 16,-1 8-22-16,-8 0 0 15,-1 1-11-15,-8-2-9 16,-3 5 9-16,-4-5 7 0,1-4-12 16,-4-5-1-16,10-7-21 15,0 1-58-15,7-5 139 16,7-12-500-16,8-4 153 16</inkml:trace>
          <inkml:trace contextRef="#ctx0" brushRef="#br0" timeOffset="215253.3634">2350 2018 1286 0,'-8'15'294'0,"-1"7"126"16,3-2-368-16,3-1-14 16,9 1-10-16,9-2 3 15,8-10-16-15,7-8-6 16,14 0-28-16,6-25-43 15,-6-2-32-15,7-23-341 16,-6 12 58-16</inkml:trace>
          <inkml:trace contextRef="#ctx0" brushRef="#br0" timeOffset="215993.4142">2773 1879 664 0,'-10'0'423'16,"1"3"-76"-16,-1 10-57 16,-2 1-277-16,3 16 2 15,-1-1-15-15,0 5 6 16,7 2-7-16,0-1 4 16,4-10-6-16,4-1 7 15,2-14-5-15,1-7 10 16,5 0-3-16,5-9 13 15,3-9-3-15,5-4 6 16,0-11-8-16,0-12 9 16,-10 0-3-16,-6 0 23 15,-10 9-3-15,-10 9 11 0,-8 14-10 16,-8 15 0-16,-2 11-28 16,-1 17 0-16,7 6-12 15,4 8 3-15,8-7-24 16,10-1-60-16,5-16-308 15,8-4-37-15,1-6-155 16</inkml:trace>
          <inkml:trace contextRef="#ctx0" brushRef="#br0" timeOffset="215683.6836">3088 1981 898 0,'3'6'325'16,"-8"-1"28"-16,-5 18-196 16,-4 0-117-16,-7 15 2 15,-2 1-16-15,-1 12 1 16,3-8-18-16,3 6 3 0,0-7-12 16,0-3 6-16,2-3-7 15,-2-2 6-15,3-5-9 16,-3-3-13-16,2-5-32 15,-2-6-301-15,4-9-32 16,1-9-115-16</inkml:trace>
          <inkml:trace contextRef="#ctx0" brushRef="#br0" timeOffset="216326.0971">3045 2300 535 0,'13'12'276'0,"-3"4"28"16,-2-5-149-16,5 9 17 15,-1-1-61-15,-7 4-11 16,3-9-39-16,-5 9 17 16,-2-8-12-16,-2-9 2 15,2-1-15-15,-1-5 4 16,7-8-25-16,-5 6-3 15,6-19-10-15,-7-11 3 0,6-1-11 16,-7-5 2-16,0-13-6 16,-16 20 10-16,6 7-6 15,-11 0-1-15,-2 16-3 16,-5 8 3-16,9 3-30 16,-7 16-61-16,8 9-29 15,4-7-333-15,6-2 36 16</inkml:trace>
          <inkml:trace contextRef="#ctx0" brushRef="#br0" timeOffset="216680.2131">3143 1775 1107 0,'5'8'228'0,"-4"5"113"16,9 8-326-16,5 16 7 16,-1 4-3-16,11 11 5 15,-3 3-7-15,4 7-2 16,-5-9-13-16,-1 4 4 16,-12-9-3-16,-5 4 8 15,-9-5-3-15,-12 5 6 16,-7-6-4-16,-4 4 3 15,-2-8-9-15,-9-1-3 16,4-14-32-16,1-1-340 0,0-10 96 16</inkml:trace>
          <inkml:trace contextRef="#ctx0" brushRef="#br0" timeOffset="217096.404">3514 1665 1031 0,'-18'22'280'15,"-4"9"76"-15,-8 24-260 16,0 7-57-16,-3 21 11 16,2-10-11-16,5 12 0 0,7-15-20 15,9 5 0-15,5-18-14 16,10 1 2-16,5-17-6 15,6-7 4-15,2-20-21 16,3 1-37-16,0-9 7 16,5-6-350-16,0-1 77 15</inkml:trace>
          <inkml:trace contextRef="#ctx0" brushRef="#br0" timeOffset="217487.5892">3597 2274 1004 0,'-7'17'360'16,"-1"-4"41"-16,2 1-221 16,4-4-115-16,2-4 0 0,7-7-23 15,4-12 1-15,10-18-26 16,16-11 4-16,9-10-5 15,9-31-2-15,0 2-11 16,0-3 3-16,-17 9-6 16,-8 10-6-16,-17 34-6 15,-3 23 3-15,-20 29-4 0,-4 17 6 16,-4 17-3-16,-2 19 12 16,-1-5 0-1,7 10 6-15,1-8-4 0,6-7 4 16,1-24-2-16,3-1 1 15,-1-23-22-15,11-24 392 16,9-23-821-16,12-32 385 16</inkml:trace>
          <inkml:trace contextRef="#ctx0" brushRef="#br0" timeOffset="218428.7841">4028 2099 1106 0,'2'10'292'0,"4"-4"86"0,4-1-308 16,6 3-30-16,4-11-17 15,3 3 5-15,6 2-14 16,6-7-1-16,-2 3-10 15,4 7-31-15,-4-3 38 16,-9-7-403-16,-14 7 113 16</inkml:trace>
          <inkml:trace contextRef="#ctx0" brushRef="#br0" timeOffset="218185.9164">4218 1879 932 0,'0'1'304'16,"2"1"68"-16,-2 4-243 15,1 15-20-15,1 1-31 0,-2 10 4 16,-3 5-33-16,-4 7-7 15,1 5-34-15,-6 9 2 16,4-11-8-16,3 0 4 16,2-8-7-16,0-16 6 15,3-10-9-15,-2-3-16 16,-3-9-30-16,-1-4 213 16,3-2-590-16,-5-1 245 15</inkml:trace>
          <inkml:trace contextRef="#ctx0" brushRef="#br0" timeOffset="218824.3803">4542 1845 1030 0,'-1'9'334'15,"2"6"39"-15,-1 3-266 0,0 13-89 16,-1-2-18-16,-2 5 4 16,-2-2-2-16,3-4 5 15,4-7-8-15,4-7-2 16,1-4-6-16,1-10 6 15,3-3-5-15,1-8 11 16,-4-1-2-16,9 6 4 16,-2 4-7-16,1 5 5 15,-3-1-8-15,5 8 5 0,-5 3-5 16,3-7 6 0,-1 6-4-16,-2 7 6 0,-2-3-5 15,-3-1 9-15,-4 3-4 16,-3-5 13-16,-4-2 6 15,-7 2 33-15,-1 3-1 16,-7 0 14-16,-5 4-11 16,-3 1-2-16,0-3-30 15,-3 0-3-15,8 0-13 0,0-2 1 16,3-8-7-16,-4-8-21 16,-3-15-50-16,-9-19-183 15,5-5-203-15,3-22-41 16</inkml:trace>
          <inkml:trace contextRef="#ctx0" brushRef="#br0" timeOffset="219018.4811">4512 1804 614 0,'-5'2'0'0</inkml:trace>
          <inkml:trace contextRef="#ctx0" brushRef="#br0" timeOffset="219098.2699">4510 1823 688 0,'7'7'60'16,"1"4"692"-16,5-3-443 16,9-3 149-16,9-3-451 15,10 1 4-15,1-8-37 16,13 4-69-16,-13-3 444 15,2-7-805-15,-12 1 343 16</inkml:trace>
          <inkml:trace contextRef="#ctx0" brushRef="#br0" timeOffset="219782.9309">4958 1687 932 0,'-20'-26'336'0,"1"17"40"15,-7 5-228-15,-3 9-80 0,-4 13-11 16,4 3-40-16,-3 15 3 16,6 4-13-1,5 7 9-15,9-4-6 0,11-1 11 16,5-8-11-16,14-8 9 16,7-20-11-16,9-20 7 15,3-12-8-15,10-25 10 16,-6-4-11-16,-6-2 7 15,-12 15-9-15,-13 3 6 16,-20 20-8-16,-11 8 4 16,-10 14-10-16,-8 13 7 15,3 10 0-15,1 16-2 16,9 5-4-16,10 12-37 16,11-11-41-16,10-6-349 0,8-21 65 15</inkml:trace>
          <inkml:trace contextRef="#ctx0" brushRef="#br0" timeOffset="219404.2157">5078 1767 766 0,'8'18'331'0,"0"11"5"16,-5-5-158-16,-4 20-107 16,-1-4-23-16,-6 9 10 15,-4-4-18-15,-2 3-5 16,1-14-20-16,-7 4 2 16,7-12-14-16,0-4 5 15,4-6-15-15,-1-7-28 16,5-4-20-16,-1-6-325 0,1-11 69 15</inkml:trace>
          <inkml:trace contextRef="#ctx0" brushRef="#br0" timeOffset="220176.1702">5100 2166 1012 0,'2'9'267'0,"1"4"77"16,1-3-285-16,2 5-32 15,0-7-17-15,4 3 7 16,-2-6-11-16,-1 0 6 16,1-8-3-16,2 3 25 15,-4-2 3-15,2-1 22 16,4-4 2-16,-3 4 5 16,-2-12-22-16,6 1-4 15,1-6-21-15,-1-1-5 16,0-1-10-16,0 7 2 15,-11-6-5-15,-9 10 0 16,-6 2-8-16,-11 8 7 16,-2 4-3-16,-16 10 3 15,6 2-2-15,-1 9 7 0,6-3-9 16,7 3-4 0,17-1-19-16,14-5-3 0,11-3-24 15,14-12-33-15,7-5 82 16,18-12-398-16,0-4 134 15</inkml:trace>
          <inkml:trace contextRef="#ctx0" brushRef="#br0" timeOffset="220543.3447">5280 1629 1086 0,'20'8'273'0,"6"7"117"16,1 1-314-16,6 10 23 15,-7 1-14-15,-5 19 4 16,-5 4-31-16,-9 16-7 15,-7 1-25-15,-13 21-6 16,-15 2-14-16,-21 21-7 16,-7-3-74-16,-34 20-377 15,0-1 93-15</inkml:trace>
          <inkml:trace contextRef="#ctx0" brushRef="#br0" timeOffset="162423.5313">19 2837 937 0,'-10'10'282'0,"1"-4"65"15,9-2-271-15,3-16-14 16,5-1-34-16,11-30-2 16,9-6-17-16,16-23 4 0,4 3-10 15,9-14 5-15,-5 23-8 16,-5 3 4-16,-16 23-6 16,-3 13 5-16,-14 18-7 15,-7 8 6-15,-6 6-7 16,-2 13 8-16,-6 2-4 15,-1 8 5-15,0 5-4 16,-2 15 10-16,0-9-2 16,-4 12 10-16,3-5-2 15,-1 6 5-15,7-14-8 16,2 10 2-16,1-17-12 0,4 4 4 16,1-14-8-16,-1-4-24 15,0-17-41-15,7-2-314 16,-9-8 64-16</inkml:trace>
          <inkml:trace contextRef="#ctx0" brushRef="#br0" timeOffset="162445">496 2766 928 0,'-10'3'323'16,"7"0"34"-16,9-4-233 15,7-1-86-15,12-13-6 16,7-6-20-16,9-5 3 16,1-1-5-16,5-7 9 0,-7 14-44 15,-1 6-343-15,-13 4 109 16</inkml:trace>
          <inkml:trace contextRef="#ctx0" brushRef="#br0" timeOffset="162441.0131">488 2641 1131 0,'-7'0'339'16,"4"2"74"-16,0-4-328 16,4 0-24-16,6 4-39 0,12-10-7 15,7-5-11 1,18-7 4-16,-2 1-3 0,9-5 5 15,-11 6-7-15,-3 3-41 16,-11 9-29-16,-8 1-103 16,-10 3-252-16,-9 5 24 15</inkml:trace>
          <inkml:trace contextRef="#ctx0" brushRef="#br0" timeOffset="162435.0284">708 2330 952 0,'2'-4'290'0,"-5"11"77"16,-4 7-263-16,-4 9-23 15,-2 3-31-15,-2 10 1 0,2 1-30 16,0 8 4-16,5-4-15 16,0 8 6-16,0-9-7 15,0 6 10-15,1-4-6 16,1 3 5-16,3-8-4 15,4 4 5-15,7-15-11 0,4-5 2 16,4-10-6-16,7-12 4 16,3-7-4-16,3-15 6 15,2-8-5-15,3-11-16 16,-7 6-32-16,-6-4-51 16,-6 19-332-16,-12-2 65 15</inkml:trace>
          <inkml:trace contextRef="#ctx0" brushRef="#br0" timeOffset="162458.964">1184 2182 789 0,'-5'-3'264'0,"-3"4"41"16,4 7-219-16,-4 7-14 15,-3 3-27-15,0 13 9 0,-2 3-11 16,-4 10 5-16,0 1-14 15,-1 17 2-15,0-2-13 16,3 9 4-16,6 8-6 16,7 10 8-16,10-12-10 15,2 3 3-15,9-15-8 16,4-14 1-16,1-20-12 16,12-21-10-16,4-16-19 0,7-10-364 15,-1-5 106-15</inkml:trace>
          <inkml:trace contextRef="#ctx0" brushRef="#br0" timeOffset="213347.664">1344 2646 985 0,'-10'16'275'0,"4"3"81"15,3-2-281-15,4-1-13 0,1-14-20 16,6-9 10-16,7-9-19 16,6-23 1-16,5-10-11 15,14-12 0-15,-1-6-16 16,2-12 3-16,-7 14-10 15,-5 8 6-15,-11 23-10 0,-7 10-3 16,-6 24-6 0,-8 22 11-16,-7 12-7 0,-8 15 9 15,0 9 4-15,1 14 10 16,7-17-10-16,3 5 7 16,9-16-7-16,6-4 4 15,-1-12-9-15,4-2 11 16,-3-20-23-16,-2-4 115 15,1-23-502-15,-4-18 188 16</inkml:trace>
        </inkml:traceGroup>
      </inkml:traceGroup>
    </inkml:traceGroup>
    <inkml:traceGroup>
      <inkml:annotationXML>
        <emma:emma xmlns:emma="http://www.w3.org/2003/04/emma" version="1.0">
          <emma:interpretation id="{FC75724D-751A-4D84-BAE8-0D6F834366C5}" emma:medium="tactile" emma:mode="ink">
            <msink:context xmlns:msink="http://schemas.microsoft.com/ink/2010/main" type="paragraph" rotatedBoundingBox="951,5358 21550,3789 21836,7540 1237,9109" alignmentLevel="1"/>
          </emma:interpretation>
        </emma:emma>
      </inkml:annotationXML>
      <inkml:traceGroup>
        <inkml:annotationXML>
          <emma:emma xmlns:emma="http://www.w3.org/2003/04/emma" version="1.0">
            <emma:interpretation id="{CACCC23D-8CA0-4E64-9A1C-1B9982EAB7FA}" emma:medium="tactile" emma:mode="ink">
              <msink:context xmlns:msink="http://schemas.microsoft.com/ink/2010/main" type="line" rotatedBoundingBox="951,5358 21550,3789 21693,5669 1094,7238"/>
            </emma:interpretation>
          </emma:emma>
        </inkml:annotationXML>
        <inkml:traceGroup>
          <inkml:annotationXML>
            <emma:emma xmlns:emma="http://www.w3.org/2003/04/emma" version="1.0">
              <emma:interpretation id="{F4D602D6-F56D-4C6C-AD9C-99DE0A61F1DD}" emma:medium="tactile" emma:mode="ink">
                <msink:context xmlns:msink="http://schemas.microsoft.com/ink/2010/main" type="inkWord" rotatedBoundingBox="1012,6169 3835,5787 3957,6689 1135,7071"/>
              </emma:interpretation>
              <emma:one-of disjunction-type="recognition" id="oneOf8">
                <emma:interpretation id="interp24" emma:lang="" emma:confidence="1">
                  <emma:literal/>
                </emma:interpretation>
              </emma:one-of>
            </emma:emma>
          </inkml:annotationXML>
          <inkml:trace contextRef="#ctx0" brushRef="#br0" timeOffset="595031.2491">-7962 5494 852 0,'-5'5'311'15,"-3"-4"35"-15,5 4-184 16,3-5-81-16,3-3-3 16,3-7-13-16,11-12-9 15,9-11-25-15,9-15-12 16,4-8-12-16,8-17-2 16,-6 9-1-16,1-3 0 15,-8 12-2-15,-3 8 0 16,-10 21-1-16,-5 10-4 15,-6 14-1-15,-12 18 0 16,-1 12 2-16,-4 19 2 0,-4 5 4 16,-5 11 1-16,11-3 2 15,-3 7-2 1,1-24 0-16,11 1-2 0,4-13 1 16,-7-8-1-16,9-14 1 15,0 4-3-15,-5-11-38 16,4 6-373-16,3 0 109 15</inkml:trace>
          <inkml:trace contextRef="#ctx0" brushRef="#br0" timeOffset="595434.2586">-7236 5260 965 0,'-1'-1'366'0,"-6"1"47"15,4 0-250-15,6 0-71 16,4 1-43-16,12 1-16 15,9-4-27-15,12-1-5 16,6-3 2-16,12-2-1 16,1-4 4-16,1-6-71 15,-10 2-26-15,2 0-329 16,-21 1 32-16</inkml:trace>
          <inkml:trace contextRef="#ctx0" brushRef="#br0" timeOffset="595427.277">-6992 5006 939 0,'-3'1'355'15,"-1"14"15"-15,-1 13-197 0,1 2-129 16,-6 11-1-16,2 1-5 16,1 12-1-16,1-11-15 15,7 13-7-15,6-13-10 16,-1-4-1-16,6-10-1 16,-3-3 0-16,-5-16 0 15,-9-5-35-15,5-3-27 16,-7-12-352-16,4-8 74 15</inkml:trace>
          <inkml:trace contextRef="#ctx0" brushRef="#br0" timeOffset="597516.825">-6408 4990 855 0,'13'-31'355'0,"1"3"4"15,2 2-213-15,9-8-78 16,-3 10-45-16,9 1 11 15,-5 5-14-15,2 5 7 16,-4 12-18-16,-1 6 3 16,-12 4-17-16,-3 16 11 15,-11 7-11-15,-13 15 14 0,-5 0-7 16,-5 10 24-16,0-5-5 16,0 1 20-16,11-9-9 15,1 0 12-15,7-8-23 16,4-2 4-16,3-10-19 15,3-1 4-15,5-7-13 16,5-5 10-16,10-6-18 16,11-11-62-16,0-12 163 15,15-13-516-15,-2-8 158 0</inkml:trace>
          <inkml:trace contextRef="#ctx0" brushRef="#br0" timeOffset="598073.4696">-5880 4592 985 0,'-24'-29'322'16,"-5"14"69"-16,3 10-281 16,-3 14-14-16,4 12-47 0,-1 11 9 15,9 7-31-15,2 8 7 16,12-6-18-16,8-4 8 16,3-9-21-16,10-16 13 15,4-12-13-15,12-6 12 16,0-10-10-16,12-15 14 15,-6-3-17-15,-4-12 11 16,-17 3-12-16,-7 1 12 16,-12 7-14-16,-18 14 11 15,-8 17-15-15,-11 18 10 16,-4 12-15-16,-3 15 14 16,10 4-7-16,8 7-60 15,13-13-42-15,9 11-331 16,10-6 25-16</inkml:trace>
          <inkml:trace contextRef="#ctx0" brushRef="#br0" timeOffset="597960.2142">-5604 4850 989 0,'5'5'263'0,"-8"6"85"15,1 5-284-15,-8 19 4 16,-4 0-25-16,-2 11 10 16,-2 1-25-16,-2 5 3 15,10-7-27-15,2-1 7 16,4-15-11-16,-3-6 10 15,4-14-10-15,-2-7-20 16,-6-10-32-16,2-5-329 0,1-7 73 16</inkml:trace>
          <inkml:trace contextRef="#ctx0" brushRef="#br0" timeOffset="598434.5467">-5435 5166 858 0,'-7'34'298'0,"1"5"57"16,6-6-237-16,3-2-4 15,5-10-48-15,5-7 8 16,5-7-30-16,10-15 16 16,2-15-23-16,9-13 21 15,-5-4-13-15,2-14 14 16,-8 9-19-16,-7 3 30 15,-10 12-20-15,-5 6 18 16,-7 13-16-16,-10 6 6 16,-4 6-33-16,-11 11 3 15,-5 4-22-15,-6 7 7 16,4-2-14-16,3-2 9 16,10-6-58-16,6-6 352 0,15-7-827 15,7-5 342-15</inkml:trace>
          <inkml:trace contextRef="#ctx0" brushRef="#br0" timeOffset="625844.7779">-8081 4788 1083 0,'13'21'250'16,"7"20"94"-16,20 29-314 0,11 8-18 16,23 21-7-1,4-5 7-15,18 0-8 0,-12-25 7 16,15-7-16-16,-19-28 172 16,-7 12-518-16,-28-11 221 15</inkml:trace>
        </inkml:traceGroup>
        <inkml:traceGroup>
          <inkml:annotationXML>
            <emma:emma xmlns:emma="http://www.w3.org/2003/04/emma" version="1.0">
              <emma:interpretation id="{7CFB99EC-54C1-49D7-A3D7-9E2B8C46C583}" emma:medium="tactile" emma:mode="ink">
                <msink:context xmlns:msink="http://schemas.microsoft.com/ink/2010/main" type="inkWord" rotatedBoundingBox="4354,5698 6267,5563 6340,6594 4427,6729"/>
              </emma:interpretation>
              <emma:one-of disjunction-type="recognition" id="oneOf9">
                <emma:interpretation id="interp25" emma:lang="" emma:confidence="1">
                  <emma:literal/>
                </emma:interpretation>
              </emma:one-of>
            </emma:emma>
          </inkml:annotationXML>
          <inkml:trace contextRef="#ctx0" brushRef="#br0" timeOffset="601789.572">-4525 4701 1075 0,'0'-8'299'15,"-2"9"70"-15,-1 9-286 0,1 0-64 0,2 8 6 16,0 3-19-16,2 1 9 16,3 4-12-16,3 8 11 15,1-1-17-15,0 9 10 16,-1-5-12-16,-5-6 12 15,-1-2-11-15,-4-8 13 16,-1-11-11-16,-2-5-5 16,-2-2-36-16,-7-9-176 15,-4-1-169-15,-3-1-31 16</inkml:trace>
          <inkml:trace contextRef="#ctx0" brushRef="#br0" timeOffset="602156.394">-4065 4711 576 0,'-1'16'440'15,"-6"0"-95"-15,-1 7-11 16,-2 9-296-16,-1 2 0 15,1-3-21-15,4 0 5 16,2-5-20-16,6-5 8 16,3-8-22-16,-2-10-8 15,-1-11-347-15,1-5 99 16</inkml:trace>
          <inkml:trace contextRef="#ctx0" brushRef="#br0" timeOffset="602565.1854">-4105 4287 1076 0,'-4'-13'363'0,"4"12"56"15,-3 1-274-15,0 6-85 16,0 4-9-16,1 3-42 16,0 3-21-16,1 0-64 15,9 0-347-15,0 1 76 0</inkml:trace>
          <inkml:trace contextRef="#ctx0" brushRef="#br0" timeOffset="603005.1153">-3932 5246 897 0,'2'16'320'0,"-2"2"66"0,0-10-237 16,1 0 1-16,3-10-28 15,4-11 19-15,2-8-44 16,7-16-5-16,4-10-47 16,9-15-11-16,-3 1-32 15,1 2 8-15,-9 17-10 16,-3 11 5-16,-4 25-14 0,-9 17 6 16,-3 12-10-1,-2 18 9-15,-6 6-5 0,0 9 15 16,2-5-7-16,1 2 10 15,0-14-10-15,3-11 9 16,-1-15-10-16,5-12-42 16,-4-15-69-16,2-24-371 15,3-2 52-15</inkml:trace>
          <inkml:trace contextRef="#ctx0" brushRef="#br0" timeOffset="603175.3832">-3690 4509 573 0,'-8'-14'442'0,"-4"7"-71"16,11 6-10-16,-2 2-249 16,6 4-11-1,-2 3-42-15,12 4 3 0,2 1-18 16,1-4-4-16,0-2-8 15,12-12 15-15,-5-6-18 16,6-17-9-16,2-4 1 16,1-12 6-16,-8 3-20 15,-2-1 9-15,-11 10-14 0,-9 7 11 16,-7 11-13-16,-16 11 14 16,-4 7-12-16,-12 16 8 15,1 4-11-15,-3 13 10 16,9 2-11-16,0 8 9 15,9-3-11-15,7 7 11 16,1-4-11-16,8 1 7 16,8-7-9-16,10-4 8 15,13-11-12-15,18-8 13 16,3-13-60-16,16-18-423 16,2-16 128-16</inkml:trace>
          <inkml:trace contextRef="#ctx0" brushRef="#br0" timeOffset="604545.252">-3080 4900 696 0,'-12'-11'419'0,"7"6"-33"16,1 3-122-16,7-2-166 15,7 0-54-15,11 1-4 16,1-5-36-16,16 0 5 15,2 5-11-15,12-5-18 16,-6 4-35-16,2 9-335 16,-6 7 74-16</inkml:trace>
          <inkml:trace contextRef="#ctx0" brushRef="#br0" timeOffset="604187.0837">-2897 4621 1057 0,'2'-6'358'0,"-12"4"56"15,8 10-268-15,-3 5-83 16,-4 13-8 0,2 10-41-16,6 6 1 0,-4 7-13 15,8 8 10-15,5-9-11 16,0 6 13-16,7-9-41 0,-4-11-54 16,0-11-2-16,-7-10-345 15,-1-8 50-15</inkml:trace>
          <inkml:trace contextRef="#ctx0" brushRef="#br0" timeOffset="602135.4519">-4699 4887 682 0,'0'-11'418'0,"3"3"-45"16,2 0-128-16,8 8-132 16,5-3-58-16,8 3 2 0,2 0-26 15,7 0 6-15,-1 0-26 16,2-2 5-16,-5 2-17 16,0 5-17-16,-5 1-48 15,-1 6-339-15,-3 2 73 16</inkml:trace>
        </inkml:traceGroup>
        <inkml:traceGroup>
          <inkml:annotationXML>
            <emma:emma xmlns:emma="http://www.w3.org/2003/04/emma" version="1.0">
              <emma:interpretation id="{9D1E579C-6473-4384-AD85-49B40033CC72}" emma:medium="tactile" emma:mode="ink">
                <msink:context xmlns:msink="http://schemas.microsoft.com/ink/2010/main" type="inkWord" rotatedBoundingBox="6662,5438 9233,5383 9257,6477 6686,6531">
                  <msink:destinationLink direction="with" ref="{605EE1A5-DC4E-4A86-95F6-BB9EC93117C9}"/>
                </msink:context>
              </emma:interpretation>
              <emma:one-of disjunction-type="recognition" id="oneOf10">
                <emma:interpretation id="interp26" emma:lang="" emma:confidence="1">
                  <emma:literal/>
                </emma:interpretation>
              </emma:one-of>
            </emma:emma>
          </inkml:annotationXML>
          <inkml:trace contextRef="#ctx0" brushRef="#br0" timeOffset="605477.2365">-2018 4303 1071 0,'-19'-11'316'0,"-9"5"74"16,5 7-315-16,-6 12-9 15,2 10-44-15,-3 14 0 16,8 7-17-16,9 13 13 16,11-2-8-16,15 5 12 15,5-13-10-15,14-6 9 16,-3-20-12-16,9-15 29 15,-6-21-2-15,2-17 27 16,-8-8-9-16,-1-9 17 16,-14-1-30-16,-9 3 6 15,-4 12-28-15,-13 6 9 16,-9 13-20-16,-8 13 5 16,-6 14-18-16,-6 15-12 0,4 8-42 15,7 13-57-15,11-1-44 16,14 4-332-16,9-10 56 15</inkml:trace>
          <inkml:trace contextRef="#ctx0" brushRef="#br0" timeOffset="605032.5951">-1831 4555 805 0,'17'-3'311'0,"-4"4"22"16,-6 11-214-16,-7 10-48 16,-7 6-43-16,-2 11 19 15,-6 1-14-15,-8 4 13 16,5-3-19-16,-4 2 6 16,1-12-25-16,1 3 5 15,7-11-15-15,-1-5-22 16,6-10 59-16,4-2-408 15,3-6 126-15</inkml:trace>
          <inkml:trace contextRef="#ctx0" brushRef="#br0" timeOffset="605887.6988">-1685 4920 861 0,'6'3'297'0,"-1"-3"54"15,3 3-231-15,-2 9-30 16,1 2-35-16,1 4 1 16,-1 3-29-16,-3 2 3 15,3-4-17-15,-4-7 24 16,-1-4 3-16,-1-7 60 15,-1-5 1-15,-4-14 16 16,2-2-27-16,-1-7-6 16,-5-1-61-16,3-4-2 15,0 11-19-15,-2 1 5 0,-2 7-11 16,2 5 10 0,-3 8-11-16,-4 5 8 0,4 5-7 15,4 9 8-15,-1 4-10 16,5 1 10-16,2-4-13 15,4 1-6-15,1-10-25 16,1-4-42-16,-3-7-46 16,4-9-156-16,6 5-202 0,-10-5-5 15</inkml:trace>
          <inkml:trace contextRef="#ctx0" brushRef="#br0" timeOffset="606431.3963">-1248 4451 1255 0,'-1'-3'352'0,"-7"13"79"0,0 9-371 16,-7 15-15-16,-3 8-43 0,-3 17 9 15,3-6-10 1,0 1 11-16,12-12-11 0,6-3 9 16,2-20-13-16,4-3-15 15,-1-6-25-15,0-8-41 16,0-10 8-16,1-4-358 16,-1-12 101-16</inkml:trace>
          <inkml:trace contextRef="#ctx0" brushRef="#br0" timeOffset="606438.3798">-1356 4256 996 0,'-2'-29'456'15,"-1"13"33"-15,1 1-214 16,2 9-127-16,-3 4-24 16,3 2-79-16,-2 5-21 15,2 7-26-15,0-4-71 16,4 5-80-16,5 17-356 15,-1-2 19-15</inkml:trace>
          <inkml:trace contextRef="#ctx0" brushRef="#br0" timeOffset="606927.7799">-1227 5053 1019 0,'-3'14'335'0,"2"1"75"15,1-9-276-15,4-4-1 16,8-10-33-16,6-13 2 16,6-13-39-16,10-13-1 15,0-7-46-15,3-1-8 16,-7 8-30-16,-6 7-7 15,-14 5-13-15,3 24-1 16,-13 14-4-16,0 20 25 16,-7 13 7-16,-1 22 11 15,-10-3 0-15,-1 9 11 16,1-16-10-16,3 1 11 16,6-18-11-16,4-13 11 15,6-20-17-15,3-19 70 0,5-15-497 16,-1-13 178-16</inkml:trace>
          <inkml:trace contextRef="#ctx0" brushRef="#br0" timeOffset="607098.3259">-897 4355 833 0,'-5'-26'294'0,"5"2"35"15,0 1-194-15,5 1-76 16,-5 7-5-16,5 4 28 15,-1 3-18-15,1 11 5 16,7 7-28-16,4 9 1 16,0 4-28-16,4 3 9 15,2-7-11-15,-4-3 9 16,0-11-2-16,3-13 35 16,2-10-13-16,-1-13 10 15,-4-7-13-15,-5-8-2 16,-6 4-36-16,-12 3 8 15,-8 16-12-15,-10 1 9 16,-4 14-13-16,-12 19 10 16,-2 10-8-16,-1 18 10 0,5 14-8 15,3 12 14 1,9-5-8-16,6 15 9 0,8-18-8 16,2-1 10-16,14-12-11 15,10-10 5-15,3-21 0 16,24-21 343-16,18-13-824 15,6-16 396-15</inkml:trace>
          <inkml:trace contextRef="#ctx0" brushRef="#br0" timeOffset="608014.7182">-281 4772 1043 0,'5'15'310'0,"5"-5"68"16,14-4-272-16,8 0-67 15,17-6-5-15,11-3-14 16,11 3-8-16,-4-5-32 16,4 9-367-16,-22 2 109 15</inkml:trace>
          <inkml:trace contextRef="#ctx0" brushRef="#br0" timeOffset="604607.0877">-2417 4472 1019 0,'13'-18'357'0,"0"9"45"16,-3 4-288-16,9 5-35 16,-1 1-55-1,3 9 0-15,-5 1-20 0,2 12 10 16,-10 3-11-16,-4 13 11 15,-8 0-7-15,-7 14 29 16,-7-7 3-16,-5 1 14 16,1-8-10-16,-1-4 8 15,7-15-30-15,3 1-4 16,6-10-15-16,9 1 11 16,3-7-12-16,3 3 10 15,8 0-12-15,2 2 13 16,-2-2-42-16,8-2-58 15,-2 2-42-15,-3-13-114 16,7 2-232-16,8-3 32 0</inkml:trace>
          <inkml:trace contextRef="#ctx0" brushRef="#br0" timeOffset="714929.135">-2157 4055 829 0,'-13'-3'329'0,"6"3"8"15,7 5-213-15,8 3-72 16,7 8-40-16,7 4 11 15,6-4-7-15,14 8 12 16,5 1-11-16,18 12 5 16,-2 3-18-16,20 17 5 0,-5 0-9 15,5 18 6-15,-10-9-8 16,9 7 9-16,-14-10-9 16,10-1 7-16,-8-15-7 15,6 7 8-15,-12-16-8 16,4 3-12-16,-15-4 8 15,-3 1-356-15,-20-12 105 16</inkml:trace>
          <inkml:trace contextRef="#ctx0" brushRef="#br0" timeOffset="608009.7325">-366 4571 1210 0,'6'-5'344'0,"7"4"77"16,6 1-347-16,9 3-31 15,9 0-33-15,17 2-6 16,6-2-2-16,13-3 6 15,0 0-36-15,5-5-394 16,-23-1 127-16</inkml:trace>
        </inkml:traceGroup>
        <inkml:traceGroup>
          <inkml:annotationXML>
            <emma:emma xmlns:emma="http://www.w3.org/2003/04/emma" version="1.0">
              <emma:interpretation id="{39B40C91-DAA7-4CDE-8B51-89352754E114}" emma:medium="tactile" emma:mode="ink">
                <msink:context xmlns:msink="http://schemas.microsoft.com/ink/2010/main" type="inkWord" rotatedBoundingBox="9711,6155 9874,5332 10575,5470 10412,6294">
                  <msink:destinationLink direction="with" ref="{480BF53A-6328-4D87-B4B1-15EFAB86BD79}"/>
                </msink:context>
              </emma:interpretation>
              <emma:one-of disjunction-type="recognition" id="oneOf11">
                <emma:interpretation id="interp27" emma:lang="" emma:confidence="1">
                  <emma:literal/>
                </emma:interpretation>
              </emma:one-of>
            </emma:emma>
          </inkml:annotationXML>
          <inkml:trace contextRef="#ctx0" brushRef="#br0" timeOffset="624440.8838">780 3951 1121 0,'8'4'266'15,"6"18"96"-15,8 9-337 16,15 18 0-16,7 6-23 0,9 20 11 16,-1-6-10-1,8 9 9-15,-8-10-10 0,6 1 7 16,-9-19-10-16,6 7-23 16,-11-14-346-16,-5 3 105 15</inkml:trace>
          <inkml:trace contextRef="#ctx0" brushRef="#br0" timeOffset="610498.283">827 4769 854 0,'-3'13'302'15,"-4"-2"43"-15,2-4-197 16,4 1-67-16,2-3-2 16,-1-7-4-16,2 4-5 15,3-4-1-15,4-4 1 16,3-1-2-16,7-7-7 16,4-11-4-16,13-12-20 15,1-12-13-15,12-19-19 16,-4-2 1-16,13-12-7 15,-2 7 9-15,-1 0-7 0,-10 12 11 16,-3 10-12-16,-17 23 7 16,-11 11-14-16,-7 22 4 15,-15 26-8-15,-7 12 11 16,-9 21-7-16,-6 7 14 16,4 12-6-16,1-8 7 15,3 10-10-15,11-20 7 16,6 6-8-16,2-21 8 0,8-2-7 15,-5-24 12-15,6-4-100 16,-2-10-11-16,2 5-375 16,-1-3 26-16</inkml:trace>
        </inkml:traceGroup>
        <inkml:traceGroup>
          <inkml:annotationXML>
            <emma:emma xmlns:emma="http://www.w3.org/2003/04/emma" version="1.0">
              <emma:interpretation id="{C04763EE-8BE9-44A2-B2DF-7372067C3184}" emma:medium="tactile" emma:mode="ink">
                <msink:context xmlns:msink="http://schemas.microsoft.com/ink/2010/main" type="inkWord" rotatedBoundingBox="-2998,2282 12879,-1917 15896,9489 18,13689"/>
              </emma:interpretation>
              <emma:one-of disjunction-type="recognition" id="oneOf12">
                <emma:interpretation id="interp28" emma:lang="" emma:confidence="1">
                  <emma:literal/>
                </emma:interpretation>
              </emma:one-of>
            </emma:emma>
          </inkml:annotationXML>
          <inkml:trace contextRef="#ctx0" brushRef="#br0" timeOffset="613211.2329">3143 4049 1189 0,'-16'-31'330'0,"-5"10"82"0,-4 5-330 16,-6 14-46-16,5 12-15 15,-11 16-13-15,5-2 0 16,1 12-9-16,10-1 8 15,6 1-10-15,10-13 8 0,10-2-8 16,7-8 9 0,9-11-5-16,5-14 10 0,6-6-5 15,0-4 8-15,2-6-6 16,-9-1 4-16,-12 3-7 16,-3 6 7-16,-12 6-9 15,-8 2 7-15,-13 12-9 16,-1 12 5-16,-15 6-43 15,4 3-29-15,-3 11 33 16,14 2-402-16,6 13 112 16</inkml:trace>
          <inkml:trace contextRef="#ctx0" brushRef="#br0" timeOffset="612736.2183">3321 4177 981 0,'-27'24'293'15,"-3"10"54"-15,3 5-255 16,-1-5-80-16,6 7-12 15,2-5 9-15,4 1-10 16,9-10 7-16,1 3-9 16,3-8 8-16,1-1-14 15,4-8-4-15,-10-5-337 16,1-3 103-16</inkml:trace>
          <inkml:trace contextRef="#ctx0" brushRef="#br0" timeOffset="613606.3124">3431 4540 780 0,'-8'13'334'15,"-1"7"16"-15,-1-2-193 16,0 3-46-16,5-4-38 15,5-2-11-15,7-5-6 0,11-9-2 16,6-10 2-16,13-14-10 16,2-6-1-16,3-9-10 15,-6 0 3-15,-5 2-10 16,-17 13 7-16,-9 2-2 16,-11 18 9-16,-15 0-16 15,-7 4 3-15,-4 4-15 16,-1 3-1-16,-1-1-14 15,10 7 8-15,3 1-17 16,5 1-44-16,6 2-320 16,16-7-108-16,6-11-122 15</inkml:trace>
          <inkml:trace contextRef="#ctx0" brushRef="#br0" timeOffset="614629.3123">3912 4329 916 0,'-15'-11'384'16,"7"5"19"-16,5 1-215 15,7 0-119-15,11-3-26 16,9-2-26-16,17-3-15 16,9-2 7-16,12 1-8 15,-1 2 12-15,4 6-73 16,-18 4-29-16,-6 12-322 15,-18 3 32-15</inkml:trace>
          <inkml:trace contextRef="#ctx0" brushRef="#br0" timeOffset="614617.3492">4168 4107 964 0,'0'-1'391'0,"-2"15"-2"0,-4 2-222 15,-2 5-131-15,1 14-28 16,-4 8-10-16,-2 1 9 15,1 8-10-15,6 0 10 16,4 3-8-16,10-10 7 0,4 1-10 16,-1-15 5-1,4-9-44-15,-4-12-3 0,-6-13-247 16,-5-5-98-16,-5-13-54 16</inkml:trace>
          <inkml:trace contextRef="#ctx0" brushRef="#br0" timeOffset="614854.9788">4638 4010 1321 0,'-16'10'304'0,"-2"11"113"0,-8 13-383 16,0 5-24-16,-8 13-9 16,7-10 9-16,9-2-6 15,11-11 5-15,7-4-9 16,12-14 6-16,5-6-6 16,5-11 7-16,8-3-5 15,4-4 8-15,4 2-9 16,-1 5 6-16,-1 6-11 15,-14 4 7-15,-7 9-12 16,-9 5 10-16,-7 5-8 16,-7 3 13-16,-4 0-8 15,1-3 13-15,-8-2 4 16,2-7 16-16,-5 1-2 16,-3-4 9-16,-1-3-5 15,-1-6-7-15,-4-7-15 16,3-3-3-16,-7-15-79 15,2-1-31-15,2-7-312 0,1 2-53 16,9-3-117-16</inkml:trace>
          <inkml:trace contextRef="#ctx0" brushRef="#br0" timeOffset="615325.3499">4448 4106 983 0,'17'-17'343'15,"2"0"69"-15,5 2-259 0,9-6-44 16,3 1-32-16,11-1-25 15,1 5-28-15,7-5-15 16,-4 11 2-16,4 2-81 16,-13 6 76-16,0 7-442 15,-14 2 97-15</inkml:trace>
          <inkml:trace contextRef="#ctx0" brushRef="#br0" timeOffset="615953.5505">5185 3720 1226 0,'-18'-4'335'16,"-13"6"92"-16,-3 4-349 15,-3 6-36-15,4 1-18 16,2-2-12-16,15 5-11 16,11-1 7-16,9 3-12 15,7-4 9-15,13-1-11 16,9-8 12-16,6-10-5 15,4-8 11-15,3-9-7 16,-10-6 10-16,-7-4-10 16,-5 6 7-16,-13-2-5 0,-20 5 10 15,-6 10-5-15,-6 5 3 16,-18 7-7-16,0 9 4 16,-1 13-14-16,-1-3 7 15,-3 9-7-15,12-1 4 16,4 10-77-16,12-7-20 15,6 4 48-15,10-1-406 16,10-1 127-16</inkml:trace>
          <inkml:trace contextRef="#ctx0" brushRef="#br0" timeOffset="615333.381">5342 3904 610 0,'7'9'436'16,"-7"4"-87"-16,-13 14-36 16,-7 10-291-16,-7 15-1 0,-4-6 8 15,-3 17-11-15,9-6 8 16,3 0-9-16,2-14-3 15,4 3-10-15,1-20 6 16,4-13-9-16,8-13 3 16,9-17-347-16,4-2-29 15,5-15-109-15</inkml:trace>
          <inkml:trace contextRef="#ctx0" brushRef="#br0" timeOffset="615970.5074">5438 4209 614 0,'-5'28'214'16,"3"-4"76"-16,2 10-148 15,4-4 12-15,2 5 17 16,4-7-45-16,6-4-12 16,2-9-17-16,11-2-14 15,3-13-13-15,9-13-9 16,-2-5-8-16,5-13-12 15,-9-6-6-15,-4-10-4 16,-11 6 9-16,-11-3 5 16,-12 10 6-16,-21 10-9 0,-9 11-1 15,-17 11-19-15,0 12-12 16,-7 10-8-16,13 4 7 16,5 12-12-16,17-6 8 15,9 1-14-15,11-10-51 16,18-3-454-16,5-6 128 15</inkml:trace>
          <inkml:trace contextRef="#ctx0" brushRef="#br0" timeOffset="611730.9637">1761 4509 733 0,'3'-3'250'0,"-1"3"22"0,-2 3-170 16,0-1-88-16,-5 1 5 16,5 1 22-16,-3 0 12 15,-2-2 13-15,0 1 16 16,2-1 4-16,0 1-6 15,1 0-8-15,8 2-15 16,1 0-14-16,7 0-16 16,1-2-2-16,3-6-7 15,5-2 3-15,11-5-9 16,0-3 5-16,14 0-70 16,-5 5 132-16,-1 2-499 15,-15 4 148-15</inkml:trace>
          <inkml:trace contextRef="#ctx0" brushRef="#br0" timeOffset="611366.8985">1891 4339 763 0,'1'-8'375'16,"-2"3"-7"-16,-3 7-149 16,0 4-142-16,0 10-22 15,-4 2-21-15,0 10-15 16,2 3-3-16,-4 6-9 16,3 0 3-16,6 9-9 15,-2-4 6-15,4-2-6 16,7-5 6-16,0-8-26 15,-1-14-14-15,4-8-361 16,1-3 95-16</inkml:trace>
          <inkml:trace contextRef="#ctx0" brushRef="#br0" timeOffset="612341.3258">2517 4180 1123 0,'9'-8'285'16,"-7"16"88"-16,-2 5-315 15,-3 10-33-15,-10 9-9 0,3 1 6 16,2 4-8-1,0-8 3-15,1-4-10 0,12-11 4 16,-5-9-16-16,12-7-2 16,6-2-16-16,4-3 7 15,4-1-10-15,3 5 14 16,-1 4-1-16,-5 4 15 16,-2 10-9-16,-7 1 9 15,-4 8-15-15,-7-1 12 0,-6 6-8 16,-3-3 11-16,-7 2-3 15,0-4 18-15,-8 2 1 16,1-6 16-16,-9-3-3 16,3-5 4-16,-7-4-12 15,3-7-2-15,-8-7-75 16,4-9 277-16,-5-9-626 16,2-10 238-16</inkml:trace>
          <inkml:trace contextRef="#ctx0" brushRef="#br0" timeOffset="612730.1675">2505 4206 1092 0,'20'-6'247'0,"4"-1"98"16,4 1-312-16,12-2-24 16,4 1 14-16,6-4-369 0,1-1 124 15</inkml:trace>
          <inkml:trace contextRef="#ctx1" brushRef="#br0">4526 4248 0,'0'0'0,"0"0"0,0 0 16,0 0-16,0 0 16,0 0-1,0 0-15,4-44 16,4 36 0,5-1 15,7 1 0,12 0-15,-3 0-16</inkml:trace>
        </inkml:traceGroup>
        <inkml:traceGroup>
          <inkml:annotationXML>
            <emma:emma xmlns:emma="http://www.w3.org/2003/04/emma" version="1.0">
              <emma:interpretation id="{A185C294-F442-4304-9D4F-8ECB3ED068DE}" emma:medium="tactile" emma:mode="ink">
                <msink:context xmlns:msink="http://schemas.microsoft.com/ink/2010/main" type="inkWord" rotatedBoundingBox="15018,4286 17890,4067 18018,5747 15146,5966">
                  <msink:destinationLink direction="with" ref="{DAF52FEA-4BDD-41E0-B349-F8267A16C083}"/>
                  <msink:destinationLink direction="with" ref="{B9AAA38C-F602-4531-88AE-0C048A3745F2}"/>
                </msink:context>
              </emma:interpretation>
            </emma:emma>
          </inkml:annotationXML>
          <inkml:trace contextRef="#ctx0" brushRef="#br0" timeOffset="616777.0627">6031 4180 791 0,'-11'-18'516'0,"11"13"-83"15,6-4-88-15,11 1-298 16,10 1-20-16,9 2-11 0,13-6-11 16,3 0 8-16,11 2-61 15,-5 1 126-15,9 0-518 16,-20 3 160-16</inkml:trace>
          <inkml:trace contextRef="#ctx0" brushRef="#br0" timeOffset="616771.0784">6292 3938 1153 0,'5'-6'346'0,"-3"4"65"15,-2 4-317-15,-2 13-53 16,1 4-18-16,-1 15-19 15,2 2 6-15,2 16-8 16,3-5 6-16,3 6-9 16,3-7 8-16,-1-9-39 15,-2-11-8-15,-5-7-42 16,-6-14 94-16,-10-3-436 16,-8 0 171-16</inkml:trace>
          <inkml:trace contextRef="#ctx0" brushRef="#br0" timeOffset="619295.0115">6727 3428 653 0,'-5'-23'511'16,"-3"10"-90"-16,-5 8-43 15,-1 7-297-15,-14 11-26 16,-6 3-28-16,-3 28-18 15,-1 3 3-15,-1 22-9 0,10 8 8 16,0 23-9-16,6-6 4 16,2 18-7-16,8-10 7 15,8 7-8-15,10-21 8 16,8-2-10-16,15-20 9 16,14-9-8-16,15-21-14 15,32-14 95-15,10-15-511 0,14-19 184 16</inkml:trace>
          <inkml:trace contextRef="#ctx0" brushRef="#br0" timeOffset="617272.7889">6824 3805 740 0,'-3'-4'496'0,"-8"12"-96"16,-10 5-91-16,-8 13-245 16,-5 9-25-16,-5 6 4 15,11-4 8-15,2 1-7 0,13-16-1 16,11 3-24-16,17-14-10 16,13-8-8-16,11-13 5 15,17-6-25-15,6-7 5 16,8 1-15-16,-10 7 3 15,1 12-11-15,-14 11 24 16,-11 7-8-16,-16 6 16 16,-4-2-5-16,-16 4 24 0,-15 3 12 15,-1-3 22-15,-12 4 15 16,-4-3 17-16,-9 4-9 16,4-2-10-16,-5 0-16 15,5-7-12-15,-2-1-18 16,6-10-2-16,-2-6-33 15,0-12-55-15,0-6-439 16,14 3 102-16</inkml:trace>
          <inkml:trace contextRef="#ctx0" brushRef="#br0" timeOffset="617326.1688">6738 3791 1219 0,'10'-21'393'0,"11"-5"85"16,5 3-328-16,13-3-60 0,2 5-27 16,9 3-30-16,-5 10-20 15,9 8-9-15,-10 8-33 16,-2 10-109-16,-10 2 83 16,10 4-437-16,-3-1 68 15</inkml:trace>
          <inkml:trace contextRef="#ctx0" brushRef="#br0" timeOffset="617888.4166">7533 3467 1223 0,'-24'-13'279'16,"-5"17"103"-16,-1 6-343 16,0 1-38-16,7 1 16 0,0-6 0 15,12 1 9 1,6-2-8-16,8 0 6 0,7 9-15 15,8 4-1-15,11-7-8 16,3 1 9-16,16-6-6 16,-5-11 7-16,4-9-7 15,-11-1 8-15,-2-9-8 16,-18-1 5-16,-8 1 15 16,-11 10 12-16,-15-8-2 15,-12 14 8-15,-16 3-4 16,-1 5-15-16,-11 4-14 15,9 10 2-15,-1 6-10 16,12 2 1-16,4 11-88 16,20-2-23-16,2 6-354 15,17 0 30-15</inkml:trace>
          <inkml:trace contextRef="#ctx0" brushRef="#br0" timeOffset="617804.0419">7712 3682 1016 0,'16'5'282'0,"-13"8"76"15,-8 3-275-15,-9 13-32 16,-11 6 3-16,-9 16-5 15,-1 3 3-15,-4 12-4 16,6-9-5-16,6-2-14 16,7-14-4-16,7-10-13 15,5-22 2-15,2-4-44 16,2-13 430-16,11-31-826 16,1-11 382-16</inkml:trace>
          <inkml:trace contextRef="#ctx0" brushRef="#br0" timeOffset="618397.8147">7827 3885 912 0,'-5'24'297'16,"-8"9"57"-16,3 4-240 0,-4 2-31 15,2-5-17-15,6-3-15 16,6-7-10-16,1-6-1 15,6-3 1-15,4-4 4 16,1-6 14-16,4-5 4 16,3-3-3-16,6-10-15 15,1 1-11-15,1-6-17 16,-1 1-6-16,-6-9-7 16,-8 3 5-16,-8-6 10 15,-3 1 12-15,-12-1 1 16,-4 6 7-16,-11 2-9 15,-6 8-10-15,-15 7-12 16,2 4-2-16,-2 10-10 16,6 5 7-16,12 3-12 15,16 2-18-15,13 3-101 0,16-3-23 16,20-2-357-16,9-11 20 16</inkml:trace>
          <inkml:trace contextRef="#ctx0" brushRef="#br0" timeOffset="618817.7362">8047 3343 628 0,'17'2'423'0,"8"4"-65"16,5 1-79-16,9 4-182 16,1 2-32-16,7 2-14 15,-5 6-5-15,2 16-16 16,-10 9-6-16,-5 20-15 16,-16 5 0-16,-19 17-8 15,-15-4 10-15,-23 10-6 16,-9-9 8-16,-22 4-5 15,0-13 5-15,-6 0-24 16,10-14-38-16,-18-4-367 16,16-20 93-16</inkml:trace>
          <inkml:trace contextRef="#ctx0" brushRef="#br0" timeOffset="619751.492">8273 2790 1112 0,'8'-23'356'0,"8"2"82"16,5 10-307-1,12-2-17-15,7 10-31 0,17-2-33 16,-2 2-19-16,15-4-17 16,0 7-5-16,-6 2-10 15,-13 3 2-15,-14 11-10 16,-29 23 8-16,-29 9-4 16,-18 8 15-16,-14 28 23 15,-1-11 17-15,-3-5-1 16,17-16 3-16,7-3-13 15,14-30-21-15,19 1-16 16,18-11 5-16,32-12-68 16,29-18-68-16,28-2-390 15</inkml:trace>
        </inkml:traceGroup>
        <inkml:traceGroup>
          <inkml:annotationXML>
            <emma:emma xmlns:emma="http://www.w3.org/2003/04/emma" version="1.0">
              <emma:interpretation id="{9611B731-0ED4-4E81-952E-0C9307755460}" emma:medium="tactile" emma:mode="ink">
                <msink:context xmlns:msink="http://schemas.microsoft.com/ink/2010/main" type="inkWord" rotatedBoundingBox="18943,4623 21598,4421 21693,5669 19038,5871">
                  <msink:destinationLink direction="with" ref="{B9AAA38C-F602-4531-88AE-0C048A3745F2}"/>
                </msink:context>
              </emma:interpretation>
              <emma:one-of disjunction-type="recognition" id="oneOf13">
                <emma:interpretation id="interp29" emma:lang="" emma:confidence="0">
                  <emma:literal>wankerer</emma:literal>
                </emma:interpretation>
                <emma:interpretation id="interp30" emma:lang="" emma:confidence="0">
                  <emma:literal>Wenk kur</emma:literal>
                </emma:interpretation>
                <emma:interpretation id="interp31" emma:lang="" emma:confidence="0">
                  <emma:literal>Wenk her</emma:literal>
                </emma:interpretation>
                <emma:interpretation id="interp32" emma:lang="" emma:confidence="0">
                  <emma:literal>wende kur</emma:literal>
                </emma:interpretation>
                <emma:interpretation id="interp33" emma:lang="" emma:confidence="0">
                  <emma:literal>wende her</emma:literal>
                </emma:interpretation>
              </emma:one-of>
            </emma:emma>
          </inkml:annotationXML>
          <inkml:trace contextRef="#ctx0" brushRef="#br0" timeOffset="806121.0846">9951 3818 944 0,'-8'-6'306'16,"1"-2"65"-16,7 9-253 15,-9-2-21-15,10 4-27 16,-2 7-9-16,-3 3-21 15,3 10-10-15,1 9-18 16,-5 15-4-16,5 2-3 16,3 19 2-16,-1 2 0 0,1 11 2 15,0-10 0-15,5 0-2 16,-4-17-2-16,4-10 1 16,1-20-1-16,3-11 1 15,-1-15-1-15,9-11-1 16,4-11 1-16,7-15-2 15,0-3 1-15,3-5 0 16,-4 5 1-16,-4 6-4 16,-8 13 0-16,-3 10-4 15,-7 15 1-15,-3 9-4 16,-5 10 2-16,-5 14 0 16,-2 5 4-16,-1 4-1 15,2-2 4-15,3-3-1 16,4-15 0-16,2-9 0 15,6-13 0-15,4-19 1 0,4-12 2 16,4-23-1-16,2-9 2 16,5-11-1-16,-7 4-1 15,-3 3 0-15,-7 25-2 16,-5 12 0-16,-7 18 4 16,-6 12 4-16,-2 16 0 15,-8 14 2-15,3 10 0 16,-2 14-2-16,3-1-3 15,5-2 0-15,11-14 1 0,7-8-1 16,7-20-1-16,14-14-2 16,3-16-1-16,13-24-3 15,-5-8 0-15,2-19-4 16,-11 5-2-16,-7 2-3 16,-15 19 2-16,-3 15-4 15,-8 21 2-15,-5 17 2 16,2 17 4-16,-4 15 0 15,6 1 7-15,-1 10 13 16,1-10 11-16,-1-6 6 16,4-10 0-16,7-8-3 15,-2-15-9-15,16-16-11 16,6-10-7-16,8-11-19 16,-5-2-16-16,6-6-44 15,-12 15-16-15,-7 4-18 0,-11 16 9 16,-8 16 17-16,-8 12 43 15,-6 18-4-15,-7 9 7 16,1-1-113-16,9-9-216 16,12-11 18-16</inkml:trace>
          <inkml:trace contextRef="#ctx0" brushRef="#br0" timeOffset="806746.9586">10913 3325 626 0,'-13'4'441'0,"5"5"-93"0,-2 11-35 15,3-4-292-15,-1 12 8 16,3 15 3-16,-3 19 9 16,5 3-1-16,1 23-1 15,1-6-15-15,1 16-6 16,0-17-7-16,-2 1-5 15,1-12-2-15,1-5 4 16,0-20 5-16,3-9 1 16,2-10 2-16,8-24 8 15,1-15 0-15,14-28-2 16,3-16-2-16,11-35-2 16,-2-9-9-16,-1-17-5 0,-9 17-2 15,-8 12-5-15,-12 41-5 16,-7 25-7-16,-8 41-1 15,-6 27-2-15,-2 13 2 16,-3 19-15-16,1-6 2 16,2 4-19-16,7-17-12 15,2-8-28-15,6-25 7 0,3-12-308 16,10-17 92-16</inkml:trace>
          <inkml:trace contextRef="#ctx0" brushRef="#br0" timeOffset="807807.4661">11446 3121 875 0,'-11'49'279'0,"-2"14"61"16,0-13-223-16,0 15-37 15,0 6-12-15,-2 12-5 16,9-11-18-16,0 4-13 0,7-8-19 16,7-3-6-16,2-15-4 15,3-1-1-15,3-17 1 16,-1-8-2-16,-7-14 4 15,3-11 9-15,-9-17 2 16,1-10 0-16,5-3 2 16,5-25-4-16,-3-4-10 0,-2-5-2 15,0 13 0-15,-6 2-3 16,-4 27 1-16,1 10-6 16,2 19 0-16,1 15 1 15,1 7 2-15,2 13 0 16,5 7 6-16,3-4-2 15,3-13 1-15,2-5-1 16,4-15 0-16,3-16 2 16,1-9 1-16,-2-19-1 15,-1-9 2-15,-5-15 0 16,-6 1-1-16,-2-5 1 16,-5 19-2-16,-5 7-2 15,-5 15-1-15,-1 22 1 16,-6 22 1-16,-1 20 7 15,0 14 5-15,2 17 14 0,5-9 1 16,6-2 1-16,4-19-7 16,13-12-5-16,4-19-11 15,11-12-2-15,1-17-14 16,7-21-16-16,-3-12-6 16,2-17-3-16,-9 0 1 15,-3-1 1-15,-14 19 18 16,-5 11-1-16,-4 20 2 0,-4 20 2 15,0 16 15-15,1 17 14 16,1 7 13-16,3 3 8 16,-2-8 0-16,7-8-5 15,-1-17-13-15,9-9-7 16,3-8-7-16,10-10-3 16,0-2 1-16,5-4-3 15,-6 6 0-15,0 5-3 16,-8 6 0-16,-7 10-2 15,-7 7 4-15,-2 0 0 16,-6 1 1-16,-1-3 26 16,-1-5 13-16,-1-6 11 15,1-6 0-15,1-14 2 16,-1-6-25-16,4-20-10 16,-2-4-12-16,1-7-1 15,-1 9-1-15,-3 1-2 16,0 15 0-16,1 6-1 0,-1 6-1 15,1 9-2-15,7 4-1 16,7 0-2-16,5 3 0 16,16 1 3-16,6-7-27 15,13 1-71-15,1-4-38 16,4-7-361-16,-20 2 33 16</inkml:trace>
        </inkml:traceGroup>
      </inkml:traceGroup>
      <inkml:traceGroup>
        <inkml:annotationXML>
          <emma:emma xmlns:emma="http://www.w3.org/2003/04/emma" version="1.0">
            <emma:interpretation id="{FBFA68CC-9319-4EC1-9642-4856FA514697}" emma:medium="tactile" emma:mode="ink">
              <msink:context xmlns:msink="http://schemas.microsoft.com/ink/2010/main" type="line" rotatedBoundingBox="4560,7501 6265,7216 6493,8583 4788,8868"/>
            </emma:interpretation>
          </emma:emma>
        </inkml:annotationXML>
        <inkml:traceGroup>
          <inkml:annotationXML>
            <emma:emma xmlns:emma="http://www.w3.org/2003/04/emma" version="1.0">
              <emma:interpretation id="{AD6BFC53-5476-4F70-888A-52C95B5443DE}" emma:medium="tactile" emma:mode="ink">
                <msink:context xmlns:msink="http://schemas.microsoft.com/ink/2010/main" type="inkWord" rotatedBoundingBox="4560,7501 5478,7348 5706,8715 4788,8868"/>
              </emma:interpretation>
              <emma:one-of disjunction-type="recognition" id="oneOf14">
                <emma:interpretation id="interp34" emma:lang="" emma:confidence="1">
                  <emma:literal/>
                </emma:interpretation>
              </emma:one-of>
            </emma:emma>
          </inkml:annotationXML>
          <inkml:trace contextRef="#ctx0" brushRef="#br0" timeOffset="724092.2637">-4322 6125 1221 0,'-10'-11'345'0,"-2"1"83"0,6 2-347 16,-4 6-35-16,5 0-29 15,5 6-7-15,0 1-7 16,-1 6-86-16,2 12-346 15,-12 6 89-15</inkml:trace>
          <inkml:trace contextRef="#ctx0" brushRef="#br0" timeOffset="725149.6977">-3880 6420 1064 0,'-9'0'312'15,"-3"7"84"-15,6-3-305 0,1 5-9 16,5-5-35-1,8 5 3-15,5-6-29 0,10-3 5 16,8-5-15-16,6-8 5 16,-1-8-10-16,-2-10 9 15,-7-1-9-15,-12-6 5 16,-4 6-9-16,-6 3 9 16,-7 4-11-16,-6 9 25 15,-3 10-4-15,-10 6 8 16,-2 4-9-16,-3 14 7 15,0 3-26-15,2 12 5 16,3 1-11-16,1 6 9 16,6-4-9-16,2 5 10 15,6-7-6-15,1 0 16 16,3-7-8-16,6 3 11 16,-1-9-11-16,7 1 8 0,-1-4-15 15,8 2 6 1,2-12-10-16,12-13 9 0,3-11-7 15,13-17-87-15,5-12-28 16,22-2-353-16,-14 8 16 16</inkml:trace>
          <inkml:trace contextRef="#ctx0" brushRef="#br0" timeOffset="723659.3838">-4232 6483 1042 0,'-13'-5'318'0,"4"4"72"15,-3-1-262-15,9 7-56 16,0 2-1-16,-2 6-17 16,-5 11-7-16,4 8-16 15,-10 15 1-15,4 7-8 16,-4 11-1-16,5-4-2 16,-6 6-4-16,6-9-5 15,6 2-5-15,5-9-1 16,5-8-1-16,2-10 1 15,10-9-3-15,0-16 4 0,7-13 1 16,2-12 0-16,13-17 0 16,-5-9 2-16,-3-12-50 15,-5 3-56-15,-5-1-374 16,-12-4 59-16</inkml:trace>
          <inkml:trace contextRef="#ctx0" brushRef="#br0" timeOffset="724656.6007">-4108 7359 944 0,'-12'23'303'16,"1"-5"73"-16,0-2-263 15,6-8 3-15,3-10-36 16,4-2-1-16,3-8-34 15,11-20 1-15,0-7-34 16,8-11 5-16,4-2-15 0,0-5 9 16,-4 16-12-1,-1 7 8-15,-7 12-9 0,-6 9 8 16,-4 11-9 0,1 10 16-16,-7 10-6 0,-5 14 11 15,0 7-9-15,-3 12 10 16,-4-3-18-16,1 4 7 15,6-13-12-15,3-2 9 16,1-15-8-16,2-5 9 16,4-10-11-16,2-10-54 15,-4-15 196-15,7-23-581 16,-2-9 198-16</inkml:trace>
        </inkml:traceGroup>
        <inkml:traceGroup>
          <inkml:annotationXML>
            <emma:emma xmlns:emma="http://www.w3.org/2003/04/emma" version="1.0">
              <emma:interpretation id="{8FE439EF-3F38-466A-AD1A-258E31685231}" emma:medium="tactile" emma:mode="ink">
                <msink:context xmlns:msink="http://schemas.microsoft.com/ink/2010/main" type="inkWord" rotatedBoundingBox="5967,7990 6382,7921 6436,8241 6020,8310"/>
              </emma:interpretation>
              <emma:one-of disjunction-type="recognition" id="oneOf15">
                <emma:interpretation id="interp35" emma:lang="" emma:confidence="0">
                  <emma:literal>#</emma:literal>
                </emma:interpretation>
                <emma:interpretation id="interp36" emma:lang="" emma:confidence="0">
                  <emma:literal>=</emma:literal>
                </emma:interpretation>
                <emma:interpretation id="interp37" emma:lang="" emma:confidence="0">
                  <emma:literal>&lt;</emma:literal>
                </emma:interpretation>
                <emma:interpretation id="interp38" emma:lang="" emma:confidence="0">
                  <emma:literal>&gt;</emma:literal>
                </emma:interpretation>
                <emma:interpretation id="interp39" emma:lang="" emma:confidence="0">
                  <emma:literal>x</emma:literal>
                </emma:interpretation>
              </emma:one-of>
            </emma:emma>
          </inkml:annotationXML>
          <inkml:trace contextRef="#ctx0" brushRef="#br0" timeOffset="726165.6462">-3075 6842 1078 0,'-10'10'302'16,"9"-7"75"-16,13 3-293 15,10 4-41-15,7-7-6 16,6 2-12-16,16-2-2 16,-1-4-7-16,12-6-6 0,-4 6 4 15,4-4-413-15,-15-3 140 16</inkml:trace>
          <inkml:trace contextRef="#ctx0" brushRef="#br0" timeOffset="726158.6659">-3062 6649 965 0,'11'6'366'16,"7"-6"34"-16,3-5-232 16,3-8-92-16,9 0-34 15,3-4-1-15,-2 0-22 0,6 1-8 16,-2 3-7-16,-6 3-2 16,-6 6-1-16,-7 7-3 15,-9 3 2-15,-10 9-61 16,-6 4 88-16,-7 6-447 15,0-3 122-15</inkml:trace>
        </inkml:traceGroup>
      </inkml:traceGroup>
    </inkml:traceGroup>
  </inkml:traceGroup>
</inkml:ink>
</file>

<file path=ppt/ink/ink29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4:42.47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78CAD23-E8D3-4819-A005-65FFA4B66B62}" emma:medium="tactile" emma:mode="ink">
          <msink:context xmlns:msink="http://schemas.microsoft.com/ink/2010/main" type="inkDrawing" rotatedBoundingBox="11753,2934 25514,2916 25515,4142 11755,4160" hotPoints="24944,3991 24752,5185 11929,3126 12120,1933" semanticType="enclosure" shapeName="Rectangle"/>
        </emma:interpretation>
      </emma:emma>
    </inkml:annotationXML>
    <inkml:trace contextRef="#ctx0" brushRef="#br0">271 21 880 0,'-11'14'203'0,"-4"12"78"16,-3 7-260-16,0 1-6 16,4-7-9-16,-2 2 11 15,4-12 5-15,1 0 24 16,1-4 7-16,0 9 20 15,2-1-5-15,-3 8 0 16,3 0-20-16,-2 13-7 16,2-5-18-16,1 11-6 15,1-8-6-15,0 5-5 16,-1-4-2-16,-1 8-2 0,0-7-1 16,1 7 0-16,2-6 0 15,4-4 3-15,1-1 1 16,5 5 1-16,3-5-1 15,2 2-1-15,-1 1-2 16,4-7-1-16,-3-10 0 16,3 2 0-16,-3-3 0 15,3-1 0-15,-4-5 2 16,3 1-4-16,-4-4 3 0,5-4-4 16,-3-2 1-1,1-2-2-15,-3-2 5 0,2-8-2 16,-4 1 4-16,2 0-1 15,-1-2 2-15,4-3-4 16,2 5 2-16,5 1-3 16,1-4 3-16,9 9-3 15,1-1 0 17,-14-2 1-32,1 1 1 0,52 4-4 15,0-5 4-15,12 3-4 16,-4-9 3-16,-22-4-3 15,-3 4 3-15,9 4-2 16,-6-3 1-16,12 7-1 16,-4 1 2-16,9-3-3 15,-7-2 4-15,15 1-4 0,-9-3 3 16,18 3-3-16,-6-4 3 16,17-3-3-16,-10 8 3 15,15-5-2-15,-10-2 2 16,12 1-3-16,-6 0 3 15,19-9-2-15,-14 5 2 16,15-9-2-16,-11 9 2 16,14 2 0-16,-16 5-1 0,20 4 0 15,-14 11 2-15,17-8-4 16,-17 3 2-16,17-7 0 16,-13-2 1-16,18-9-2 15,-15 3 3-15,21-7-3 16,-23 6 0-16,20-4 1 15,-13 9-1-15,10 1-3 16,-22 5 3-16,17 4 0 16,-21 2-2-16,11-3 2 15,-10 5 1-15,16-2-2 16,-9-5 2-16,10 2 0 16,-12-3-1-16,19-2 2 15,-17-2-1-15,15 1-1 16,-14-1 1-16,12 2 0 15,-18 0 0-15,17 2-1 16,-18 1 3-16,15-3-2 0,-12-3 0 16,9-4 1-16,-16 1-1 15,16 1-1-15,-19-2 3 16,15-1-3-16,-16 0 1 16,13 0 1-16,-13-5 0 15,19 0-3-15,-18 6 4 16,9 4-2-16,-17 2 0 15,9 2 0-15,-14 4 0 0,18 2-1 16,-15-4 1-16,16 0-1 16,-12-6 1-16,10-4 1 15,-14-2-1-15,15-1 0 16,-13-2 1-16,6 8-1 16,-19 0 2-16,12 4-2 15,-15 2 0-15,6 1 0 16,-7 0-1-16,17 2-1 15,-13 0 3 1,12-2-1-16,-12-1 0 0,13 1 0 16,-13 1 0-16,6-3-1 15,-11 7 2-15,14 0-2 16,-12-1 2-16,7 1-1 16,-11 2 1-16,12-2-2 15,-13-3 2-15,9 1-1 16,-6-3 1-16,14 2-2 15,-7 0 2-15,5 3-2 0,-10-1 1 16,7 2-1-16,-14-5 3 16,9 5-3-16,-11 1 3 15,15 0-3-15,-7 0 3 16,9 3-4-16,-10-5 4 16,4-2-3-16,-12 1 2 15,8 4-1-15,-11-4 2 0,10-6-5 16,-7 4 5-16,11 6-2 15,-9-1 1-15,6 1-3 16,-14 2 3-16,11-6-2 16,-13-5 1-16,4-14 0 15,-9-4 1-15,11 5-2 16,-11 3 2-16,9-1-2 16,-7 11 2-16,6-2-2 15,-9 5 2-15,1-7-2 16,-10-3 3-16,-3 1-3 15,-8 2 3-15,-4-9-3 16,-8 2 3-16,-1 1-4 16,-5 2 5-16,-3 3 3 15,-7 3 9-15,3 0 0 16,-5 1 6-16,-1-1 2 16,-1-3-3-16,0 1-4 0,-2 4-2 15,-2-5-6-15,3 0 0 16,-1 1-6-16,0-3 0 15,1-3-3-15,3-2 3 16,-1-1-5-16,0-2 3 16,2-10-3-16,1 4 1 15,-2-6-2-15,1-1 1 16,4-11 0-16,-3 6 2 0,2-16 0 16,0 7 1-16,-1-11 0 15,-1 9 0-15,-1-8-1 16,-2 6 1-16,1-6-2 15,1 4 0-15,-4-10 0 16,-1 5 1-16,-2-2-2 16,0-2 3-16,-4 4 0 15,4 9 1-15,0 7-1 16,4 2 2-16,-3 9-1 16,-1 3-1-16,-1 6 0 15,-3 7 2-15,1 5-1 16,-3 0 3-16,-1 3-1 15,-1 0 1-15,-2-4-3 16,-3 4 0-16,-1 0 1 0,-1 4 1 16,-6-3 0-1,0 1 1-15,-5 1 0 0,3-1 0 16,-6-7-3-16,0 2-1 16,-5 1-2-16,5-6 2 15,-10 0-3-15,-3 4 2 16,-12-2-5-16,2 4 1 15,-21-2-7-15,0 4-1 16,-13-7-7-16,5 7 0 16,-8-10-8-16,-2 5 3 15,-19 1-6-15,4 5 4 0,-25-6-5 16,6 7 11-16,-24 3 1 16,16 0 8-16,-25-5 4 15,19 0 9-15,-23-2 1 16,19-1 5-16,-21 3-2 15,17 1-1-15,-17 1-3 16,10 5 1-16,-23-7-2 16,20-7 2-16,-15 4-2 15,8 3 2-15,-18-7-3 16,23 6 2-16,-9-3-3 16,10 3 4-16,-19-1-3 15,23-1 3-15,-14 1-3 16,10 2 3-16,-20 2-3 0,24-4 3 15,-18 2-2-15,19 0 3 16,-28 8-2-16,23-4 1 16,-10-1 0-16,19 0 5 15,-27 2-3 1,34-8 3-16,-22-5-2 0,26 4 2 16,-26 1-8-16,25 0 4 15,-24 0-2-15,27 4-1 16,-28 3-2-16,25-1 5 0,-23-2-4 15,24 1 3-15,-21 0 1 16,18-1 4-16,-23 3-3 16,26-3 2-16,-18 2-4 15,23 2 2-15,-24-1-4 16,22-4 6-16,-20 0-1 16,18 3 5-16,-20-6-2 15,24 4 3-15,-18 2-5 16,22 2 1-16,-13-3-5 15,16-2 3-15,-18 0-3 16,19-5 1-16,-20 3-3 16,12 1 1-16,-9 4-4 15,17-1 2-15,-18 6-2 16,20 1 2-16,-14-4 0 16,16 2 3-16,-15 4-1 15,20-4 1-15,-15-2 0 16,13 4 0-16,-11 1-1 0,22-5 3 15,-13 3 2-15,17-2 0 16,-9-2 0-16,8-6 1 16,-11 0-5-16,24-4 1 15,-13-2 1-15,18 0 6 16,-5 1 8-16,15 2 3 16,-3 1-4-16,19 2-2 15,4-1-44-15,17-4-34 16,14-3 81-16,13-11-443 0</inkml:trace>
    <inkml:trace contextRef="#ctx0" brushRef="#br0" timeOffset="37173.1552">50 222 762 0,'-6'-7'228'0,"-4"6"52"0,7-1-209 15,-2 4-29-15,3-1-12 16,1 2-10-16,4 7-5 16,4 3-8-1,1 5-2-15,6 13-8 0,4 6 3 16,-2 12-7-16,1 1 2 16,-4 7-4-16,-5-8 4 15,-3 2-3-15,-2-12 8 16,-5 0 6-16,1-6 11 15,-3 1 14-15,-1-3 7 0,1 6 0 16,4 0-2 0,0 9-9-16,4-1-14 0,6 0-8 15,2-7-2-15,4-6-3 16,2-7 2-16,-1-6-3 16,1-3 2-16,3 0-3 15,-4-3 1-15,2-3-1 16,-3-3 2-16,5-1-3 15,7-6 2 17,-15 0-1-32,1 0 2 0,53-3-1 15,3-7 1-15,17 0 1 16,4-4 2-16,-21-4-1 16,-4 8 1-16,12-1-2 15,-6 8 1-15,5 4-3 0,-4 4 3 16,9-2-3-16,-11 1 2 15,7-4-2-15,-4 3 3 16,11 0-4-16,-9-5 2 16,8 7-1-16,-9-5 1 15,9-9-2-15,-8 4 3 16,14-5-3-16,-9-6 0 16,18-5-5-16,-13 1 4 15,3-6-1-15,-11 8 3 16,0-3 0-16,-15 13 6 0,7 10-3 15,-9 3 0-15,11 4-2 16,-4 6 2-16,10-4-2 16,-5-2 1-16,4-1-1 15,-10-4 1-15,6 1-3 16,-13-6 4-16,5 1-3 16,-7-5 1-16,5-2 0 15,-9 3 2-15,6 0-4 16,-6-2 5-16,6 3-4 15,-5-6-1-15,8 3-3 16,-6-4 5-16,11-6-2 16,-7-3 3-16,9 2 1 15,-7 1 3-15,9-2-6 16,-12 5 2-16,6 2-2 0,-9 3 4 16,6-4-4-1,-11 3 2-15,7-1-1 0,-9 0-1 16,8 1 0-16,-7 2 2 15,9 1-1-15,-5 2 0 16,16 1 1-16,-4 1 2 16,15 4 0-16,-5-5-2 0,5 1 0 15,-5-1 0 1,9 1-2-16,-10 1 0 0,16 4 0 16,-6 0 2-16,15 4-1 15,-19-1 0-15,16 2 0 16,-14 2 1-16,9-2-2 15,-11 0 2-15,20-1-1 16,-11-1 0-16,5 6 1 16,-7-3 0-16,4 3-1 15,-12 5 2-15,10 0-3 16,-5-8 2-16,11 4-3 16,-8-8 2-16,7 0 0 15,-7-5 1-15,16 2-3 16,-12 3 4-16,17 1-3 15,-3-6-1-15,10 7 2 16,-13-11 1-16,14 3-3 0,-12-2 3 16,15-1 0-1,-15-1-1-15,10 1 0 0,-13 4 3 16,9 4-5-16,-18 5 4 16,14 0-4-16,-12 6 3 15,16-5-2-15,-18-6 2 16,18 3-1-16,-10-5 1 15,15 1-4-15,-13-3 4 0,16 3-2 16,-20 2 2 0,7 1-1-16,-14-4 1 0,6 4-3 15,-12 3 4-15,15-1-3 16,-9-5 2-16,11 2-1 16,-17-2 1-16,12-1-2 15,-16-1 2-15,11 4-2 16,-10 0 1-16,19 5 0 15,-14-2 1-15,11-3-1 16,-12 0 0-16,11-2-1 16,-15-3 1-16,12-5-1 15,-13 5 1-15,12-2 1 16,-17-2-1-16,10 0-1 16,-14 6 3-16,12-7-3 15,-16 7 0-15,18 3 0 16,-14-4 2-16,12 2-2 15,-8 2 3-15,3-6-3 0,-13 2 2 16,9 1-3-16,-16-5 3 16,2-4-2-16,-4 2 1 15,2-3-1-15,-7-2 3 16,4 2-3-16,-4 3 1 16,3 1 0-16,-10 0 1 15,3 3 0-15,-14-1 0 16,4 0 0-16,-7 6 0 0,4-1 0 15,-5 0-1-15,11-1 1 16,-11 1-1-16,2-8 0 16,-8 0 1-16,0-1-3 15,-7 1 2-15,-1-6-1 16,-3-1 2-16,0-2 0 16,-6-3 8-16,-2 4-1 15,-4-8 6-15,-1-5-1 16,-4 4 2-16,0 2-7 15,2-7 0-15,2 10-7 16,-2 1 1-16,3-3-3 16,-1-4 2-16,-1-3-3 15,3 2 3-15,2-7-2 16,-1 3 0-16,-2-2-2 16,-1 7 2-16,-5-1-2 0,-7 2 2 15,-5 0 1-15,2-1 2 16,-8-1 1-16,2 3 11 15,-4-4 15-15,0 11 8 16,-3-1 3-16,2 5-3 16,-2 2-10-16,2 3-16 15,-4 1-12-15,4 0-9 16,-4 1-10-16,2 5-6 16,-4-6-10-16,0 1 0 0,-12 0-2 15,0-4 11-15,-18-7 1 16,3 6 11-1,-14-2 4-15,3 2 7 0,-13 1-2 16,9 4 6-16,-10-5-2 16,5 3 3-16,-13 0-3 15,8-9 5-15,-13-1-4 16,6 1-1-16,-12-1-8 16,20 4-4-16,-16-1-28 15,7-4-8-15,-15 3-94 16,8-5-12-16,-25-1-3 15,21 4 28-15,-23 4 10 16,13-2 97-16,-19 3 17 16,14-1 10-16,-21 1-3 15,19-1 3-15,-23 3 1 16,13 1 12-16,-18 1 32 0,8 2 24 16,-19 6 9-16,20-2-1 15,-23-2-11-15,14 1-33 16,-20-1-23-16,20 0-10 15,-27 1-3-15,17 2 2 16,-17 4-2-16,15-1 4 16,-23 2 3-16,22-6 5 0,-20-2 8 15,15 6 8-15,-24-1 9 16,23-1 3-16,-20 9-3 16,18-1-8-16,-23-2-7 15,21 0-11-15,-17 0-7 16,16-5-1-16,-23 2-6 15,30 3 1-15,-25-5-5 16,18 4 3-16,-22-4-1 16,30 0 4-16,-32-1 1 15,25 0 4-15,-19-1-1 16,31-1 0-16,-37 0 0 16,31-3 3-16,-21 3-5 15,25-2 1-15,-29 2-2 16,31 2 4-16,-21 1-5 15,25 1 6-15,-22 2 2 16,26 2 2-16,-17-1-4 16,27-3 2-16,-20 3-1 0,26-1 2 15,-15-2 4-15,23-4 5 16,-13 0 7-16,30-2 3 16,-11-1 9-16,19 0 3 15,-7 1 7-15,16-1-3 16,-13 4 0-16,18 1-13 0,2 4-7 15,22-1-17-15,4 7-34 16,12-6-20-16,-1 5-330 16,7 6 76-16</inkml:trace>
  </inkml:traceGroup>
</inkml:ink>
</file>

<file path=ppt/ink/ink29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4:55.28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A672E35-BCCA-4A77-A73B-016243B7B736}" emma:medium="tactile" emma:mode="ink">
          <msink:context xmlns:msink="http://schemas.microsoft.com/ink/2010/main" type="inkDrawing" rotatedBoundingBox="3400,2834 11530,2862 11524,4518 3394,4490" hotPoints="11396,2958 11425,4085 3549,4289 3520,3162" semanticType="enclosure" shapeName="Rectangle"/>
        </emma:interpretation>
      </emma:emma>
    </inkml:annotationXML>
    <inkml:trace contextRef="#ctx0" brushRef="#br0">158 0 939 0,'0'11'322'0,"-8"4"-15"16,-2 2-268 0,-1-5-13-16,3-6-10 0,0 6 3 15,5-9-7-15,-4 5 6 16,2 8-2-16,0 4 5 15,2 2-2-15,-3 9 4 16,2-2-5-16,3 9-1 16,-1-3-9-16,-4 4 0 15,-1-6-6-15,-1 7 1 16,1-4-3-16,-7 3 8 16,6-7 1-16,-2 9 13 15,2-9-3-15,0 1 9 16,9-4-8-16,-1 8 1 15,-1-3-13-15,1 13 3 16,0 0-10-16,1 15 4 16,1-13-6-16,11 6 6 15,-5-13-6-15,2 5 5 0,-7-11-5 16,4 1 6-16,-6-6-6 16,-2 1 5-16,-1-6 1 15,2-5 2-15,-3-3-5 16,6-3 4-16,2-7-4 15,-2-2-1-15,-1 1-2 16,3-6 6-16,-1 1-5 16,1-8 5-16,2 10-4 15,3 1 4-15,-4-1-8 0,2-4 4 16,4 9-4-16,5-10 4 16,1-1-3-16,7 7 5 15,1-5-2-15,6 5 1 16,-1 1-4-16,13-7 2 15,-2-3-3-15,16 8 3 16,-1-8-3-16,10-4 5 16,-7 3-3-16,10 1 3 15,-12-5-3-15,7 3 4 16,-5 0-3-16,10 1 3 16,-7 0-4-16,15 2 4 15,-3 6-3-15,8-2 2 16,-6 3-4-16,13-6 4 15,-12 2-4-15,4-10 3 0,-4 12-2 16,12-2 4-16,-12 6-4 16,11-1 4-16,-10 7-5 15,14-11 4-15,-13-2-4 16,9-4 2-16,-5 0-2 16,15-6 3-16,-13 4-3 15,10-3 4-15,-13 12-4 16,3-9 3-16,-16 6-2 15,6-6 2-15,-9-1-4 0,9-3 6 16,-8 11-4-16,12-3 5 16,-9 9-5-16,4 2 3 15,-10 0-3-15,9-1 3 16,-7 7-4-16,6-4 3 16,-5 2-3-16,13-9 3 15,-9 0-3-15,9-5 2 16,-15 4-1-16,14-4 4 15,-12 4-5-15,8 0 3 16,-11-1-1-16,17-1 0 16,-16-1-1-16,15 7 2 15,-9-1-1-15,6 5 0 16,-12 1 0-16,12 2 1 16,-11-6-2-16,9-4 2 15,-6-5-2-15,17 9 2 16,-5-2-5-16,8 7 2 0,-10-8-3 15,11 1 3-15,-15-10-3 16,10-2 3-16,-11-4 2 16,16 8 1-16,-12 1-2 15,12 2 2-15,-8 3-1 16,10-8-1-16,-9 1-1 16,12-9-1-16,-13-2-2 15,11-8 2-15,-8 12-2 0,6-2 3 16,-12 8 0-16,1 2 2 15,-13 3 0-15,4 3 1 16,-12-3-1-16,10-2 1 16,-9 2-2-16,11 2 1 15,-11-13 0-15,11 9 1 16,-17 2-2-16,7-10 2 16,-10-1-1-16,3 6 2 15,-15-6-3-15,4 3 3 16,-11 4-2-16,-2 3 1 15,-10-4-1-15,0 8 1 16,-2-8-1-16,4 5 0 16,-4 0 1-16,3 0-1 15,-5 2 1-15,1 1-1 16,0-4 0-16,0-3 0 0,-5-1 0 16,3 4 0-16,-3-2 0 15,-1 1 0-15,-4 0-1 16,1 4 1-16,-1-7 0 15,1 5 2-15,-6-3-2 16,2 6 1-16,-2-5-1 16,0 1 1-16,-3-2-2 15,5 1 0-15,-2 0 1 16,1 1 0-16,-3 6-1 0,2-5 3 16,-4-2-1-16,-1 2 3 15,4 0-1-15,-4-3 3 16,2 3-3-16,0 3 1 15,-1-3-3-15,1 2-2 16,3-6-1-16,3 1 0 16,2-5-2-16,2 0 2 15,-2 1 1-15,-1 1 1 16,-4 3 0-16,-3 4 1 16,0 1 1-16,2-2 0 15,-2 3-1-15,1-6 0 16,3-4-1-16,0-4-2 15,0 3-1-15,0-5 2 16,0 3-1-16,2 1 2 16,-6 5 1-16,5-1 2 15,-5 4-3-15,3-1 4 16,1 4-3-16,-3-7 3 0,-2 7-4 16,1-6 2-16,-2 3-3 15,0-4 3-15,-1 3-3 16,8-8 2-16,-2 4-1 15,0-4 2-15,-1 2-3 16,1-8 2-16,-6 0-1 16,1-2 1-16,1 0-2 0,-1-10 1 15,-1 6-2-15,0-7 2 16,1-6-1-16,-1-8 0 16,-2 5-2-16,2-1 4 15,-1 9-3-15,-7-6 3 16,0 13-2-16,-4-6 3 15,1 3-1-15,2-10 0 16,7 6-2-16,-1-6 2 16,3 7-2-16,1-4 1 15,-1 11 0-15,-2-3 1 16,5 7-1-16,-2 1 2 16,-3 5-1-16,2 2-1 15,0 6 0-15,-4-3 1 16,4 1 0-16,-2 1 2 15,2-2 2-15,0 6 2 16,1-1 2-16,1-1 0 0,-1 3-2 16,0-2-2-16,1-1-2 15,-1 0-2-15,0-1-2 16,1 1 1-16,-2 3 0 16,-1-1-1-16,1-1 1 15,-2 0-1-15,-3 1 1 16,-2-4-1-16,-3 3 1 0,-1-1-1 15,-4 1 3-15,-3-6-2 16,0 7 3-16,-5-1-1 16,1-1 1-16,-2 1 0 15,2 1 0-15,-5-3-1 16,-1-2 0-16,0 3 0 16,-2-2-3-16,-6 3 1 15,2-1-2-15,-10 3 2 16,-3 1-4-16,-7 3 2 15,-2-1-2-15,-9 2 4 16,7 1-1-16,-9 1 4 16,3-2-1-16,1 4-1 15,9-4 0-15,-8 0-1 16,6-2-1-16,-12 2 0 16,3-6 1-16,-13 2-5 15,8-1-2-15,-10-1-1 0,11-1-1 16,-7 4 0-16,12-6 0 15,-11 4 1-15,9 4 4 16,-13-3 1-16,9 1 2 16,-11-1-2-16,9-2-1 15,-6 1-2-15,13-3-1 16,-2-9-1-16,10 6 4 16,-20 1 1-16,14-3 1 15,-15 5 2-15,3 6-1 0,-13-5 2 16,19 4-1-1,-9-2 1-15,13-3-1 0,-11-1 0 16,12 1 0-16,-14-3-1 16,8-1 1-16,-8 1 2 15,9 1-1-15,-6-5 2 16,12 2-1-16,-4 0 1 16,7 3-3-16,-15-3 3 15,10 8-1-15,-12 1 6 16,5 1 2-16,-7 0 7 15,13 7 2-15,-5-7-2 16,9-2-6-16,-3 0 1 16,11-2-8-16,-13-4-4 15,5 4 1-15,-11 1 2 16,3 1-4-16,-13-4 4 16,13 0-3-16,-9 2 1 0,14 0-1 15,-13-1 2-15,8 3-1 16,-13 3 6-16,6 1 1 15,-11-3 12-15,12-1 1 16,-4 2 8-16,15 4-6 16,-8-7 2-16,9 1-12 15,-9 4 0-15,4 0-9 16,-10-8 2-16,9 8-6 0,-9-1 2 16,13-1-3-16,-3-1 3 15,15 4-4-15,-8-3 5 16,5 3-5-16,-3 1 4 15,5 1-3-15,-14-3 3 16,14 6-4-16,-6-7 3 16,9 1-1-16,-6-1 1 15,10-1-1-15,1 1 4 16,11 3-3-16,-2-6 1 16,7 3-3-16,-5 1 3 15,4-1-5-15,-9-1 3 16,6 1-3-16,-4 0 4 15,6-1-3-15,-4 3 3 16,4-1 0-16,-3 1 1 16,3 0-3-16,-1 3 5 15,5-1-4-15,-1-2 4 16,6 1-3-16,4-3 4 0,7-3-5 16,-4 0 5-16,9-1-8 15,3-1 6-15,-4 0-6 16,1 2 4-16,6 2-5 15,-3 0 7-15,1-1-7 16,3 4-1-16,0-2-23 16,0 6-50-16,7-1-36 0,5 5-347 15</inkml:trace>
    <inkml:trace contextRef="#ctx0" brushRef="#br0" timeOffset="27169.4668">4536 259 287 0,'-112'2'199'0,"-16"11"-7"15,16-7-60-15,-16 1 3 16,16-1-27-16,-13-1 0 16,15-10-21-1,-11 4-8-15,21 2-37 0,-19-4-16 16,14 5-25-16,-17-7-16 16,7 1-4-16,-14-7 2 15,16 3 0-15,-17 0 14 16,8 6 18-16,-14-1 13 15,14 6 3-15,-17 1 5 16,15-1-6-16,-12 3 1 0,11-1-10 16,-13-5 4-16,16 5-6 15,-22 3 1 1,19-5-4-16,-10 12-4 0,13 4-9 16,2-2-40-16,29-1-154 15,-13 7-134-15,23-14-42 16</inkml:trace>
    <inkml:trace contextRef="#ctx0" brushRef="#br0" timeOffset="26883.1576">168 120 798 0,'26'-49'209'0,"-28"52"-156"15,2 12-62 1,7-10 0-16,1 14 5 0,0 7 0 16,0 8-3-16,4 5 2 0,-4 11-1 15,-2 12 2-15,-1 0 2 16,-5 7 8-16,-5-5 3 16,-5-6 30-16,1-6 20 15,-6 0 30-15,4-7 0 16,1 4 1-1,3 0-28-15,4 4-20 0,6-6-30 16,2 10-5-16,2-2-4 16,1 7-1-16,-3 1-1 15,-2 0 0-15,-3-1-1 0,-3 9 2 16,-2-9-1-16,3 0 2 16,1-9-2-16,7-8 1 15,7-12-4-15,13-7 3 16,3-8-4-16,15-17 0 15,2-7-1-15,9-12 1 16,2-5 0-16,12-6 1 16,-13 11 3-16,12-4 2 15,7 5 4 1,-4 8-3-16,4 4-1 16,7 5-1-16,3 9 0 15,-10 0-1-15,12 0-1 16,-11-4-1-16,17-5 0 15,-9-6 1-15,14-1 2 0,-7-4-2 16,19-4 1-16,-14 2-1 16,16-3 0-16,-11-3-1 15,11-4 1-15,-15 3 0 16,23 11 1-16,-16 1-2 16,16 4 2-16,-13 3-2 15,20-1 1-15,-15 0 0 16,19-1 0-16,-17 3-1 15,21 0 2-15,-20-8-1 0,20 3 0 16,-18-3 0 0,17 0 0-16,-18 6 0 0,18 2 0 15,-17-9-1-15,18 14 2 16,-12-7-1-16,14-5 0 16,-19 6 0-16,15 1 0 15,-19-5 0-15,17 5 1 16,-14 10-1-16,15-10 1 15,-15 6-2-15,19-3 1 16,-14-3-47-16,16-9-74 16,-16 7-24-16,9-9-39 15,-19-17-10-15,5 18 42 16,-18 2 75-16,5 5 23 16,-15 5 41-16,7 14 10 15,-13-15 3-15,4-5 0 16,-12-3 1-16,6-9 3 15,-14 1 2-15,6 2 3 0,-11 5 0 16,4-3 1-16,-12 8-3 16,3-6 0-16,-10 1-4 15,-2 0 0-15,-6 3-2 16,5-4-1-16,-10 4-2 16,2 3-1-16,-6 2-1 15,1-3 2-15,-5 3 1 0,4-3 4 16,-1-1 0-16,2-4 2 15,-4 0-3-15,2 2-2 16,-3-1-13-16,-5-2-17 16,-3 4-4-16,-5 1 7 15,-5 1 19-15,1-2 61 16,-6 0 36-16,0-1 19 16,5-5-5-16,-1 2-15 15,-2-2-50-15,3-2-16 16,0-6-14-16,-3-2 9 15,-2-10 0-15,5-5 1 16,0 0-4-16,2-6-7 16,-2 5-13-16,-3-8-7 15,-2 7-6-15,-1-9-36 16,-2 10-29-16,0-12-22 16,3 9 7-16,-3-4 8 15,3 8 36-15,-4-3 36 0,-6 10 25 16,2 2 33-16,-5 5 41 15,-3 6 69-15,-4 3 16 16,5-1 19-16,-6 1-28 16,1 1-36-16,0 1-62 15,-4 3-9-15,2 8-19 16,-1-2-5-16,4 1-6 0,-3-1-10 16,4-1-9-1,-3-2-3-15,0 0-4 0,-3 3-3 16,0 1 0-16,-5-1-1 15,0 7 1-15,-2-2-3 16,-1 0 4-16,-8 2-1 16,3 3 3-16,-5 2 3 15,2 0 4-15,-1 5-7 16,11-6-1-16,-8-1-14 16,1-6-8-16,-9-2-2 15,-1 2 5-15,-16 2 7 16,8 0 14-16,-10-1 12 15,7 0 2-15,-10-4 1 16,8-3-8-16,-5-1-45 16,9 1-38-16,-14 0-6 0,6-2 2 15,-11-2 7-15,1 3 42 16,-9-3 21-16,14 0-6 16,-11 0-16-16,12 1-27 15,-8 1-44-15,8-1 1 16,-16 18-17-16,7-11-5 15,-14 2 7-15,3 0 46 16,-15-1 48-16,17-14 47 16,-14 10 32-16,9 1 18 15,-16 2-9-15,15-1-68 0,-23-1-56 16,14-1-15-16</inkml:trace>
  </inkml:traceGroup>
</inkml:ink>
</file>

<file path=ppt/ink/ink29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4:36.85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4919BEE-A866-4232-959C-631E75873DC0}" emma:medium="tactile" emma:mode="ink">
          <msink:context xmlns:msink="http://schemas.microsoft.com/ink/2010/main" type="inkDrawing" rotatedBoundingBox="29352,2317 29398,1851 29448,1856 29403,2322" semanticType="verticalRange" shapeName="Other">
            <msink:sourceLink direction="with" ref="{36582FB9-785C-4FA4-A848-3E7E982A2816}"/>
          </msink:context>
        </emma:interpretation>
      </emma:emma>
    </inkml:annotationXML>
    <inkml:trace contextRef="#ctx0" brushRef="#br0">71-3 1028 0,'-7'-2'267'0,"-2"8"75"0,1 9-299 15,-4 14-18-15,1 7-21 16,0 19-1-16,2 8 2 16,5 1-2-1,5-4 2-15,6-2-14 16,1-11-335-16,5-13 108 0</inkml:trace>
  </inkml:traceGroup>
</inkml:ink>
</file>

<file path=ppt/ink/ink29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5:33.07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39454AE-A2CB-4612-BC50-6DE614870810}" emma:medium="tactile" emma:mode="ink">
          <msink:context xmlns:msink="http://schemas.microsoft.com/ink/2010/main" type="inkDrawing" rotatedBoundingBox="15779,4082 18980,4115 18970,5130 15768,5097" hotPoints="18716,4258 18741,4994 15819,5095 15794,4358" semanticType="enclosure" shapeName="Rectangle"/>
        </emma:interpretation>
      </emma:emma>
    </inkml:annotationXML>
    <inkml:trace contextRef="#ctx0" brushRef="#br0">162-1 581 0,'-10'3'201'0,"0"0"24"16,2 2-163-16,2 5-14 15,-1-2-31-15,-1 1 8 16,5 1 6-16,-4-2 26 0,4-3 5 16,0 7 17-16,1-8-9 15,-1 8-7-15,3 6-28 16,-2-4-6-16,1 7-16 16,-3 12-2-16,3-11-8 15,-4 6 2-15,0 1-5 16,-1-1 7-16,-3 14 1 15,0 0 11-15,1-8 1 16,-2 7 6-16,2-4-5 0,0-17 0 16,1 4-10-16,4 8-1 15,0-9-5-15,-1 3-1 16,4-8 1 15,0-8-3-31,2-1-1 0,0 29 1 16,-2-9 1-16,0 5 3 15,3-5 2-15,-6-13 5 16,-1 0 1-16,6 2-1 16,0 2-1-16,1-6-2 15,5 3-6-15,0-6 0 16,2 2-3-16,1-2 1 16,1 1-3-16,-1-4 2 15,0 0-2-15,1-3 2 16,-4-4-2-16,1 4 3 0,1-2-2 15,-2 1 2-15,2-1-2 16,1 0 4-16,-1 0-4 16,6 4 2-16,4-1-1 15,4 2 1-15,0 1-2 16,10 2 0-16,-1-6-1 16,3-2 0-16,3 0-1 15,3-1 2-15,-8-5-1 0,5 3 1 16,-7-2-1-16,-3 0 1 15,-4 4 1-15,10-4-1 16,-1 1 0-16,4-4 0 16,4 3-2-16,5-6 1 15,-7 0 0-15,8-2 0 16,-1 5 0-16,3 1 3 16,-2-1-2-16,6 3 2 15,-5 2-2-15,-2 2 1 16,-5-7-2-16,3 7 1 15,-7-1 0-15,4-1 1 16,-2 2-2-16,7-1 2 16,-9-2-2-16,7-2 2 15,-4 3-2-15,6-4 2 16,-7-1-2-16,10 2 0 16,-7 2-3-16,5 1 2 0,-9-2-2 15,0 13 3-15,-5-3-1 16,7 2 2-16,-10-5 0 15,8 6-1-15,-4-6-2 16,7 0 1-16,-8 2-3 16,7-1 2-16,-7-3-2 15,5 1 4-15,-7-1-2 0,2 0 4 16,-4 2-2-16,2-2 0 16,-6 2-5-16,5-3-3 15,-5-2-4-15,1 1-1 16,-2-4 0-16,-1-3 3 15,-3-1 4-15,2-1 3 16,-5-2 2-16,0-1 2 16,-1 3 0-16,-4-5 0 15,4 3 0-15,4 0-5 16,-3 1-1-16,-1 0 0 16,4 6-1-16,-3 0 3 15,-6-2 2-15,4 3 3 16,-2 2-2-16,1-1 3 15,-2-2-3-15,3 1 3 16,-3-1-3-16,0-1 3 16,0 3-4-16,0-2 3 15,-5 3-1-15,7 1 1 16,-5 4-3-16,1-2 4 0,2 4-4 16,3 3 2-16,-1-6-2 15,3 3 3-15,-2-1-3 16,2-2 3-16,-4-4-3 15,2 0 3-15,-1-5-6 16,-2 0 3-16,-3-2-2 0,0 1 2 16,-2-2-1-1,-2 0 4-15,-1 0-2 0,3-4 3 16,-3 1-1-16,3 0 2 16,3-2-3-16,-1-4 2 15,-2 9-2-15,2-5-1 16,-2 4-5-16,-1 4-10 15,-3 3-4-15,5-9-9 16,-6 3-3-16,-2-1 3 16,-2-5 11-16,1 4 6 15,-3-1 9-15,4 1 8 16,-2 0 2-16,5 2 1 16,0-2-2-16,1 6-2 15,-7 7-3-15,2-8-4 16,0 2-4-16,2-2-8 15,-7 2-5-15,6-12 1 16,-2 12 1-16,-3-2 6 0,1-8 7 16,2 2 9-16,-3 3 1 15,3-2 3-15,-1 2-1 16,-1-4 1-16,0 7-5 16,3-1-1-16,-2-1-3 15,0 1 3-15,6 6-3 16,-3-5 1-16,-1-1-2 15,5 6-4-15,-3-4-5 16,3 0-2-16,-1 0-4 0,1 3 3 16,-6-6 3-16,6 2 4 15,-9 2 4-15,3-3 4 16,1 4 0-16,3 0 5 16,-6 1-1-16,3 2 3 15,0-2-2-15,0-3 1 16,-2 1-4-16,2-2-1 15,2 0-2-15,-4 1 1 16,0 0-1-16,-1 1 2 16,2-2 0-16,-6-3 6 15,4 5-1-15,-4 0 8 16,2 1-2-16,-1-1 2 16,4 0-3-16,-3 1 2 15,4-3-6-15,4 5 0 0,-3-3-4 16,-3 3 1-16,1-2-4 15,2 4 0-15,-5-7-1 16,2 5 2-16,0-26-2 16,3 24 3-16,-5-24 3 15,0 4 6-15,2-1 1 16,-2 23 3-16,2-23-5 16,3 23 0-16,0-3-9 15,-2 0-3-15,4 1-4 16,-2-3 2-16,0 2-2 0,0 3 3 15,0-3 0-15,1 0 3 16,3-1-2-16,-4 1 2 16,1-3-2-16,-4 1 3 15,0-2-3-15,-5 2 2 16,1 2-1-16,-3 0 1 16,4-2-2-16,0 3 2 15,-1-1-1-15,2 0 2 16,-1 0-3-16,-1 3 4 15,4 0-3-15,-4-4 3 16,6 6-4-16,-1-4 2 16,2 2-7-16,-3-1 2 15,1 4-4-15,-4-6 2 16,1 1-1-16,-2-1 7 16,1-7-2-16,-2 4 6 15,0 4-2-15,-4 1 6 0,1-6-3 16,-2 7 7-16,2-3-3 15,-2-4 3-15,5 1-4 16,-2-4 1-16,2 8-7 16,-4-7 2-16,1 4-6 15,-5 0 4-15,0 7-4 0,-7-9 3 16,0 5-3 0,-3-1 7-16,-1 2 3 0,-4-1 10 15,2 4 3-15,-5 2 3 16,6 0-3-16,-6-6-5 15,0 2-6-15,-7 3-4 16,-1-3-3-16,-5 2 0 16,5 3-1-16,-8 1 0 15,6-9-2-15,-3 3 2 16,3 0-2-16,-11-5 2 16,8 2-1-16,-10 6 0 15,9 5 0-15,-9-8 2 16,6 15-1-16,-10-13 1 15,4 1 2-15,-13-2-1 16,5 9 0-16,-4-11 0 16,12 7-1-16,-5 2 2 0,10-5-2 15,0-1 3-15,9-2 0 16,-6-5 0-16,7 2 0 16,-4 0 3-16,3 3-1 15,-9 0-1-15,5 8-1 16,-8-5-1-16,4 7-4 15,-2-2 2-15,6 2-2 16,-4-2 4-16,11-2 2 0,1-4 4 16,5 1 0-16,0 0 1 15,6-3-1 1,2 4-3-16,2-6-3 0,-7 4 0 16,5-4-1-16,-5-3-1 15,-3 2 2-15,-3-2-2 16,5-2 0-16,-4 1-1 15,3-1-1-15,1-2 0 16,13-3-1-16,-3 6 2 16,8-2 1-16,1 3-2 15,6 0-1-15,-2 5-3 16,4-3-7-16,3 4-28 16,-1 1-23-16,5 5-347 15,-4 6 82-15</inkml:trace>
  </inkml:traceGroup>
</inkml:ink>
</file>

<file path=ppt/ink/ink29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6:09.18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4F9DD6B-E781-4DC0-8BAE-036607E61AF2}" emma:medium="tactile" emma:mode="ink">
          <msink:context xmlns:msink="http://schemas.microsoft.com/ink/2010/main" type="inkDrawing" rotatedBoundingBox="3607,9502 11721,9565 11709,11041 3596,10978" hotPoints="11257,9363 11339,10480 3854,11032 3771,9915" semanticType="enclosure" shapeName="Rectangle"/>
        </emma:interpretation>
      </emma:emma>
    </inkml:annotationXML>
    <inkml:trace contextRef="#ctx0" brushRef="#br0">51 7 547 0,'-13'5'408'16,"5"-7"-92"-16,0 0-24 15,5 2-277-15,1 2-11 16,2-9 1-16,3 11-4 0,2-3 1 15,2 6-6 1,1 3 0-16,3-4-9 0,-1-1 1 16,0 9-7-16,-4-4 7 15,1 3 0-15,-4 5 12 16,-3 0 1 0,-2-2 10-16,1 2 1 0,-1-2 5 15,2 4-6-15,0-1 2 0,0 4-6 16,3-2 0-1,1 10-5-15,-3-7 4 0,4 8-4 16,0 1 2-16,3 7-3 16,-1 3 3-16,2 18-5 15,-1-4 4-15,0 5-5 16,-3-12 5-16,3 0-4 16,-3-14 5-16,0 6 0 15,2-6 4-15,2 9-3 16,0-4 5-16,-1 4-5 15,-2-3 4-15,5 7-3 16,1-7 3-16,-2 8-2 16,4-4 1-16,1-1-3 15,-2-7 0-15,1-8-2 16,-1-15 5 15,-6-9-1-31,1 3-2 0,16 10-1 16,-1-6 1-16,6-3 1 15,-1-1 0-15,-7-5-1 0,0 2-1 16,11 4-1-16,-2 1 2 16,7 4-4-16,2-2 2 15,14 0-2-15,-6-5 0 16,15-2-2-16,-4-4 1 16,9-5-2-16,-9-2 2 0,12 2-1 15,-15-5 2-15,10-1-3 16,-7-4 2-16,12 1-3 15,-7-8 3-15,17 2-2 16,-9-1 4-16,14 4-1 16,-12-3 1-16,6 0 2 15,-6 1-3-15,13-3-2 16,-13 2 3-16,11 2-2 16,-4 11-2-16,11 4 3 15,-14 2 2-15,16-1-4 16,-9 3 3-16,10 1-3 15,-14-6 2-15,9 0-2 16,-8 7 2-16,5-6-2 16,-10-3 2-16,12 9-1 15,-17-3 1-15,14 0-2 16,-9 2 2-16,11 0-3 16,-7-9 2-16,17-3-2 0,-11 0 3 15,8-9-2-15,-8 4 2 16,12 0-3-16,-12 7 5 15,11-5-4-15,-5 7 3 16,9-4-2-16,-14-1 2 16,9-3-3-16,-12-1 2 15,9-3-3-15,-15 5 4 0,9 1-4 16,-6 3 3 0,4 3-2-16,-11 4 2 0,4-2-2 15,-3 7 3-15,4 0-4 16,-11 1 4-16,9-3-3 15,-6 4 3-15,2-7-4 16,-11 0 5-16,4-2-5 16,-7 4 3-16,-1 3-3 15,-9 1 3-15,1 4-3 16,-5 3 4-16,6 0-4 16,-1-2 4-16,5 4-3 15,-5-7 3-15,9 0-3 16,-7 3 3-16,9-7-3 15,-1 1 2-15,4-5-3 16,-11-2 3-16,4-3-3 0,-13 0 2 16,4-1-1-1,-6 7 1-15,4-2-1 0,-4 1 3 16,7 1-2-16,-7 3 1 16,8-11-1-16,-3 2 2 15,7 4-4-15,-7 1 3 16,5-4-1-16,-7 4 1 15,-3-3-2-15,-11 1 1 16,8-1-1-16,-10 0 1 16,0-2-3-16,-1 5 4 0,1-6-2 15,-8 1 2-15,-1 3-2 16,-2 4 5-16,-1 1-3 16,3 2 3-16,7 6-3 15,-2-1 3-15,7-4-4 16,1-1 3-16,2 0-7 15,-6-3 4-15,4-4-9 16,-9-3 0-16,2-3-11 16,-8 2 4-16,0-2-4 15,-7 3 8-15,-1-2 4 16,-5 4 13-16,-5 1 2 16,1 2 9-16,1 0 4 15,-2 2 1-15,3 0 2 16,7-1-2-16,-2-1-7 0,5 2-6 15,7-2-11 1,-3-7-10-16,1-4-17 16,3-5-8-16,-3-12-28 0,0-6 1 15,5 8-4-15,-4-1 20 16,-4-6 6-16,1 12 33 16,-11 2 13-16,-3 1 17 15,-2 0 9-15,1 8 8 16,-2-3 1-16,2 2-3 15,1-5-7-15,-1 3-11 0,1-5-7 16,0-2-5-16,-1-2-4 16,6 1 1-16,-2-10-4 15,-1 5 3-15,3-8-2 16,-4-7 2-16,-1-4-3 16,-2 4 3-16,-3-6-3 15,-4 7 3-15,-3 1-2 16,-1 8 4-16,0-3-1 15,-1 6 5-15,-2 1 5 16,2 7 4-16,-4-4-1 16,3 8 3-16,-3-5-3 15,1 4-4-15,-2 0-3 16,0 2-1-16,-4-3-3 16,2 5-1-16,-4 0-2 15,0 7 0-15,-6-1-4 16,5 1 1-16,-5-1-7 0,4 4 2 15,-7-7-4-15,4 5 4 16,-9 1-1-16,0 0 8 16,-7-5-1-16,2 4 5 15,-9 5-1-15,3-5 3 16,-7 2-3-16,3-1 2 0,-10 8-2 16,4-9-1-1,-9 8-2-15,6 2 1 0,-12-2-4 16,6-5 0-16,-8 2-4 15,7 7 3-15,-6-7-6 16,4 5 5-16,-14 1-6 16,4-7 6-16,-17-1-4 15,4 2 6-15,-14 3-3 16,12 1 7-16,-14 5-2 16,13-4 6-16,-19 3-3 15,15-8 7-15,-22 3-2 16,18-1 3-16,-13 0-4 15,14-1 0-15,-19-1-8 16,16-1 1-16,-22-3-7 16,13 6 3-16,-13-2-4 15,13 3 5-15,-18 1-9 16,14-1 3-16,-14-3-10 0,13 0 2 16,-21-2-4-16,15 1 8 15,-19 4 0 1,12-3 12-16,-13 3-1 0,20 5 7 15,-20-1-6-15,16-1 7 16,-13 7-7-16,14-5 4 16,-22 0-5-16,21 0 7 15,-16-1-3-15,18-4 5 0,-21 4 3 16,19-4 7-16,-21 0 0 16,17 0 8-16,-19 4 1 15,20 1 1-15,-13 5-2 16,21 2 3-16,-11 9-6 15,18-3-2-15,-4 5-3 16,21 2-3-16,-2-1-2 16,20-3 1-16,-2 1-4 15,22-6-1-15,2-4-13 16,20-5-9-16,9-4-21 16,15-3-9-16,16-6-333 15,15-10 100-15</inkml:trace>
  </inkml:traceGroup>
</inkml:ink>
</file>

<file path=ppt/ink/ink29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6:12.85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D88541B-C10F-491B-B0DC-751F113DD5B1}" emma:medium="tactile" emma:mode="ink">
          <msink:context xmlns:msink="http://schemas.microsoft.com/ink/2010/main" type="inkDrawing" rotatedBoundingBox="12486,9418 18386,9263 18424,10703 12524,10859" hotPoints="18371,9479 18386,10666 12595,10739 12580,9553" semanticType="enclosure" shapeName="Rectangle"/>
        </emma:interpretation>
      </emma:emma>
    </inkml:annotationXML>
    <inkml:trace contextRef="#ctx0" brushRef="#br0">101-10 1147 0,'-8'-3'291'0,"-2"5"90"16,5 4-338-16,3-1-11 16,2 1-23-16,0 6-5 0,4-2-4 15,0 1 1-15,0 3-1 16,-1 4 1-16,0 2-1 16,-3-2 1-16,-1-1-1 15,-3-2 0-15,-2 1 1 16,-4 2 7-16,0 3 3 15,1 10 5-15,-1 0-1 16,3 6 4-16,1 4-6 0,1 9-4 16,-1 0-5-16,4 15 1 15,2 5-5-15,3 1 0 16,0-14-1-16,4 0 1 16,-4-15 0-16,-3-11 0 15,-3-2 0-15,-4 5 2 16,-1 2-1-16,-3 1 0 15,4-1 1-15,1 4 1 16,1-4-1-16,3 4 1 16,6-7-1-16,-1 4 1 15,3-8-2-15,-1 1 0 16,0-9 1-16,0 0 0 16,0-8-1-16,-2-4 0 15,-1-4 0-15,-1-1 2 16,1-3-1-16,0-1 1 0,-2-1 0 15,0 4 0-15,1-6-1 16,-1 4 3-16,-1-4-1 16,2 3 2-16,3-3-1 15,2 3-1-15,2-7-2 16,10 10-1-16,0-3-1 16,8 12 1-16,1 1-2 15,11 6 1-15,12 2-1 16,2 0 1-1,-5-9-1-15,3-1-1 0,-4-11 2 16,-14 0-2-16,2-3 1 16,-2 0 1-16,-2-7 0 15,-4 10-1-15,-4-5 2 16,-2 5 0-16,3-2 0 16,-2 7-1-16,8-5 1 15,-2 2-2-15,12-4 2 16,-3 1-2-16,8-4 1 15,-2 0 0-15,7 2-1 16,-6 3 0-16,6-2 0 16,-5-4 0-16,3 4 1 15,-7-6 0-15,11-7 0 16,-6 4 0-16,7 1 0 0,-2-6 0 16,9 3 0-16,-11 5 0 15,12-2 2-15,-4-1-2 16,4 6 0-16,-9-3 0 15,11 1-1-15,-7 4 0 16,12 1 2-16,-7-2-1 16,14-4 1-16,-7-1 0 15,7-7 0-15,-7 0-3 16,6 0 0-16,-16 0 1 0,3 1 0 16,-8 7 0-16,1 0 3 15,-7 3-1-15,10 3 1 16,-9 2-1-16,7 2 1 15,-5-1-1-15,4 3-1 16,-6-1 0-16,10-3 0 16,-8 2-2-16,2-2 2 15,-8-4-1-15,4 4 0 16,-12-1 1-16,8-1 0 16,-11 0 0-16,5 4 1 15,-9 3 0-15,8 1-1 16,-11 4 0-16,8 3 0 15,-1 0 0-15,9 0 0 16,-5-3 0-16,7 0 1 16,-2-2-2-16,6-3 1 15,0-2-1-15,0 0 0 0,-8-1 0 16,3-2-1-16,-6 1 1 16,3-1 2-16,-2 0-2 15,12-1 2-15,-2-1 0 16,8-1 0-16,-5-2-1 15,7 0 1-15,0 0-1 16,3-3 0-16,-4-2-1 0,6-3-1 16,-10 4 1-16,10-4 0 15,-6 3 0-15,4 5 2 16,-8 0 0-16,12 2 1 16,-17 3-2-16,6 3 2 15,-6 2-3-15,7 3 2 16,-6 4-2-16,4-6 1 15,-11 2-2-15,4-5 2 16,-6-3-2-16,8-3 3 16,-1 0-1-16,6-5 0 15,-5-2 1-15,3 2-1 16,-10-2-1-16,3 2 2 16,-8 2-1-16,3 2 1 15,-6 3 0-15,-1-1-2 16,-5 2 1-16,0 0 0 15,-4 0 0-15,1-2 0 16,0-9 0-16,-4-2 0 16,1 2 0-16,-7-4 0 0,-2 2-1 15,0 5 1-15,-2 2-2 16,-1-6 3-16,3 1-1 16,-4-5 1-16,1-1-1 15,-2-2-1-15,1-2-3 16,-4-5 1-16,0 3-1 15,-1-6 1-15,-2 0 0 16,0-2 4-16,0 3-2 0,-2-9 2 16,-3 0-1-16,5-7 0 15,-3 2-2-15,0-5 1 16,4 8-2-16,-2-2 2 16,-4 6 0-16,3-3 1 15,2 4 0-15,-5 0 0 16,2 3-1-16,0 4 2 15,0 6-2-15,-9-4 0 16,3 8 0-16,-4 2 1 16,1 2-1-16,-6 2 2 15,5 3-2-15,-6 3 1 16,-1-2-3-16,-4-1 2 16,0 2-1-16,-5-1-4 15,-2-3-1-15,-8 4 0 16,-5 1-2-16,-9-1 2 0,1-1 3 15,-15 4 3-15,4-4 2 16,-8 3 3-16,1-1-2 16,-15 1 0-16,6 4 0 15,-17 4 0-15,4 2 0 16,-9 1 0-16,12-6-1 16,-13-2-5-16,11 1 3 15,-16-4-5-15,8 3-4 0,-21 2-6 16,19 3-1-16,-19-4-4 15,12-2 3-15,-16 4 5 16,14-1 9-16,-20-1 2 16,19-1 3-16,-16 2 1 15,13-6-3-15,-15-4 2 16,14 5-1-16,-17-7 2 16,19 0-2-16,-15 4 2 15,12 4 0-15,-15-4 3 16,16 7-1-1,-12 0 2-15,19 5-2 0,-16-5 0 16,21 5-2-16,-19 0 0 16,12-2 0-16,-10-4-1 15,16 2-1-15,-18-2 0 0,13 4 3 16,-11 5 6-16,10-1 3 16,-5 2 0-1,18 7-1-15,-14 2-38 0,8 7 411 16,-16 17-783-16,-12 2 364 15</inkml:trace>
  </inkml:traceGroup>
</inkml:ink>
</file>

<file path=ppt/ink/ink29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6:26.75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12A129D-6945-4657-81F6-A003CD96A6F5}" emma:medium="tactile" emma:mode="ink">
          <msink:context xmlns:msink="http://schemas.microsoft.com/ink/2010/main" type="inkDrawing" rotatedBoundingBox="9665,16561 16894,16468 16910,17708 9681,17801" hotPoints="16731,16384 16793,17443 9936,17839 9875,16780" semanticType="enclosure" shapeName="Rectangle"/>
        </emma:interpretation>
      </emma:emma>
    </inkml:annotationXML>
    <inkml:trace contextRef="#ctx0" brushRef="#br0">256 168 892 0,'0'-23'247'0,"-5"2"65"0,2 3-240 0,1 3-37 0,2 1 0 0,2 6-16 0,-1 1 5 16,1 7-9-16,0 5 13 15,-1 8-6-15,-1 8 4 16,0 5-7-16,-1 16 1 16,-3 5-13-16,0 13 3 15,-3 0-2-15,1 13 11 16,-1-5-1-16,4 10 7 16,3-6-5-16,3 9-2 15,4-10-10-15,2 5-1 16,-1-17-5-16,1 6 1 15,-3-17-2-15,2-2 2 16,-1-16-1-16,1-2 1 16,0-13-2-16,2-7 2 0,-2-3-3 15,1-7 6-15,1 2-3 16,3-6 3-16,-1-3-2 16,7 0 2-16,2 1-4 15,7-1 2-15,7 6 2 31,-17 2-2-31,2 1-3 16,67-7-1-16,1-6 1 16,17 3-2-16,2-3 1 15,-29-1 0-15,-5 4 0 0,2 8 0 16,-10 4 0-16,4 8 0 16,-10 3 1-16,2 5 0 15,3-4 0-15,7 4-1 16,-4-7 0-16,17 2 0 15,-5-1 0-15,11-6 0 16,-9-4 1-16,14-1-1 16,-12-4 0-16,16 0 0 15,-5 5-1-15,15 2 1 16,-14 5-1-16,19 2 2 16,-17 0-1-16,15 1 2 15,-8-6-3-15,13 2 1 16,-12-3-1-16,20-5 1 15,-13 2-1-15,16-2 3 0,-13-5-3 16,20-5 1-16,-12 0 0 16,18-4 0-16,-11-2 0 15,21-1 0-15,-15 1 0 16,21-3 0-16,-12 4 0 16,20 5 0-16,-24 5 1 15,25 5-1-15,-25 7 0 16,18 4 0-16,-23-1-1 15,18-3 1-15,-22-7 0 0,9-2 1 16,-23-6-2-16,10 0 1 16,-21 3 1-16,2 0-1 15,-17 2 0-15,3-2 1 16,-24 2-2-16,2-1 1 16,-11 4 1-16,-2 2-1 15,-17 6 0-15,1-3 1 16,-11-2-1-16,-3-4 6 15,-7-1 2-15,0-1 1 16,-5 1-1-16,-2-3 2 16,-2 4-6-16,-2-1-2 15,-4 0 2-15,-5-6 0 16,-1 5 2-16,-5-3 5 16,-2-3 0-16,-2-2 0 15,-1 1-1-15,-5-3-2 0,7 4-5 16,-3-12-2-16,1 1-1 15,-1-12-1-15,4-4 1 16,-7-9-1-16,4 4 0 16,0-9 2-16,2 3-1 15,-1-5 2-15,2 3-2 16,0-6 1-16,2 0-1 16,-2-4 0-16,1 9-1 0,0-3 2 15,-1 7-1-15,-1 6 2 16,-1 10-2-16,3 1 3 15,-3 8-2-15,-1 7 1 16,1-3-2-16,-1 8 2 16,0 2-3-16,-5 2 5 15,2 0-2-15,1 2 4 16,-1 2-2-16,-1-3 4 16,4 3-5-16,-1-3 1 15,-3 3-4-15,3-2 1 16,-4-2-6-16,-5 1 0 15,-2 3-3-15,-4-1 2 16,-4 1-1-16,-4 1 5 16,0 1 1-16,-6-2 4 15,3 1 0-15,-4 1 0 16,3-2-1-16,-11-3 0 16,1 1-1-16,-12-2 0 0,0-1-1 15,-14-2 1-15,4 3-2 16,-15-5 1-16,10 2-1 15,-17 0-3-15,0 5-2 16,-12-2 2-16,8 6 1 16,-19 4 2-16,9 0 4 15,-8-3 1-15,6 1-2 0,-15-1-2 16,11-1-2-16,-22 4 2 16,14 2-2-16,-15 2 3 15,13-1 0-15,-15 0 1 16,17-3-2-16,-19 0 2 15,19-5-3-15,-20 0 0 16,15 0-3-16,-18-1 1 16,14-3-4-16,-17-1 0 15,14 1 1-15,-16-1 3 16,15 0-1-16,-17-2 3 16,14 3 3-16,-20-5 0 15,14 0-1-15,-16-3 2 16,15 6-1-16,-26-2 4 15,20 5 1-15,-19 1 5 16,22 2-1-16,-25 6 0 16,23 1-5-16,-21 6-4 15,23 3-11-15,-25 5-9 0,20 2-20 16,-26 9-51-16,9-1-334 16,-46-20 80-16</inkml:trace>
  </inkml:traceGroup>
</inkml:ink>
</file>

<file path=ppt/ink/ink29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6:47.32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39119E9-86A8-45C1-973E-6ED3BCB0DCD7}" emma:medium="tactile" emma:mode="ink">
          <msink:context xmlns:msink="http://schemas.microsoft.com/ink/2010/main" type="inkDrawing" rotatedBoundingBox="3661,5878 10877,5743 10919,7965 3702,8100" hotPoints="10830,5767 10882,7840 4482,8000 4430,5927" semanticType="enclosure" shapeName="Rectangle"/>
        </emma:interpretation>
      </emma:emma>
    </inkml:annotationXML>
    <inkml:trace contextRef="#ctx0" brushRef="#br0">725 130 963 0,'-12'-3'286'0,"1"1"52"16,1 6-248-16,4 2-74 15,4 9-4-15,2 6-8 0,5 14 1 16,3 6-4-16,3 11 3 15,1 0-3-15,2 11 3 16,-2-8-2-16,-1 8 5 16,-1-6-7-16,-2 8 4 15,-2-10-3 1,1 12 2-16,-2-9-4 0,0 10 6 16,-4-3-4-16,3 15 5 15,-1-7-2-15,2 16 4 16,-1-7-4-16,3 14 2 15,-2-11-3-15,1 7 1 16,-1-13-4-16,2 7 2 16,-2-14-3-16,1-2 4 15,-1-17 1-15,1-6 0 16,-1-16-2-16,2-10 2 16,-4-10-4-16,2-4 1 15,-2-4 0-15,4-1 3 0,-1-2-2 16,9 0 3-16,1 0-2 15,11-2 1 1,-1 5 0-16,12 2-1 0,-7 2 0 16,17 1-1-16,1 1 0 15,14 1 0-15,-1-3-3 16,22-2 1-16,-8-1 0 16,15 0-1-16,-5-4 0 0,10 1 1 15,-7-4 0-15,15 1 1 16,-10 1-2-16,23-2 2 15,-9 1-1-15,22 4 0 16,-11 1 0-16,22 5 2 16,-13 0-3-16,21 5 1 15,-14-3 0-15,19-4 1 16,-15-3-3-16,19-4 2 16,-17-6 0-16,21-2 0 15,-18-4-2-15,17-4 3 16,-19 1-2-16,21-6 1 15,-22 2-1-15,23 2 2 16,-23 4-2-16,14-3 1 16,-12 9 0-16,11 2 1 15,-21 3-2-15,15 6 2 16,-23 5 0-16,14 7 0 16,-20 6-1-16,10 6 2 0,-17-3-2 15,12 7 0-15,-29-10 0 16,6 0 1-16,-22-4-2 15,4-4 2-15,-20-7-2 16,7-1 0-16,-13-5 1 16,4-3 1-16,-10-5-3 15,-1-2 2-15,-11-5 0 0,0-4 1 16,-13-2 1-16,-7-10 0 16,-7-3 1-16,-1-13-3 15,-6-2 0-15,-7-14-2 16,2 0 2-16,3-5-2 15,2 9 4-15,-3-11-2 16,4 12 3-16,14-745-14 78,-12 536 8-78,-21 210-4 16,8 24 7-16,5 1 5 15,0 4 7-15,-6-30 7 16,6 19 4-16,1 8 5 0,-2 9 1 16,-6 5 2-1,6 9-3-15,-8-2-5 16,0 1-7-16,-7 2-15 0,-1-3-14 16,-12-2-17-16,-3-3-7 15,-14-5-5-15,2 3 5 16,-14-4 12-16,5 4 15 15,-14-1 20-15,5 7 8 16,-9 0 11-16,5 8 0 16,-25 6 3-16,3 6-15 15,-22 3-2-15,-2 2-9 0,-19 3-4 16,19-3-3-16,-28-2 0 16,12-3-3-16,-24-7 0 15,17-7 1-15,-32-5-4 16,18 1-2-16,-27-6-1 15,24 2-1-15,-36 3-1 16,14 4 3-16,-22 3 4 16,21 6 2-16,-34 3 4 15,22 2-1-15,-22 4 3 16,17-1-3-16,-30 2 3 16,28-3-2-16,-27 1 1 15,22-1-2-15,-20-4 2 16,30-1-2-16,-30 8 1 0,33 0 0 15,-20 5 6 1,23 6 0-16,-18 10 7 16,35 1-2-16,-9-3 2 0,29 5-4 15,-2 7-8-15,38-7-17 16,8 2-43-16,32 0 177 16,17-8-521-16,27-34 195 15</inkml:trace>
  </inkml:traceGroup>
</inkml:ink>
</file>

<file path=ppt/ink/ink29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6:51.42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A2659E0-E394-45B0-B82F-8EFC6A712639}" emma:medium="tactile" emma:mode="ink">
          <msink:context xmlns:msink="http://schemas.microsoft.com/ink/2010/main" type="inkDrawing" rotatedBoundingBox="4352,12448 10074,12408 10089,14642 4368,14682" hotPoints="9608,12908 9470,14546 4379,14117 4517,12479" semanticType="enclosure" shapeName="Rectangle"/>
        </emma:interpretation>
      </emma:emma>
    </inkml:annotationXML>
    <inkml:trace contextRef="#ctx0" brushRef="#br0">37 0 1003 0,'-13'7'241'0,"0"-1"85"15,5-1-293-15,0 0-8 16,6 1-13-16,2 7-4 16,2 10-5-16,3 16-1 15,4 14-5-15,3 24-2 0,-3 2 2 16,3 22 1-16,-4-6-3 15,-5 16 3-15,-3-12 2 16,0 19 2 0,-3-17-2-16,1 7 7 0,4-15-1 15,3 2 0-15,1-20 0 16,7 9 2-16,3-16-3 16,1 2 0-16,0-10-3 15,3-5 0-15,-4-16-2 0,0-10-2 16,-3-20-12 15,0-1-7-31,8-3 12 0,4-5 4 16,2 0 6-16,4-4 8 15,-8 4 5-15,6 8 7 16,3 4 0-16,14 2 0 16,1 6-8-16,16 3-2 15,4-2-7-15,12 1-2 16,-4-5-1-16,14 4 1 15,-6-8-3-15,12 4 1 16,-7-2 0-16,13 5 1 16,-9-1 0-16,20 5 0 15,-8-1-1-15,3 0 0 16,-12-1-2-16,16 0 2 0,-19-1 0 16,19 0 1-1,-1 0 1-15,15 0-1 16,-12 0-4-16,22-6 4 0,-12-7-2 15,18-13 0-15,-13-10 0 16,20-12 2-16,-20-7-2 16,15-12 2-16,-20 6 0 15,12-3 0-15,-28 11-1 16,13 9 1-16,-26 15 0 16,10 8 0-16,-17 8 2 0,19 8 0 15,-20 2-2-15,6 3 2 16,-14-6 2-16,11 0 1 15,-17-12-1-15,9-6 2 16,-8-10-4-16,3-10 0 16,-16-3-2-16,-3-8 1 15,-12 10-2-15,-8-1 0 16,-11 11 0-16,0-1 1 16,-11 12 1-16,-4-4 0 15,1 1 0-15,-1-1-1 16,-1-1 2-16,6-5 1 15,3-3 4-15,7-7-4 16,0 1 1-16,3-14-2 16,-4 0-2-16,2-17-3 0,-4-1 3 15,0-17-2-15,-2 4 0 16,3-14-1-16,-4 8-2 16,1-6 1-16,-3 16 1 15,3 1 2-15,-5 15-1 16,5-5 3-16,-5 11-1 15,2-9 2-15,-2 0-2 16,4-5 0-16,-4 6 1 16,5-11-2-16,-5 5-1 0,2-8 1 15,-2 6-1-15,-8-8-1 16,-6 8 1-16,-4 0 2 16,-9 12-1-16,-12-2 5 15,-1 13 7-15,-10 6 28 16,-2 7 10-16,-4 7 12 15,2 4-4-15,-4 0-12 16,7 4-32-16,-9-1-30 16,5 1-22-16,-10-1-18 15,4 2-8-15,-20 4 1 16,-3-1 18-16,-26 2 12 16,-2 5 18-16,-34 3 11 15,9 0 6-15,-30 10 3 16,10 3 0-16,-30 8 4 0,24-1 2 15,-32 9 11 1,22-3 0-16,-18-3 6 0,24-8-3 16,-21 0-4-16,24-17-8 15,-23 4-4-15,23-4-7 16,-26-6 0-16,11-1-1 16,-26-3 1-16,24-7 0 15,-28 5 2-15,21 7 3 16,-15 1 10-16,32-1 5 15,-19 3 6-15,33-4-1 0,-8 0-1 16,29 0-9 0,-10 0-6-16,30 0-12 0,-11 3-52 15,20 7-33-15,-17 29-340 16,15 22 54-16</inkml:trace>
  </inkml:traceGroup>
</inkml:ink>
</file>

<file path=ppt/ink/ink29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6:54.77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383B661-42E0-42E8-8C67-425B3F39CD78}" emma:medium="tactile" emma:mode="ink">
          <msink:context xmlns:msink="http://schemas.microsoft.com/ink/2010/main" type="writingRegion" rotatedBoundingBox="22449,8647 32799,7490 33090,10096 22740,11253"/>
        </emma:interpretation>
      </emma:emma>
    </inkml:annotationXML>
    <inkml:traceGroup>
      <inkml:annotationXML>
        <emma:emma xmlns:emma="http://www.w3.org/2003/04/emma" version="1.0">
          <emma:interpretation id="{A16AAFAB-C7A3-4AD8-81F7-209361CBAFE2}" emma:medium="tactile" emma:mode="ink">
            <msink:context xmlns:msink="http://schemas.microsoft.com/ink/2010/main" type="paragraph" rotatedBoundingBox="22449,8647 32799,7490 32941,8757 22591,9914" alignmentLevel="1"/>
          </emma:interpretation>
        </emma:emma>
      </inkml:annotationXML>
      <inkml:traceGroup>
        <inkml:annotationXML>
          <emma:emma xmlns:emma="http://www.w3.org/2003/04/emma" version="1.0">
            <emma:interpretation id="{75DC1285-CB6D-402C-BB7E-2B1F27CB2270}" emma:medium="tactile" emma:mode="ink">
              <msink:context xmlns:msink="http://schemas.microsoft.com/ink/2010/main" type="line" rotatedBoundingBox="22449,8647 32799,7490 32941,8757 22591,9914"/>
            </emma:interpretation>
          </emma:emma>
        </inkml:annotationXML>
        <inkml:traceGroup>
          <inkml:annotationXML>
            <emma:emma xmlns:emma="http://www.w3.org/2003/04/emma" version="1.0">
              <emma:interpretation id="{B63151E6-E5F4-48AC-8105-BCB3828D5E66}" emma:medium="tactile" emma:mode="ink">
                <msink:context xmlns:msink="http://schemas.microsoft.com/ink/2010/main" type="inkWord" rotatedBoundingBox="22449,8647 24247,8446 24388,9713 22591,9914"/>
              </emma:interpretation>
              <emma:one-of disjunction-type="recognition" id="oneOf0">
                <emma:interpretation id="interp0" emma:lang="" emma:confidence="1">
                  <emma:literal/>
                </emma:interpretation>
              </emma:one-of>
            </emma:emma>
          </inkml:annotationXML>
          <inkml:trace contextRef="#ctx0" brushRef="#br0">92-2 898 0,'-25'3'264'15,"9"2"51"-15,-3 9-232 0,9 3-60 16,-1 7 13-16,6 7 8 16,3 16 14-16,0 3 5 15,7 18-1-15,7 0-15 16,4 20-14-16,-2-7-11 16,11 3-12-16,-7-7-3 15,-2-4-5-15,-3-13 2 0,-2 0 0 16,-3-7 8-16,-4-1 11 15,-3-10 8-15,-4-8 11 16,-2-9 5-16,0-11 9 16,0-7-4-16,-3-12 1 15,-2-11-12-15,-3-17-5 16,1-11-13-16,-1-22-10 16,3-2-8-16,2-7-2 15,0 10 1-15,-1 7-5 16,5 24 4-16,2 11-4 15,0 13 3-15,4 9-10 16,3 6 4-16,1 3-6 16,2 5 7-16,10-2-7 15,2 2 11-15,7 0-5 16,1-3 7-16,1-2-6 0,-5-2 3 16,1-7-4-16,-6-6 6 15,1-11-4-15,-6-4 5 16,-2-11-2-16,-7 6 5 15,-2-3-3-15,-5 11 1 16,-1 4-4-16,0 11 0 16,1 8-5-16,-1 13 2 15,6 12-2-15,4 5 4 16,4 6-1-16,5-7 4 16,8-12-5-16,2-8 2 0,10-11-4 15,-4-17 5-15,7-26-3 16,-11-2 7-16,-7-19-1 15,-10-1 4-15,-1 9-5 16,-15 23 5-16,4 7-9 16,-3 18 3-16,-4 10-5 15,2 9 5-15,3 15-6 16,-1 3 9-16,6 8-5 16,4-12 5-16,6 1-7 15,4-14 5-15,7-7-6 16,-7-7 5-16,3-2-3 15,-7-3 7-15,-1-4-5 16,-9 2 6-16,-1 4-56 16,3-4-40-16,-6-1 429 0,4-1-817 15,2-11 372-15</inkml:trace>
          <inkml:trace contextRef="#ctx0" brushRef="#br0" timeOffset="1211.0025">298-181 1247 0,'-10'0'378'16,"-3"-6"60"-16,5 3-349 15,8-1-102 1,1 1-73-16,4-10-354 0,2-2 58 0</inkml:trace>
          <inkml:trace contextRef="#ctx0" brushRef="#br0" timeOffset="858.4275">689-216 1146 0,'-20'34'261'15,"2"11"112"-15,5 4-327 0,3 7 8 16,2-5-3-16,10 4-5 16,6-11-8-16,8 1-15 15,2-3-13-15,5 0-9 16,1-9 3-16,1-6-7 15,-3-5 2-15,-1-8-1 16,-1-9 1-16,-1-3-2 16,-6-4 4-16,2-6-1 15,-2-3-3-15,1-1-1 16,-2 1-1-16,4 3 1 16,-5 6-1-16,2 10 0 15,-3 7 0-15,0 17 4 16,-4 2 1-16,2 7 0 15,-1-2 3-15,3-4 0 16,-2-13-2-16,3-6-1 16,0-15 1-16,6-12 0 15,-1-8 3-15,3-19 0 0,-2-2-1 16,-3-4-2-16,-7 8 0 16,-3 7-2-16,0 16 0 15,-8 8-3-15,1 12 2 16,2 2 0-16,1 3 1 15,1 6-2-15,4-1 4 0,10 0-2 16,1-6-1-16,10-8 0 16,0-14 2-16,6-12-1 15,-3-9 4-15,-3-17 1 16,-4 4 1-16,-5-2-2 16,-13 11 3-16,-1 7-1 15,-8 16 9-15,-10 10 1 16,-1 14 7-16,2 8-2 15,-6 7 3-15,5 12-6 16,6 4-1-16,4-8-6 16,5-2 0-16,6-4-6 15,6-10 1-15,4-13-6 16,3-1 5-16,7-8-5 16,-1-9 5-16,6-5-3 15,-7 2 4-15,2 1-5 16,-7 5 4-16,-1 10-4 15,-7 7 3-15,2 7-1 0,-4 1 5 16,8 8-1-16,-2-7 5 16,8 2-4-16,1-7 0 15,8-8-3-15,-2-9 1 16,4-6-3-16,-5-7 2 16,3-9-1-16,-4 4 0 15,-2 0-2-15,-7 6 1 0,-2 5-9 16,-11 6-6-1,-1 7-28-15,-5 7-25 0,-2-1-56 16,-3-1-327-16,-4 0 75 16</inkml:trace>
        </inkml:traceGroup>
        <inkml:traceGroup>
          <inkml:annotationXML>
            <emma:emma xmlns:emma="http://www.w3.org/2003/04/emma" version="1.0">
              <emma:interpretation id="{5002BDD2-A34D-4EA1-8C24-CD92007B0E9C}" emma:medium="tactile" emma:mode="ink">
                <msink:context xmlns:msink="http://schemas.microsoft.com/ink/2010/main" type="inkWord" rotatedBoundingBox="25000,8832 26013,8719 26062,9157 25049,9271"/>
              </emma:interpretation>
              <emma:one-of disjunction-type="recognition" id="oneOf1">
                <emma:interpretation id="interp1" emma:lang="" emma:confidence="1">
                  <emma:literal/>
                </emma:interpretation>
              </emma:one-of>
            </emma:emma>
          </inkml:annotationXML>
          <inkml:trace contextRef="#ctx0" brushRef="#br0" timeOffset="2472.4552">2539 14 984 0,'0'-10'294'15,"-3"4"72"-15,-2 2-265 0,2 4-40 16,0 10-12-16,-2 14-19 16,1 17 5-16,3 6-2 15,1 18 12-15,6-3 0 16,6 1-3-16,1-13-15 15,8-8-5-15,3-19-14 16,0-16 1-16,2-25-2 0,12-18 3 16,-11-19-1-16,9-15 0 15,-5 2-3-15,-15 3 0 16,-16 18-3-16,-5 15-1 16,-14 20-3-16,-4 20 0 15,3 18 1-15,1 15 5 16,4 6 2-16,7 13 5 15,3-13 1-15,10 3-1 16,3-16-5-16,12-3-1 16,-2-16-6-16,13-12 2 15,3-13-1-15,3-14-2 16,-1-13-2-16,-1-15-2 16,-14-2-3-16,-8 5 1 15,-6 9 3-15,-7 9 4 16,-5 18 3-16,0 16 5 15,0 2-2-15,0 16 3 0,5 7-1 16,2 6 0-16,3 0-2 16,6-6 0-16,2-7-4 15,7-8 1-15,2-12 0 16,3-12 0-16,-3-7 1 16,6-13 2-16,-9-3-1 15,-6-6 0-15,-5 4-1 16,-6 4 0-16,-7 10 0 0,-4 13-2 15,-1 9-3-15,-2 5 2 16,1 11-3-16,0 8 1 16,1-9 2-16,3 9 2 15,6-1-2-15,4-7 1 16,4-5-2-16,6 1 0 16,1-7-2-16,7-5 1 15,2-4 0-15,5-5 2 16,-7-3-1-16,3-7 3 15,-8-1 0-15,-6 1 1 16,-7 1 0-16,-1 2 3 16,-7 11-3-16,0 5-1 15,2 6-1-15,0 12-3 16,-1 5 0-16,8 8 2 16,2 3 1-16,5 0 0 15,7-8 0-15,11-5-3 0,2-13 0 16,2-16 1-16,-1-8-2 15,2-18-15-15,-8-7 1 16,-6-8 1-16,-4 7-2 16,-11 3 3-16,-9 15 16 15,-4 9-4-15,-5 12-3 16,0 13 1-16,4 5 0 16,-3 9 3-16,4-1 3 0,7 4 4 15,1-7-2-15,9-1-1 16,9-12-3-16,8-4-17 15,0-5-48-15,6-8-394 16,-7-1 100-16</inkml:trace>
        </inkml:traceGroup>
        <inkml:traceGroup>
          <inkml:annotationXML>
            <emma:emma xmlns:emma="http://www.w3.org/2003/04/emma" version="1.0">
              <emma:interpretation id="{38345ABA-7601-4D2A-8404-F21A133E5A39}" emma:medium="tactile" emma:mode="ink">
                <msink:context xmlns:msink="http://schemas.microsoft.com/ink/2010/main" type="inkWord" rotatedBoundingBox="27002,8278 28073,8158 28164,8974 27094,9094"/>
              </emma:interpretation>
              <emma:one-of disjunction-type="recognition" id="oneOf2">
                <emma:interpretation id="interp2" emma:lang="" emma:confidence="1">
                  <emma:literal/>
                </emma:interpretation>
              </emma:one-of>
            </emma:emma>
          </inkml:annotationXML>
          <inkml:trace contextRef="#ctx0" brushRef="#br0" timeOffset="4199.3884">4862-109 1019 0,'-8'-28'293'0,"-5"-1"70"0,-5 9-291 15,-6 9-18-15,-6 13-33 16,-7 24-5-16,8 16 1 31,14-21 8-31,1 2-8 16,-32 74 3-16,12-1-6 0,20-10-3 15,22-23-9-15,39-83 1 16,1-23-11-16,12-34-5 16,-6-14 1-16,-7-19 0 15,-15 16 0-15,-9 13 10 16,-18 26 9-16,-10 19 10 16,-8 31-1-16,-6 20-1 15,2 13-2-15,1 22 3 16,3 5-9-16,5 10 12 15,7-15-2-15,10 0 4 16,11-22-7-16,7-7 0 16,9-18-13-16,11-8 5 15,-2-16-5-15,2-13 2 16,-11-3-1-16,-7-4 5 0,-12 9-4 16,-13 9 2-16,-5 18-2 15,-7 15 3-15,0 11-4 16,1 17 6-16,2-4-3 15,5 5 9-15,8-7-6 16,10-6 2-16,7-12-6 16,10-5 3-16,7-16-6 15,5-17 7-15,-3-12-6 0,0-19 8 16,-5 5-7-16,-11-5 4 16,-9 17-6-16,-1 11 6 15,-13 14-8-15,-5 9 6 16,-4 11-6-16,-5 11 6 15,-1 3-5-15,7 6 7 16,-1-2-7-16,4-1 6 16,10-8-8-16,3-3 4 15,2-13-7-15,6-3 7 16,3-7-4-16,1-4 6 16,-3-1-1-16,-2 2 3 15,-6 2-4-15,-4-2-68 16,-8 3-10-16,-4-14-369 15,-1-2 50-15</inkml:trace>
          <inkml:trace contextRef="#ctx0" brushRef="#br0" timeOffset="4373.9212">5464-662 1243 0,'-13'1'357'0,"4"2"74"0,6-1-355 15,3-2-53-15,3-2-77 16,15 4-373-16,-1-12 96 0</inkml:trace>
        </inkml:traceGroup>
        <inkml:traceGroup>
          <inkml:annotationXML>
            <emma:emma xmlns:emma="http://www.w3.org/2003/04/emma" version="1.0">
              <emma:interpretation id="{3ADDC3B1-D2F4-4EB5-AF2B-4AB30BB82A97}" emma:medium="tactile" emma:mode="ink">
                <msink:context xmlns:msink="http://schemas.microsoft.com/ink/2010/main" type="inkWord" rotatedBoundingBox="28610,8012 32805,7543 32935,8706 28740,9175">
                  <msink:destinationLink direction="with" ref="{49809C2C-0CD6-4E15-BBCF-3128DD612111}"/>
                </msink:context>
              </emma:interpretation>
              <emma:one-of disjunction-type="recognition" id="oneOf3">
                <emma:interpretation id="interp3" emma:lang="" emma:confidence="1">
                  <emma:literal/>
                </emma:interpretation>
              </emma:one-of>
            </emma:emma>
          </inkml:annotationXML>
          <inkml:trace contextRef="#ctx0" brushRef="#br0" timeOffset="5019.0184">6159-398 1239 0,'-8'-2'264'16,"10"-3"116"-16,6 1-369 16,13-8-8-16,10-1 0 15,11-8-38-15,-3 0-344 16,13 8 105-16</inkml:trace>
          <inkml:trace contextRef="#ctx0" brushRef="#br0" timeOffset="4848.9498">6240-651 1157 0,'-38'-94'276'0,"38"57"106"0,11 9-338 16,12 5-6-16,6 15-17 15,0 18-2-15,-1 13-11 16,-4 14-4-16,-11 12-7 0,-11 15 5 15,-14 3-2-15,-14 20 5 16,-5-4 1-16,-4 2 7 16,6-17 5-16,3-7 19 15,14-23-4-15,7-12 2 16,17-13 14 0,7-7-46-16,15-11 6 15,8-8-6-15,14-10 5 16,-3-6-3-16,9-11 4 15,-7 1-6-15,-2-3-43 16,-12 4-39-16,-12-2-357 16,-21 9 59-16</inkml:trace>
          <inkml:trace contextRef="#ctx0" brushRef="#br0" timeOffset="5437.9527">6698-411 1102 0,'-5'26'248'0,"-3"11"109"15,5 1-321-15,6-3 3 16,-1-7-11-16,9-4 1 16,7-19-14-16,4-10-2 15,6-11-10-15,11-17 2 16,0-7-6-16,3-7 0 15,-5 5-4-15,-6 4-4 16,-11 21-2-16,-6 8-1 16,-7 16 3-16,-2 11 5 15,-1 4 13-15,0 4 14 16,-3 0 6-16,6-1 2 0,4-9-4 16,5-8-7-16,1-5-11 15,5-3-4-15,1-6-1 16,5-7 1-1,-6 1-2-15,3 3-1 0,-6-1 0 16,-3 12-2-16,-8 7-1 16,-3 16 0-16,-3 4 3 15,-5 13 8-15,1-5 2 0,2 7 3 16,2-13-2 0,4-10-2-16,2-16-6 0,8-20-58 15,-7-20-278-15,-9-22-81 16,-7-2-120-16</inkml:trace>
          <inkml:trace contextRef="#ctx0" brushRef="#br0" timeOffset="5635.5414">7180-709 1088 0,'-7'22'318'15,"-1"-17"57"-15,10-3-295 16,11-1-111-16,14-2-25 15,7 1-44-15,13-12-275 16,4 6 72-16</inkml:trace>
          <inkml:trace contextRef="#ctx0" brushRef="#br0" timeOffset="5910.8794">7549-624 1068 0,'-26'25'240'15,"-11"2"116"-15,10 6-305 16,-4 4 15-16,8-8 1 15,4 2 4-15,9-8-21 16,2-7-11-16,9-6-27 0,7-2-5 16,12-8-13-1,14-5-19-15,2-1-18 0,17-6-31 16,-4 4-19-16,0 6-73 16,-6 7-11-16,-5 10-66 15,-21 4 120-15,-8 9 133 16,-16-2 107-16,-11 5 89 15,-6-5 113-15,-8 3-38 16,-1-3-101-16,-7 5 1 16,2-4-55-16,-2 1-23 15,4-9-49-15,8-4-15 16,9-7-42-16,3-11-87 16,4-5-83-16,11-22-367 15,1-4 12-15</inkml:trace>
          <inkml:trace contextRef="#ctx0" brushRef="#br0" timeOffset="7038.1216">8133-580 1049 0,'-1'-9'310'15,"-6"-3"98"-15,-3 6-295 16,-6 2-18-16,-6 6-32 16,-3 9-12-16,-2 11-38 15,-6 15-5-15,2 8-8 0,-3 12 8 16,7 0 0-16,1 3 6 16,13-10-1-16,8-1 1 15,11-15-8-15,9-8-6 16,8-17 0-16,16-23 1 15,-2-20-2-15,10-26-4 16,-3-10-3-16,-7-9-11 16,-14 15-7-16,-4 8 4 15,-12 21 4-15,-7 13 6 16,-3 17 4-16,-9 15 2 16,4 12-3-16,0 17 7 15,-3 3 1-15,1 9 16 16,7-9 2-16,-2 2 7 15,5-13-10-15,11-4 4 16,4-9-15-16,7-7 3 16,4-12-6-16,7-6 1 15,-7-9-14-15,3 0-17 0,-11 0-12 16,-4-1-16-16,-7 8-11 16,-5-1 1-16,-7 0-326 15,11-8 109-15</inkml:trace>
          <inkml:trace contextRef="#ctx0" brushRef="#br0" timeOffset="7441.1849">8437-1037 1080 0,'-23'34'300'16,"-1"15"81"-16,1 22-270 15,3 2-45-15,3 11 23 31,4-7-6-31,5-3 1 0,4-15-25 0,8-6-10 16,8-14-30-16,10-13-8 16,5-11-9-16,14-24-19 15,1-15-30-15,13-25-46 16,-5-6-18-16,1-1-13 31,-16 13 20-31,-7 11 18 0,-17 25 39 0,-11 25 33 16,-13 13 19-16,-3 14 25 0,-5 11 17 15,-7 10 30 1,2-7-3-16,2 2 17 16,-4-6-14-16,-2 2 13 0,2-12-17 15,-1 1-5-15,0-14-24 16,-1-9-7-16,6-15-22 16,-2-6-6-16,7-12-26 15,1-14-68-15,5-4-37 16,10-11-20-16,6-1-345 0,12-7 95 15</inkml:trace>
          <inkml:trace contextRef="#ctx0" brushRef="#br0" timeOffset="8497.3619">8763-1073 1291 0,'-18'12'296'0,"-3"5"126"16,8 4-377-16,1 10 12 16,6-2-7-16,6 14 15 15,3 2-16-15,4 12 3 16,-2-2-26-16,3 3 1 16,-7-4-21-16,6-1 4 15,1-7-10-15,5-1 7 0,1-6-9 16,-1-10 8-16,2-9-8 15,-4-12 7-15,2-11-6 16,4-15 8-16,-3-10-7 16,12-14 7-16,-3-3-9 15,0-1 5-15,-6 15-9 16,3 6 3-16,-12 13-6 16,-2 9 3-16,-2 6-6 0,-3 13 6 15,1 4-1-15,-2 9 7 16,3 5-1-16,2-1 5 15,1-11-5-15,6-2 3 16,2-7-6-16,8-13 4 16,-1-8-2-16,6-9-7 15,1-10-21-15,1-7-45 16,-5 5-22-16,-3 4-25 16,-4 12 2-16,-8 10 11 15,-4 13 48-15,-3 6 23 16,-4 3 28-16,2 4 15 15,2 1 10-15,3-4 1 16,4-9-4-16,8-9 2 16,4-10-7-16,10-13 1 15,3-5-2-15,1-2-4 0,-7 1-6 16,-5 1-4 0,-14 6-1-16,-2 10 5 0,-10 6 5 15,-2 8 20-15,-2 9 3 16,4 13 13-16,-8 0-2 15,4 2 17-15,5-2-15 16,4-2 1-16,1-8-12 16,9-1-2-16,-1-7-21 15,2 3 5-15,3-2-7 0,0 5 4 16,-3 4-5-16,2 11 2 16,-5 7-8-16,-2 11 1 15,-8-3-3-15,0 4 6 16,0-9-1-16,-5-5 10 15,-5-9 9-15,-1-4 31 16,0-8 5-16,-6 0 10 16,3-10-10-16,4-10-8 15,4-7-31-15,2-22-18 16,8-12-24-16,4-24-35 16,0-6-17-16,11-14-10 15,4 11 0-15,1-5 1 16,-1 21 34-16,0 3 16 15,-7 20 12-15,-8 6 11 16,-3 17 14-16,-5 4 17 16,-3 14 7-16,-2 10 16 0,-3 6 5 15,1 9 14-15,2 6-12 16,4-3 5-16,1 1-19 16,8-2 2-16,2-4-16 15,6 4 4-15,2 0-10 16,4-1 6-16,-2-4-8 15,-2 0 2-15,-2-10-8 0,-2-6 5 16,-2-8-6-16,-1-13-54 16,-4-12-32-16,-4-30-347 15,-3-14 48-15</inkml:trace>
          <inkml:trace contextRef="#ctx0" brushRef="#br0" timeOffset="8768.7986">9601-990 1141 0,'-5'27'246'16,"13"-4"105"-16,9 2-341 16,4-4-37-16,8-7-323 15,3-9 92-15</inkml:trace>
          <inkml:trace contextRef="#ctx0" brushRef="#br0" timeOffset="8944.8447">9882-758 1252 0,'-12'45'315'0,"6"2"112"0,8 2-366 16,4-10-2-16,2-3-26 15,7-2-3 1,1-7-16-16,2 1-3 0,1-2-8 16,2 6 3-16,-8-1-4 15,-3 10 2-15,-10-4-3 16,-11 8 4-16,-7-4-2 0,-6 1 4 15,-6-11-3-15,-7 1 27 16,6-11 8-16,-4-6 20 16,4-12-3-1,0-17 5-15,11-21-27 0,-1-20-10 16,13-18-30-16,7-22-35 16,7 4-33-16,2 3-49 15,7 17-28-15,1 11-30 16,-1 26 104-16,3 3-360 15,1 3 163-15</inkml:trace>
          <inkml:trace contextRef="#ctx0" brushRef="#br0" timeOffset="9379.8478">10141-821 1094 0,'-5'16'503'0,"5"-10"-25"15,4-2-260-15,9-6-141 16,9-3-71-16,11-11 8 15,4-4-33-15,13-15-455 16,-4-3 152-16</inkml:trace>
        </inkml:traceGroup>
      </inkml:traceGroup>
    </inkml:traceGroup>
    <inkml:traceGroup>
      <inkml:annotationXML>
        <emma:emma xmlns:emma="http://www.w3.org/2003/04/emma" version="1.0">
          <emma:interpretation id="{DA76F38B-BB13-4D2D-91AB-2FAC358A7920}" emma:medium="tactile" emma:mode="ink">
            <msink:context xmlns:msink="http://schemas.microsoft.com/ink/2010/main" type="paragraph" rotatedBoundingBox="23746,9889 32162,9012 32285,10192 23869,11069" alignmentLevel="2"/>
          </emma:interpretation>
        </emma:emma>
      </inkml:annotationXML>
      <inkml:traceGroup>
        <inkml:annotationXML>
          <emma:emma xmlns:emma="http://www.w3.org/2003/04/emma" version="1.0">
            <emma:interpretation id="{E7F1FB9A-0ABC-4E9A-B1CA-E969FB9724C4}" emma:medium="tactile" emma:mode="ink">
              <msink:context xmlns:msink="http://schemas.microsoft.com/ink/2010/main" type="line" rotatedBoundingBox="23746,9889 32162,9012 32285,10192 23869,11069"/>
            </emma:interpretation>
          </emma:emma>
        </inkml:annotationXML>
        <inkml:traceGroup>
          <inkml:annotationXML>
            <emma:emma xmlns:emma="http://www.w3.org/2003/04/emma" version="1.0">
              <emma:interpretation id="{789C594B-71CF-4F2E-8659-5D9598E43D1C}" emma:medium="tactile" emma:mode="ink">
                <msink:context xmlns:msink="http://schemas.microsoft.com/ink/2010/main" type="inkWord" rotatedBoundingBox="23747,9894 25395,9723 25503,10759 23854,10930"/>
              </emma:interpretation>
              <emma:one-of disjunction-type="recognition" id="oneOf4">
                <emma:interpretation id="interp4" emma:lang="" emma:confidence="0">
                  <emma:literal>Keit</emma:literal>
                </emma:interpretation>
                <emma:interpretation id="interp5" emma:lang="" emma:confidence="0">
                  <emma:literal>keit</emma:literal>
                </emma:interpretation>
                <emma:interpretation id="interp6" emma:lang="" emma:confidence="0">
                  <emma:literal>Klit</emma:literal>
                </emma:interpretation>
                <emma:interpretation id="interp7" emma:lang="" emma:confidence="0">
                  <emma:literal>klit</emma:literal>
                </emma:interpretation>
                <emma:interpretation id="interp8" emma:lang="" emma:confidence="0">
                  <emma:literal>keift</emma:literal>
                </emma:interpretation>
              </emma:one-of>
            </emma:emma>
          </inkml:annotationXML>
          <inkml:trace contextRef="#ctx0" brushRef="#br0" timeOffset="10138.0699">1287 1251 710 0,'-6'-27'305'0,"-3"11"27"16,6 9-166-16,0 17-51 16,1 26-26-16,2 7-39 15,8 27-13-15,1 11-18 16,7 33 9-16,0-9-4 15,7 15-2-15,-5-16-3 16,3-10 1-16,-2-36-6 0,-1-19 2 16,-7-26 1-1,7-17 12-15,-3-18 2 0,4-38 0 16,5-17-4 0,9-45-4-1,-2 2-11-15,0-2-7 0,-5 38-3 0,-10 17 2 16,-10 46-2-16,-4 12 0 15,-4 9-3-15,1 1-1 16,2 4-1-16,4 10 1 16,2-2-15-16,6 4-41 15,-2 8-21-15,-5 6-147 16,-6-5-204-16,-6 6 12 16</inkml:trace>
          <inkml:trace contextRef="#ctx0" brushRef="#br0" timeOffset="10507.632">1584 1805 960 0,'3'16'259'15,"4"2"86"-15,6-1-277 16,4 1-15-16,4-1-20 16,5 5-9-16,2-2-18 15,1-1-24-15,-3-7 54 0,-8-19-386 16,-10-19 126-16</inkml:trace>
          <inkml:trace contextRef="#ctx0" brushRef="#br0" timeOffset="11230.3178">1965 1710 1096 0,'3'0'255'0,"7"18"98"16,5-18-317-16,12-19-19 16,4-4-5-16,10-3-1 15,-3-1-4-15,5-16 1 16,-13 16-2-16,-4-7 0 16,-13 1-1-16,-9 1 1 0,-11 12 2 15,-11-2 14-15,-6 12 2 16,-10 12 2-16,1 9-1 15,-5 12-3-15,8 14-13 16,6 10 4-16,5 10 1 16,6 11 6-16,13-10-1 15,4 2-2-15,9-6-5 16,13-22-6-16,2-11-3 0,6-14 1 16,0-12 0-1,8-14 2-15,-9-12 0 16,-3-8-2-16,-7-8-6 0,-7-3-7 15,-9 11-3 1,-1 9 0-16,-6 6-2 0,0 27 2 16,0 5 6-16,0 25 0 15,2 7-1-15,8 17 6 16,3-3 1-16,8 11 3 16,3-23-1-1,9-10 2-15,-1-20-3 16,12-14 1-16,-4-21 1 0,11-27 2 15,-12-21-1-15,6-20 1 16,-17-5-2-16,-6 0 1 16,-14 7-7-16,-11 6-12 15,-10 22 0-15,2 7 0 16,-4 15 2-16,-1 18 12 0,9 26 13 16,3 15 3-16,-1 9 1 15,3 11 2-15,5 1-5 16,5 3-2-16,5-4-2 15,7 6-1-15,4-7-5 16,7 9-1-16,1-9 2 0,1 11-2 16,-4-7 1-1,-1-3 0-15,-6-7-1 0,-5 1 1 16,-8-17 0-16,-1 3-1 16,-3-7 1-16,-3-7 2 15,-4-4-1-15,-4-5 0 16,-6-5-7-16,-10-10-12 15,-6-2-7-15,-14-20-11 16,3-4-7-16,-6-10-6 16,3 7 11-16,-1 0 7 15,13 21 10-15,2 5 20 16,12 15 19-16,8 4 6 16,11 2-2-16,7 0-1 15,6 0-11-15,11-8-7 16,6-2-6-16,11-1 0 15,1 3 2-15,10-3 0 16,-9 4-3-16,1 2 145 0,-15-4-544 16,-8-16 227-16</inkml:trace>
          <inkml:trace contextRef="#ctx0" brushRef="#br0" timeOffset="11449.326">2179 1016 1253 0,'-13'-19'299'0,"0"1"100"15,13 10-368-15,7 1 401 16,9 7-832-16,5 2 410 15</inkml:trace>
        </inkml:traceGroup>
        <inkml:traceGroup>
          <inkml:annotationXML>
            <emma:emma xmlns:emma="http://www.w3.org/2003/04/emma" version="1.0">
              <emma:interpretation id="{DFD74922-03A5-45EE-9247-70C1BFF76359}" emma:medium="tactile" emma:mode="ink">
                <msink:context xmlns:msink="http://schemas.microsoft.com/ink/2010/main" type="inkWord" rotatedBoundingBox="26073,9808 27408,9669 27495,10509 26160,10648"/>
              </emma:interpretation>
              <emma:one-of disjunction-type="recognition" id="oneOf5">
                <emma:interpretation id="interp9" emma:lang="" emma:confidence="0">
                  <emma:literal>der</emma:literal>
                </emma:interpretation>
                <emma:interpretation id="interp10" emma:lang="" emma:confidence="0">
                  <emma:literal>dar</emma:literal>
                </emma:interpretation>
                <emma:interpretation id="interp11" emma:lang="" emma:confidence="0">
                  <emma:literal>den</emma:literal>
                </emma:interpretation>
                <emma:interpretation id="interp12" emma:lang="" emma:confidence="0">
                  <emma:literal>dir</emma:literal>
                </emma:interpretation>
                <emma:interpretation id="interp13" emma:lang="" emma:confidence="0">
                  <emma:literal>de</emma:literal>
                </emma:interpretation>
              </emma:one-of>
            </emma:emma>
          </inkml:annotationXML>
          <inkml:trace contextRef="#ctx0" brushRef="#br0" timeOffset="12880.0227">3939 1315 533 0,'24'-31'355'15,"-12"7"-21"-15,-6-6-64 16,-6 13-80-16,-21 12-29 16,-10 8-54-16,-9 18-17 15,-4 8-49-15,-11 13-13 16,11 5-15-16,0 7 0 15,12-10 1-15,6 8 9 16,13-12-1-16,11-4-1 16,10-9-6-16,12-5-5 15,6-14-6-15,11-20 1 16,4-14 0-16,14-19 2 16,-3-15 0-16,3-36 1 0,-10-1-2 15,-6-15-1-15,-18 15-2 16,-11 7-2-16,-9 42-3 15,-5 23-10-15,-8 37-3 16,-4 36-2-16,3 24 1 16,-8 25 7-16,5-3 12 15,4 8 12-15,4-25 7 0,12-6 1 16,7-24-2-16,8 15-4 16,2-17-8-16,12-8-5 15,1-17-1-15,7-25 1 16,-4-27 0-16,8-20 0 15,-7-5 2-15,-6-8-3 16,-11 20-1-16,-3-1 0 16,-10 10-1-16,0-1 1 15,-6 14 0-15,-2 6-1 16,-2 10-1-16,-6 15-2 16,-7 13 0-16,-4 7 0 15,-1-1 1-15,-1-2 2 16,10-2 0-16,5 1 1 15,7-10-2-15,9 6 0 16,6 3-1-16,4-2 0 16,7-5 0-16,7 3 1 15,-1-6-2-15,4-8 0 0,-3-6 0 16,-2-6 1-16,-6-7 0 16,-4-12 2-16,-6 0 1 15,-13-2 2-15,-11 0 0 16,-10 3-2-16,-8 7-2 15,-10-2-9-15,7 10-2 16,-5 4-7-16,7 4-1 16,2 7-2-16,7 7 8 0,1-3 2 15,5 6 7 1,1 0 2-16,6-3 1 0,2-3 1 16,4 4-1-16,1-4 1 15,0 4-1-15,2 4 1 16,3 5-1-16,3 3 1 15,1 2-2-15,4-3 1 16,-1-6-1-16,1 18-1 16,-1-8 0-16,8-4 0 15,-1-6 0-15,1 1 1 16,3-20 1-16,1-21 2 16,-5 1 0-16,1-1 3 15,-2-4-1-15,1-7 0 16,-2 15 0-16,4-4 0 15,-5-3-10-15,6-2-12 16,-1 1-6-16,1 3 0 0,-1 4-2 16,1 6 7-16,-3 3 10 15,-3 12-2-15,-6 2-1 16,-4 8-5-16,-3 4-1 16,-7 5 4-16,-1 2 6 15,-2 3 5-15,0-7 6 16,0 2 3-16,5-3 1 15,0-6 3-15,7-6-1 16,1-1 2-16,1-8 2 16,6-14 4-16,5-9-2 0,-6-11 4 15,-1-7-1-15,-6-4 9 16,-7-1-4-16,-12-1 3 16,-7 9-2-16,-4-1 1 15,4 10-9 1,-1 6-3-16,7 14-6 0,10 1-3 15,3 9-5-15,6 4-5 16,7 1 1-16,15-3 0 16,6-3-42-16,16-13-409 15,1-9 124-15</inkml:trace>
        </inkml:traceGroup>
        <inkml:traceGroup>
          <inkml:annotationXML>
            <emma:emma xmlns:emma="http://www.w3.org/2003/04/emma" version="1.0">
              <emma:interpretation id="{166F4728-981C-4F8A-9406-344B96833383}" emma:medium="tactile" emma:mode="ink">
                <msink:context xmlns:msink="http://schemas.microsoft.com/ink/2010/main" type="inkWord" rotatedBoundingBox="27939,9452 32162,9012 32285,10192 28062,10632"/>
              </emma:interpretation>
              <emma:one-of disjunction-type="recognition" id="oneOf6">
                <emma:interpretation id="interp14" emma:lang="" emma:confidence="0">
                  <emma:literal>Wutschaft</emma:literal>
                </emma:interpretation>
                <emma:interpretation id="interp15" emma:lang="" emma:confidence="0">
                  <emma:literal>Weitschaft</emma:literal>
                </emma:interpretation>
                <emma:interpretation id="interp16" emma:lang="" emma:confidence="0">
                  <emma:literal>Wutschadt</emma:literal>
                </emma:interpretation>
                <emma:interpretation id="interp17" emma:lang="" emma:confidence="0">
                  <emma:literal>Weitschadt</emma:literal>
                </emma:interpretation>
                <emma:interpretation id="interp18" emma:lang="" emma:confidence="0">
                  <emma:literal>Wutschott</emma:literal>
                </emma:interpretation>
              </emma:one-of>
            </emma:emma>
          </inkml:annotationXML>
          <inkml:trace contextRef="#ctx0" brushRef="#br0" timeOffset="13663.5936">5631 697 1198 0,'-26'18'289'0,"-4"14"100"16,-2 26-335-1,11 19-33-15,2 17 12 0,6 3 1 16,14 8 4-16,14-20-8 15,11-15-1-15,6-23-15 16,9-17-7-16,-4-17-4 16,8-11 1-16,-4-8 1 15,3-22 1-15,-2-14 0 16,0-26-5-16,-11-7-3 0,-10-8-3 16,-13 17 0-16,-1 12 0 15,-14 28 1-15,-3 18-5 16,2 29-2-16,0 34 0 15,-3 15 1-15,8 19 9 16,1-4 10-16,10-4 7 16,5-26 1-16,15-10 1 15,1-12-7-15,8-9-4 16,-1-12-5-16,6-16 2 16,-10-17 2-16,6-14 2 15,-7-4 2-15,-7-26 2 16,-11-8-3-16,-7-25 0 15,-9-4-2-15,-8-13 0 16,-4 19-2-16,-1 17 0 16,-4 25-2-16,3 22-1 15,-1 22-1-15,2 15 0 0,3 3 0 16,6 12-30 0,7 4-40-16,10 4-384 0,9-6 85 15</inkml:trace>
          <inkml:trace contextRef="#ctx0" brushRef="#br0" timeOffset="14269.0911">6432 974 1088 0,'-11'10'309'0,"-4"14"73"0,2 10-303 16,0 21-28-16,7 9-20 16,6 5 4-16,4-10-6 15,8-6-2-15,4-20-10 16,8-11-4-16,2-13-8 0,8-9-1 15,2-9 0 1,9-13 1-16,-2-19-1 0,-3-7-9 16,-6 0-3-16,-11 5-5 15,-12 15-4-15,-11 22-1 16,-5 22 6-16,-11 21 8 16,6 4 8-16,2 2 7 15,5-2 7-15,5-13 7 16,6-11-4-16,2-10 0 15,2-2-7-15,3-8 1 16,5-4-5-16,6-16 1 16,3-7-1-16,2-21 1 15,-1-10-16-15,0-19-50 16,-6 1-31-16,-3-12-351 16,-3 7 57-16</inkml:trace>
          <inkml:trace contextRef="#ctx0" brushRef="#br0" timeOffset="14979.7305">6635 492 1313 0,'-13'4'280'0,"9"-3"122"16,13 2-389-16,10 1-9 16,10 2-23-16,13 4 46 15,9-5-429-15,10-12 139 16</inkml:trace>
          <inkml:trace contextRef="#ctx0" brushRef="#br0" timeOffset="14650.6149">7000 549 974 0,'3'7'253'0,"-2"12"81"0,1 9-275 15,-2 19-8-15,-2 11-10 16,-1 26 8-16,3-1-7 16,3 21-4-16,6-5-13 15,2 1-6-15,5-23-12 0,4-6-2 16,-7-27-2-1,0-18 1-15,-5-15 2 0,-5-8 3 16,-6-6 1-16,-2-5 3 16,-7-7-2-16,-9-14-4 15,-1-13-8-15,-11-24-4 16,-1-7-2-16,-10-8 0 16,7 11 4-16,1 11 7 15,7 20 11-15,5 13 30 16,12 14 4-16,4 3-2 15,13 5-5-15,11 4-11 16,10-4-30-16,20 1-4 16,4-7 1-16,7 4 3 15,-2-4 1-15,2 0-3 0,-18-3-33 16,-8 0 22 0,-23 2-423-16,-21-13 115 0</inkml:trace>
          <inkml:trace contextRef="#ctx0" brushRef="#br0" timeOffset="15260.9782">7595 942 1238 0,'-26'-13'354'0,"-11"0"100"16,3 8-352-16,-9 5-14 15,8 11-31-15,-6 9-15 0,9 6-22 16,1 6-8-16,11-1-8 16,9 1-5-16,8-9 0 15,11-5-2-15,11-7-1 16,7-8-15-16,2-6-17 15,8-3-24-15,1-1-5 16,2-2-3-16,-4 0 15 16,8 5 19-16,-8 2 24 15,-4 4 6-15,-8 1 2 0,-5 7 0 16,-12 4-4 0,-11 12 5-16,-6 5 10 0,-13 11 35 15,-7-3 18-15,-13 5 21 16,5-12 4-16,-1-6 0 15,10-8-33-15,-2-5-16 16,14-7-19-16,3-6-53 16,7-1-45-16,5-4-60 15,14-6-23-15,7-17-338 16,8-3 92-16</inkml:trace>
          <inkml:trace contextRef="#ctx0" brushRef="#br0" timeOffset="15763.7077">7848 1029 1189 0,'-21'21'275'0,"-7"20"110"0,4 1-333 16,4 16 17-16,7-9 3 16,10 0 2-16,10-17-7 15,11-11-16-15,11-21-33 0,11-16-9 16,4-18-3-16,14-31 2 15,-6-11 1-15,-5-23 1 16,-8 3-3-16,-8-11-1 16,-20 13-7-16,-7-13-26 15,-9 15-11-15,-15 6-7 16,-6 24-2-16,-11 18-3 16,-3 36 24-16,-12 24 12 15,0 17 10-15,-7 22 20 16,8 13 17-16,-5 8 22 15,14-3 3-15,7 0 0 16,18-18-19-16,16-8-12 16,17-12-21-16,18-8-7 15,11-14-3-15,14-8-4 16,4-3-3-16,7-2 2 16,-9 0 2-16,-1 6-1 15,-17 10 6-15,-8 2 2 0,-9 6-1 16,-10 6 0-16,-7 0 1 15,-8 5 1-15,-1 2 2 16,-11 2 0 0,6-5 0-16,3 3 7 0,7-11-41 15,3-16-27-15,13-23-404 16,4-23 87-16</inkml:trace>
          <inkml:trace contextRef="#ctx0" brushRef="#br0" timeOffset="16913.7115">8476 934 749 0,'-10'-7'361'15,"-6"4"-12"-15,-10 8-120 16,0 8-161-16,-3 13 15 16,1 4-11-16,7 16 7 15,11-4-14-15,7 12 0 16,8-11-22-16,9 6-8 15,4-13-14-15,7-12-4 16,0-21-8-16,16-19 1 16,-5-18-2-16,6-21 2 15,-6-7-1-15,-4-12 1 16,-13 9-4-16,-9 0 1 0,-13 23-5 16,-2 9-6-16,-8 23-5 15,-3 19 0-15,0 12-1 16,1 14 8-16,-1 9 9 15,1 10 16 1,6-7 6 0,4 6 5-16,5-12-4 0,8-6-4 0,3-12-15 15,7-8-6-15,1-12-6 16,6-11-3-16,-4-5-17 0,3-10-40 16,-3-1-14-16,0-4-1 15,-8 6 2-15,2 4 18 16,-7 8 39-16,0 4 16 15,-3 4-1-15,1 0 2 16,-1-1-1-16,12-10 0 16,-4-3-1-16,6-15 2 15,0-9 0-15,3-17 1 16,-9-3 1-16,6-8 1 16,-11 3-1-16,-3-16 2 15,-7 8-1-15,-1 3-3 16,-7 10 0-16,2 11-3 15,-5 28-1-15,12 13-3 16,-9 19 2-16,3 22 5 16,-2 12 6-16,9 22 13 0,-10 6 9 15,10 9 4-15,-2-7-3 16,9 13-4-16,-6-11-12 16,9 16-5-16,0-5-5 15,8 7-1-15,-2-17-1 16,3-7 0-16,1-20-1 15,-1-12-6-15,-4-18-3 16,0-12-3-16,-1-9 2 0,2-14 2 16,1-14 5-16,-1-43 4 15,-2-12-4-15,3-38-20 16,-4-4-4-16,1-13-1 16,-6 24 0-16,-3 6 8 15,-5 36 18-15,-1 17 4 16,-6 24 3-16,-1 22 1 15,2 17-3-15,-1 9 3 16,1 11-2-16,2 9-1 16,6 6 0-16,6 7 3 15,3 0-2-15,10 8 1 16,4 6-1-16,6 12 1 16,-2-1-2-16,5 7-1 15,-3-12 0-15,-2-5 1 16,-10-20 0-16,-2-11 4 15,-9-19 1-15,-8-9 8 16,-8-14-1-16,-4-13 1 0,-7-11-1 16,-14-17-2-16,-4-6-7 15,-10-13-6-15,-5 0-4 16,-6 1 0-16,7 14 1 16,3 9 3-16,10 16 14 15,9 9 14-15,16 12-2 0,16 6-2 16,12 1-6-16,27-8-8 15,12-2-14-15,41-14 1 16,13-14 2-16,25-20-17 16,-4-2-59-16,17-16-382 15,-39 8 89-15</inkml:trace>
        </inkml:traceGroup>
      </inkml:traceGroup>
    </inkml:traceGroup>
  </inkml:traceGroup>
</inkml:ink>
</file>

<file path=ppt/ink/ink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3:39.77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DBC757F-BBF7-4B16-82E0-B73611499C24}" emma:medium="tactile" emma:mode="ink">
          <msink:context xmlns:msink="http://schemas.microsoft.com/ink/2010/main" type="inkDrawing" rotatedBoundingBox="24133,3876 28503,2075 28783,2753 24413,4555" semanticType="callout" shapeName="Other">
            <msink:sourceLink direction="with" ref="{DE7CE23F-50F6-4BDD-BF53-6F7C17338DD8}"/>
            <msink:sourceLink direction="to" ref="{C882F185-7559-4CFE-9100-3FB4B004B1FA}"/>
            <msink:sourceLink direction="from" ref="{17EFA5AD-FA5F-48A3-9D07-1666CCC15E0C}"/>
          </msink:context>
        </emma:interpretation>
      </emma:emma>
    </inkml:annotationXML>
    <inkml:trace contextRef="#ctx0" brushRef="#br0">0 1968 233 0,'5'-2'161'0,"8"-32"-16"16,1 34-42-16,6-32-37 0,-4-1-26 15,7-6-8-15,-4 38-4 16,6-45 18-16,-3 40-2 16,14-9 2-16,-2 5-5 15,7-12-6-15,1-4-22 16,5-2-7-16,-5-4-3 15,12 4-1-15,-4 7 1 0,8 8-3 16,-1-11 2-16,6 7 0 16,-16 1 0 15,0 2 1-31,44-17-1 0,0-3 0 16,-2 11 0-16,2 2 0 15,-42 8 0-15,11 0-1 16,-13 5 2-16,3-7-2 15,-13-7 2-15,5 7-1 16,-4 4 0-16,9-4-1 16,-2 0 0-16,10 7 0 15,-1 0 0-15,3-16-2 16,-7 0 2-16,7-4 1 16,-10 2-5-16,6-11 53 15,-9 21 4-15,8-2 0 16,-7 0 2-16,15-2 4 0,-4 3-53 15,8-8-3-15,-7-4-1 16,6 8-1-16,-9 0 0 16,4 1 0-16,-7 1 1 15,5 1-1-15,-7-5 1 16,5-7-2-16,-11 2 0 16,11-6 1-16,-7 2 1 0,10-6-2 15,-1 11 1-15,9 1 0 16,-6-2-1-1,10 1-1-15,-7 2 1 0,8-1 0 16,-4-1 0-16,4 2 0 16,-3 8 1-16,7-1-1 15,-12 3 1-15,-2 0-1 16,-8 4 1-16,-4 0-1 16,-9 3 0-16,2-2 1 15,-4 2 0-15,9-7-2 16,-11-11 1-16,6-3 1 15,-4-5-2-15,4 5 1 16,-9-5-1-16,-1 8 1 16,-8 6 0-16,-2 6 1 15,-10-4 1-15,0 11 2 16,1 4 5-16,-2-8 29 16,-2-1 4-16,3 1 7 0,-4 0 0 15,1-2-5-15,0 10-30 16,-2-4-4-16,1 5-7 15,-4 2-1-15,0 0-1 16,-4 2-3-16,1 3 1 16,1-3-341-16,2-53 111 15</inkml:trace>
    <inkml:trace contextRef="#ctx0" brushRef="#br0" timeOffset="8871.9531">167 1335 338 0,'-32'-8'244'0,"11"2"-19"16,-5 6-27-1,3-5-98-15,-5 0 3 0,4 5-41 16,-12 3-6-16,2-1-30 16,-3 3 7-16,4-2-26 15,-2 0 5-15,9-3-15 16,2 0 12-16,7-5-14 15,3-3 8-15,6 0-14 16,3 1 15-16,3-2-14 0,7 2-73 16,1 6-198-16,1-3 38 15</inkml:trace>
  </inkml:traceGroup>
</inkml:ink>
</file>

<file path=ppt/ink/ink3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36:37.23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2B8B5EC-58AD-4B99-B36B-C923667C1F8E}" emma:medium="tactile" emma:mode="ink">
          <msink:context xmlns:msink="http://schemas.microsoft.com/ink/2010/main" type="writingRegion" rotatedBoundingBox="10199,1121 13253,743 13309,1197 10255,1575"/>
        </emma:interpretation>
      </emma:emma>
    </inkml:annotationXML>
    <inkml:traceGroup>
      <inkml:annotationXML>
        <emma:emma xmlns:emma="http://www.w3.org/2003/04/emma" version="1.0">
          <emma:interpretation id="{D0617565-AD5F-466F-8551-EF993E69842B}" emma:medium="tactile" emma:mode="ink">
            <msink:context xmlns:msink="http://schemas.microsoft.com/ink/2010/main" type="paragraph" rotatedBoundingBox="10199,1121 13253,743 13309,1197 10255,1575" alignmentLevel="1"/>
          </emma:interpretation>
        </emma:emma>
      </inkml:annotationXML>
      <inkml:traceGroup>
        <inkml:annotationXML>
          <emma:emma xmlns:emma="http://www.w3.org/2003/04/emma" version="1.0">
            <emma:interpretation id="{3AC8C4EB-6F43-4322-AA31-A75ABDD320E0}" emma:medium="tactile" emma:mode="ink">
              <msink:context xmlns:msink="http://schemas.microsoft.com/ink/2010/main" type="line" rotatedBoundingBox="10199,1121 13253,743 13309,1197 10255,1575"/>
            </emma:interpretation>
          </emma:emma>
        </inkml:annotationXML>
        <inkml:traceGroup>
          <inkml:annotationXML>
            <emma:emma xmlns:emma="http://www.w3.org/2003/04/emma" version="1.0">
              <emma:interpretation id="{53C4133A-62E7-45DA-80D1-2264001A3DDB}" emma:medium="tactile" emma:mode="ink">
                <msink:context xmlns:msink="http://schemas.microsoft.com/ink/2010/main" type="inkWord" rotatedBoundingBox="10199,1121 13253,743 13309,1197 10255,1575"/>
              </emma:interpretation>
              <emma:one-of disjunction-type="recognition" id="oneOf0">
                <emma:interpretation id="interp0" emma:lang="" emma:confidence="0">
                  <emma:literal>Kenrisiko</emma:literal>
                </emma:interpretation>
                <emma:interpretation id="interp1" emma:lang="" emma:confidence="0">
                  <emma:literal>Kennrisiko</emma:literal>
                </emma:interpretation>
                <emma:interpretation id="interp2" emma:lang="" emma:confidence="0">
                  <emma:literal>Kernrisiko</emma:literal>
                </emma:interpretation>
                <emma:interpretation id="interp3" emma:lang="" emma:confidence="0">
                  <emma:literal>Kenntnisikon</emma:literal>
                </emma:interpretation>
                <emma:interpretation id="interp4" emma:lang="" emma:confidence="0">
                  <emma:literal>Kennrisikos</emma:literal>
                </emma:interpretation>
              </emma:one-of>
            </emma:emma>
          </inkml:annotationXML>
          <inkml:trace contextRef="#ctx0" brushRef="#br0">1504-256 808 0,'0'-13'331'0,"1"2"33"16,-1 4-214-16,5 12-48 16,-2 8-55-16,2 13-3 15,2 10-35-15,1 12 7 16,-2 4-17-16,-1 10 14 15,0-10-14-15,-3 0 13 16,1-17-5-16,-1-7 26 16,-1-20-6-16,4-6 23 15,5-10-12-15,11-30 6 16,3-9-26-16,15-21 5 16,-2-2-24-16,2-3 10 15,-13 23-13-15,-5 13 11 0,-12 21-11 16,-6 8-11-1,-6 14-41-15,-9 4 96 0,-7 6-472 16,-12 0 155-16</inkml:trace>
          <inkml:trace contextRef="#ctx0" brushRef="#br0" timeOffset="362.4135">1697-77 1087 0,'8'16'251'16,"3"5"108"-16,5 0-328 0,4 5 4 15,-2-10-20-15,-7-3 4 16,4-2-26-16,-2-7 32 16,1-14-387-16,7-10 130 15</inkml:trace>
          <inkml:trace contextRef="#ctx0" brushRef="#br0" timeOffset="658.4094">1851-52 348 0,'1'15'327'0,"3"-5"-51"16,1-5-39-16,3-7-91 15,-2-4-55-15,15-7-3 16,2-2-33-16,3-9 7 0,-2-1-32 16,2-1 5-1,-11 4-21-15,-4 4 6 0,-4 6-14 16,-9 8 27-16,-6 5-12 15,-7 7 16-15,1 4-12 16,-4 7 10-16,5 1-30 16,1 4 11-16,9 0-15 15,3 4 12-15,7-5-13 16,6-1 11-16,5-6-12 0,7-9 12 16,1-9-12-16,9-9 12 15,0-10-11-15,1-3 11 16,-7 4-14-16,-1 1 11 15,-11 9-13-15,-4 10 11 16,-4 5-12-16,-5 8 15 16,3 6-11-16,-2 1 14 15,0-1-11-15,3 1 13 16,2-14-13-16,6-9 13 16,0-10-12-16,8-10 10 15,4-4-11-15,-1-1 9 16,1 7-15-16,1 8 10 15,-13 11-14-15,-3 7 10 16,-5 7-13-16,-4-1-13 16,-8-1-38-16,-4-9-339 0,0-7 83 15</inkml:trace>
          <inkml:trace contextRef="#ctx0" brushRef="#br0" timeOffset="1105.7691">2454-379 1242 0,'2'8'266'16,"-1"2"119"-16,3 1-375 15,1 2-1-15,3-2-13 0,3-3-34 16,2-4-347-16,11-1 101 16</inkml:trace>
          <inkml:trace contextRef="#ctx0" brushRef="#br0" timeOffset="1442.0626">2550-280 1023 0,'3'-23'289'16,"5"-5"83"-16,10 4-303 15,8-5-3-15,3 1-39 0,13 2 1 16,-3 10-26-16,2 6 7 16,-7 12-15-16,-3 14 11 15,-13 9-13-15,-9 10 16 16,-7 4-9-16,-10 10 19 16,-4-5-5-16,-2 6 25 15,3-8-7-15,1 2 16 16,5-13-17-16,5-12 8 15,3-7-26-15,10-17 11 16,5-10-18-16,10-11 12 16,1-1-12-16,6-9 10 15,-7 8-19-15,-5 2 13 16,-12 12-13-16,0 6 10 16,-11 6-12-16,2 5 11 15,-2 4-14-15,3 11 12 16,-1 1-8-16,8 7 13 15,-2 3-9-15,5 2 12 0,-2-8-11 16,5-5 11-16,2-12-11 16,2-8 12-16,-1-10-11 15,1-8 10-15,-3-4-37 16,-7-2-49-16,-2 5-36 16,-5 1-333-16,-12 6 47 15</inkml:trace>
          <inkml:trace contextRef="#ctx0" brushRef="#br0" timeOffset="1117.7389">2701-288 913 0,'3'14'293'16,"-1"2"45"-16,2 10-225 16,1 2-89-16,2 6 6 15,1 0-28-15,0 5-13 16,-2-8-15-16,-4-5-314 15,-4-16 81-15</inkml:trace>
          <inkml:trace contextRef="#ctx0" brushRef="#br0" timeOffset="1833.0164">3012-381 1075 0,'-2'-10'356'0,"-1"2"78"15,5 5-307-15,3 1-28 16,1 4-54-16,4 1-6 16,5-1-42-16,4 4-9 15,-3 1-45-15,7-2-15 16,-2 0-269-16,3 1-91 15,-3-1-63-15</inkml:trace>
          <inkml:trace contextRef="#ctx0" brushRef="#br0" timeOffset="1939.7375">3257-368 1096 0,'-5'3'313'0,"-1"9"78"16,-6 1-322-16,1 5-7 0,-2-1-40 15,-2 1 3-15,7-5-19 16,5-1 8-16,1-8-17 15,7 0 8-15,-1-3-11 16,2 3 11-16,7-4-12 16,-3 1 13-16,4-1-11 15,4 0 11-15,0-5-11 16,-2 7 12-16,4-2-12 16,-6 3 10-16,1 0-10 0,-7 6 10 15,-6-3-1-15,-4 5 3 16,-1 4-12-16,-10 8 14 15,0 1-9-15,-5 4 5 16,-2-6 3-16,-2-2 13 16,7-7-13-16,2-2 11 15,3-8-24-15,4-6-55 16,8-5-97-16,4-13-258 16,10-5-5-16</inkml:trace>
          <inkml:trace contextRef="#ctx0" brushRef="#br0" timeOffset="2393.5876">3478-371 946 0,'1'-7'359'0,"1"3"51"16,-2 2-265-16,1 10-36 16,1 3-59-16,1 7-7 15,1 5-38-15,5 5 10 16,1-6-14-16,5 1 12 16,-2-8-31-16,3-9-45 15,-6-8 176-15,-4-6-529 16,-4-3 182-16</inkml:trace>
          <inkml:trace contextRef="#ctx0" brushRef="#br0" timeOffset="2662.4472">3580-545 1043 0,'0'-9'338'0,"-2"7"65"0,2 5-306 15,0 1-21-15,2 2-53 16,3 9-2-16,1 1-26 15,2 13 9-15,2 7-10 0,1 6 12 16,-3-2-11-16,1 4 15 16,-3-11-9-16,-1-6 18 15,0-14-10-15,1-6 28 16,2-14-10-16,5-6 19 16,4-8-17-16,0-10 11 15,5-6-30-15,2-7 7 16,-5 0-19-16,-1 6 10 15,0 10-12-15,-5 8-2 16,-8 14-41-16,-2 9-49 16,-3 2 357-16,-10 11-708 15,-6-1 312-15</inkml:trace>
          <inkml:trace contextRef="#ctx0" brushRef="#br0" timeOffset="3128.3943">3776-335 1010 0,'5'13'271'0,"3"3"84"0,0-3-292 16,0 0-21-16,5-2-24 15,0 0 5-15,0-7-41 16,-3 1-333-16,3-1 103 16</inkml:trace>
          <inkml:trace contextRef="#ctx0" brushRef="#br0" timeOffset="3183.242">4021-428 735 0,'-3'-8'379'15,"-5"0"-10"-15,-9 6-120 16,-4 4-155-16,-1 11-8 15,-3 2-47-15,1 12 0 16,9 1-23-16,4 2 16 16,3-4-13-16,10 0 14 15,6-9-15-15,6-9 13 16,11-10-20-16,12-19 10 16,7-13-15-16,6-13 10 15,-3-8-17-15,-5 1 10 0,-18 14-13 16,-12 10 8-16,-17 18-18 15,-21 16 12-15,-15 13-13 16,-7 12 14-16,-1 5-8 16,2 5 17-16,20-5-10 15,7-3-41-15,15-12 425 16,20-4-813-16,6-9 365 0</inkml:trace>
          <inkml:trace contextRef="#ctx0" brushRef="#br0" timeOffset="10743.1116">1127-123 1079 0,'-1'0'311'16,"-2"2"61"-16,7-2-280 0,1-2-77 15,8-3 6-15,7-5-15 16,12-4 12-16,2-2-13 16,7-7 11-16,-2 4-15 15,0 1 6-15,-10 8-27 16,-3 5 65-16,-5 15-437 15,-10 1 148-15</inkml:trace>
        </inkml:traceGroup>
      </inkml:traceGroup>
    </inkml:traceGroup>
  </inkml:traceGroup>
</inkml:ink>
</file>

<file path=ppt/ink/ink30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7:15.20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9809C2C-0CD6-4E15-BBCF-3128DD612111}" emma:medium="tactile" emma:mode="ink">
          <msink:context xmlns:msink="http://schemas.microsoft.com/ink/2010/main" type="inkDrawing" rotatedBoundingBox="28771,9294 32451,8465 32474,8567 28793,9395" semanticType="underline" shapeName="Other">
            <msink:sourceLink direction="with" ref="{3ADDC3B1-D2F4-4EB5-AF2B-4AB30BB82A97}"/>
          </msink:context>
        </emma:interpretation>
      </emma:emma>
    </inkml:annotationXML>
    <inkml:trace contextRef="#ctx0" brushRef="#br0">94 870 785 0,'-36'3'400'0,"7"-8"-24"0,8 4-118 15,13-2-180-15,11-4-13 16,10-6-17-16,20-6-6 16,11-7-21-16,27-4-5 15,7 0-2-15,24 0-5 16,2 5-1-16,24-3-6 16,-7 4 0-16,27 1-4 15,-5-3 4-15,26-6-4 16,-11-1 6-16,26-7-5 15,-71 15 3 1,1 1 0-16,123-31-4 16,-106 29 2-1,2 1 3-15,141-25-3 16,-26 10 1-16,-56 9-4 0,-20 10 7 16,-46-4-5-16,-25 1 3 15,-4-2-2-15,-19-1 4 16,-8-3-5-16,-27 12 4 15,-9 4-2-15,-22 7 4 16,-12 3 19-16,-15 4 23 16,-11 0-12-16,0-2 2 15,-1 2-3-15,6 0-20 0,4-2-21 16,13 1 10-16,0 2-39 16,3-2-50-16,-1 1-380 15,0-2 71-15</inkml:trace>
  </inkml:traceGroup>
</inkml:ink>
</file>

<file path=ppt/ink/ink30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30:07.56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F2A6C2E-A34B-44AB-9654-A5A7BF75038E}" emma:medium="tactile" emma:mode="ink">
          <msink:context xmlns:msink="http://schemas.microsoft.com/ink/2010/main" type="writingRegion" rotatedBoundingBox="10881,1525 33048,1141 33099,4075 10932,4459"/>
        </emma:interpretation>
      </emma:emma>
    </inkml:annotationXML>
    <inkml:traceGroup>
      <inkml:annotationXML>
        <emma:emma xmlns:emma="http://www.w3.org/2003/04/emma" version="1.0">
          <emma:interpretation id="{57DF1E3B-1E50-4BF8-ABDF-5108C1B20A56}" emma:medium="tactile" emma:mode="ink">
            <msink:context xmlns:msink="http://schemas.microsoft.com/ink/2010/main" type="paragraph" rotatedBoundingBox="10881,1525 31303,1171 31334,2983 10912,3337" alignmentLevel="1"/>
          </emma:interpretation>
        </emma:emma>
      </inkml:annotationXML>
      <inkml:traceGroup>
        <inkml:annotationXML>
          <emma:emma xmlns:emma="http://www.w3.org/2003/04/emma" version="1.0">
            <emma:interpretation id="{6D089B4C-A20E-43EB-8DB9-EDDEFDA7A61D}" emma:medium="tactile" emma:mode="ink">
              <msink:context xmlns:msink="http://schemas.microsoft.com/ink/2010/main" type="line" rotatedBoundingBox="10881,1525 31303,1171 31334,2983 10912,3337"/>
            </emma:interpretation>
          </emma:emma>
        </inkml:annotationXML>
        <inkml:traceGroup>
          <inkml:annotationXML>
            <emma:emma xmlns:emma="http://www.w3.org/2003/04/emma" version="1.0">
              <emma:interpretation id="{362C5F49-0010-4667-8E80-AAB1F414B6B2}" emma:medium="tactile" emma:mode="ink">
                <msink:context xmlns:msink="http://schemas.microsoft.com/ink/2010/main" type="inkWord" rotatedBoundingBox="10882,1581 15614,1499 15639,2947 10907,3029"/>
              </emma:interpretation>
              <emma:one-of disjunction-type="recognition" id="oneOf0">
                <emma:interpretation id="interp0" emma:lang="" emma:confidence="1">
                  <emma:literal/>
                </emma:interpretation>
              </emma:one-of>
            </emma:emma>
          </inkml:annotationXML>
          <inkml:trace contextRef="#ctx0" brushRef="#br0">3797 240 1104 0,'-2'-2'340'0,"-1"4"92"16,1-4-296-16,0-3-24 16,1 2-25-16,-1 6-26 15,2-3-30-15,0 7-22 16,3 4-11-16,1 4-7 16,1 1 6-16,-1 13-3 15,3 0 9-15,-1 7-6 16,2-4 6-16,4 19-4 15,-2-9 4-15,4 8-6 16,-2-1 7-16,-3 13-6 16,-4-15 6-16,-5 6-9 15,-6-4 15-15,-9 1 10 16,-3-14 13-16,-9-1 5 0,-3-9 16 16,-4-8-5-16,2-6-7 15,3-6-10-15,8-9-4 16,8-13-15-16,11-7-3 15,13-31-10-15,9-6 1 16,12-19-7-16,6 9 5 0,5-21-5 16,-4 22 6-16,7 0-6 15,-11 16 4-15,-1-4-3 16,-6 25 2-16,-5 2-4 16,-18 9 9-16,-9 5-5 15,-7 13 3-15,-8 8-7 16,-4 3 5-16,-1 16-9 15,1 4 8-15,3 6-6 16,7-3 8-16,4-1-2 16,9-7 5-16,8-7-6 15,6-9 5-15,7-14-7 16,10-4-13-16,5-15-89 16,3-5-42-16,-3-12-198 15,-6 5-157-15,0-22-43 16</inkml:trace>
          <inkml:trace contextRef="#ctx0" brushRef="#br0" timeOffset="835.1425">3913-377 1413 0,'-6'-6'312'0,"3"6"123"0,9 2-410 15,2 12-462-15,-1 4 140 16</inkml:trace>
          <inkml:trace contextRef="#ctx0" brushRef="#br0" timeOffset="637.6114">4179-28 1194 0,'-6'28'303'15,"-4"12"114"-15,4 1-338 16,-2 4-22-16,4-11-11 16,8-4-17-16,5-14-16 15,3-3-17-15,5-7-15 16,6-3-54-16,1-3-13 0,1-4-22 15,-4 2 4-15,-2-5 15 16,-7 3 52-16,-3-1 17 16,-4 8 25-16,-1 0 32 15,-3 12 12-15,-2 4 12 16,2 4 5-16,2-5-6 16,7-2-25-16,10-13-12 15,6-4-8-15,9-22-7 16,4-5 2-16,11-22-3 15,-6-13 0-15,0-13-8 16,-7 8-4-16,-14-12-11 16,-12 22 4-16,-4 17-2 15,-9 18 2-15,-9 15 0 16,1 26 15-16,-3 18 3 16,-5 8 14-16,-3 12 33 15,8 6 20-15,2 0-2 0,6-15-3 16,7-2-13-16,9-12-29 15,2-11-19-15,5-2-1 16,8 4-6-16,-7-8 3 16,6 0-5-16,-8-3 6 15,1-3-5-15,-13-5 8 16,0-7-32-16,-8-4-19 16,-9-4-48-16,-5-4-11 15,-11-9-33-15,-3 5 22 16,-11-6 18-16,0-2 42 15,-7-2 24-15,12 5 46 0,1 1 46 16,12 9 25-16,9 8 17 16,15 2-7-16,10-1-14 15,5 1-35-15,14-5-19 16,5-3-13-16,8-2-5 16,-3 6 1-16,-2-2-67 15,-12 0-33-15,-16-5-349 16,-17 1 46-16</inkml:trace>
          <inkml:trace contextRef="#ctx0" brushRef="#br0" timeOffset="-2309.4528">2569 305 1095 0,'-7'16'331'0,"-3"8"88"0,-4-3-317 15,4 2-20-15,2-12-35 16,5-3-22-16,6-9-27 16,10-12-16-16,3 2-13 0,5-4-14 15,0-6-3-15,0 6-2 16,-4 12 6-16,-1 3-2 15,-1 3 9-15,-4 12-14 16,-1-15 2-16,3 8-309 16,-7 0 102-16</inkml:trace>
          <inkml:trace contextRef="#ctx0" brushRef="#br0" timeOffset="-1961.1613">2935 224 837 0,'-11'3'417'16,"-4"10"-33"-16,-3 0-133 16,-1 0-216-16,4 0-6 15,6-5-13-15,2-2-1 16,6-2-9-16,9-3-4 16,3-4-2-16,4 6 2 0,1-3-1 15,7-1 1 1,-1 2 1-16,6 2-1 0,-5-1-2 15,1 0 1-15,-8 3-1 16,-1-4-2-16,-12 11 0 16,-3-3 7-16,-5 6 12 15,-10 6 31-15,-7-3 18 0,-11 3 28 16,-1 2 2-16,-10 12-9 16,7-25-29-16,0 1-15 15,4-12-43-15,-4-7-126 16,1-22-334-16,-25 11-46 15,-6-5-216-15</inkml:trace>
          <inkml:trace contextRef="#ctx0" brushRef="#br0" timeOffset="-1180.5712">3339 248 1163 0,'-5'-10'377'0,"-8"2"81"16,-1 3-319-16,-15-1-39 15,-4 7-31-15,-1 6-19 16,3 1-17-16,4 8-14 15,10 2 3-15,8 6-14 16,5 4 0-16,4-2-11 0,7-3 5 16,11-7-6-16,3-10 6 15,11-17 0-15,4-9 6 16,8-10-3-16,-12-4 6 16,-4 0-6-16,-9 12 3 15,-9 11-8-15,-7 3 6 16,2 10-14-16,-2 6 4 15,-9 5-15-15,6-2-26 16,0 5-87-16,1-6-11 0,11-13-348 16,6-10 36-16</inkml:trace>
          <inkml:trace contextRef="#ctx0" brushRef="#br0" timeOffset="-823.6321">3544-213 872 0,'-13'-9'437'0,"-9"23"-29"15,1 19-185-15,-1 23-128 16,1 8-46-16,-2 12 3 16,12-13 0-16,6-6-10 15,8-18-6-15,10-5-14 16,8-24-9-16,10-9-10 16,-2-4 6-16,5-10-4 0,-8-5 5 15,2 10-8-15,-9 6 2 16,-4 1-12-16,-7 7 3 15,-3 7-3-15,-7 8 5 16,-5 0 1-16,1 2 11 16,-4 3-1-16,1-5 14 15,-4-5 18-15,1 1 12 16,-4-3 3-16,-5-2 3 16,-3-9-9-16,1 0-16 15,-6-5-14-15,6 2-6 0,5-8-17 16,10 7-18-16,3-14-104 15,8 5-25-15,18-3-386 16,9 4 32-16</inkml:trace>
          <inkml:trace contextRef="#ctx0" brushRef="#br0" timeOffset="-4816.8272">71 52 943 0,'-8'-25'330'16,"1"12"54"-16,1 0-211 15,-1 12-79-15,6 2-4 16,-4 6-25-16,-2 11-15 15,2 9-27-15,1 9-3 0,-5-2-10 16,5 18 2-16,0-5 5 16,1 13 5-16,3-8-2 15,2 8 1-15,-1-7-2 16,6-6-7-16,-2-16-5 16,1-8 0-16,7-5 1 15,2-18 5-15,4-18 2 16,6-13 4-16,1 0-2 15,-2-8 0-15,-1 4-8 0,-9 12-3 16,-4 15-4-16,-4 6-2 16,-2 12-1-16,-3 11 1 15,2 0 3-15,-1 20 3 16,1-6 0-16,2-4 1 16,3-8 0-16,9-13-1 15,4-33 2-15,13-19 1 16,5-7-1-16,4-8 0 15,-5 7-2-15,-3 18-6 16,-12 20-6-16,-8 16-1 16,-12 12-2-16,-6 19 9 15,-10-2 12-15,-2 25 12 16,-1 1 2-16,3-1 3 16,6-16-7-16,6-3-8 15,6-31-9-15,1-17-5 0,4-11-30 16,-4-19-114-16,-6 15-380 15,-11 3 64-15</inkml:trace>
          <inkml:trace contextRef="#ctx0" brushRef="#br0" timeOffset="-3982.9299">820 261 1055 0,'-14'-3'325'0,"1"6"57"15,-5 3-267-15,6-2-91 16,-4 5-1-16,7 8-7 16,-1 5-1-16,5 3-4 15,0 10 0-15,8-1-4 16,4 15 0-16,-2-13-1 0,9 4 2 16,1-19 0-16,4-6 6 15,2-35 4-15,10-4 3 16,-5-12-3-16,5-2 1 15,-10-1-7-15,-5 13 11 16,-12 1 11-16,-4 7 28 16,-10 12 2-16,0 6-1 15,0 6-19-15,1 14-14 16,0-1-28-16,5 7-3 16,2 0 0-16,7 8 3 15,3-24 0-15,10-3 0 16,5-12-3-16,9-13 5 15,2-18 0-15,7 2-1 0,-6 2 2 16,-2-1 0 0,-12 11-3-16,-7 5 0 0,-7 14 0 15,-7 1 0-15,-3 6 1 16,-5 5 0 0,-4-2 0-16,-1 1 1 0,0 3 0 15,0 1-1-15,3-6 1 16,2 2 0-16,2-6-2 15,1 1 2-15,5-3-2 16,-2 3-1-16,4-1 0 0,0 3-3 16,-1 3 1-16,-1 3 1 15,0-1-2-15,-1 5 4 16,1-2-12-16,0-4-101 16,1-2-100-16,-1-1-289 15,0-6-40-15</inkml:trace>
          <inkml:trace contextRef="#ctx0" brushRef="#br0" timeOffset="-3617.3435">1342 269 794 0,'9'-15'421'0,"-6"6"3"16,-5 5-148-16,-8 3-134 15,6 2-52-15,-13 9-14 0,0-2-48 16,-3 5-16-16,7 2-9 16,-5 1 0-16,13-1-2 15,1 1 0-15,5-6-2 16,7-4-1-16,5-4-1 16,7-6 1-16,1 3 1 15,5-9 1-15,0 5 0 0,1 2 1 16,-9 5-4-1,3 4-6-15,-11 7 0 0,-5 8-2 16,-5 4 1-16,-7 0 5 16,-6-7 5-16,2 23 3 15,-4-10 2-15,-4-2 2 16,4-3 1-16,-3-2-2 16,-1-30-45-16,1-17 411 15,10-11-821-15,-3-10 364 16</inkml:trace>
          <inkml:trace contextRef="#ctx0" brushRef="#br0" timeOffset="-3116.0346">1521-63 1109 0,'-13'32'273'0,"-2"21"103"15,-1 3-311-15,2 4-18 0,2-5-7 16,7 0-1-16,5-13-16 15,4 7-6-15,2-9-10 16,5-1-1-16,1-11-2 16,-4-10 6-16,5-12 4 15,6-14 8-15,-2-10 3 16,5-14 0-16,-1-6-6 0,-1-5-5 16,-9 4-7-16,-3 13-3 15,-5 13-3 1,-6 6-3-16,-3 11-3 0,-4 17 1 15,0-2 1-15,1 10 9 16,5-3 6-16,6 7 3 16,4-17 2-16,11 0 0 15,4-9-9-15,8-12 1 16,3-11-1-16,9-12 2 16,-2-8-2-16,-7-1 1 15,-7 6-3-15,-6 7-2 16,-12 9-5-16,-4 9-6 15,-8 6-2-15,0 9-3 16,-6 13 1-16,-1 3 3 16,1 1 6-16,3 9 2 15,5-10 3-15,3-7-1 0,8-10-3 16,6-9-24-16,7-19-26 16,14-9-59-16,0-15-81 15,7-12-251-15,-6-13 20 16</inkml:trace>
          <inkml:trace contextRef="#ctx0" brushRef="#br0" timeOffset="-1746.7354">1732-388 1269 0,'-8'-24'257'0,"-5"19"-257"0,3 2-252 0</inkml:trace>
          <inkml:trace contextRef="#ctx0" brushRef="#br0" timeOffset="-2654.5861">2053-73 901 0,'-15'73'295'16,"-1"9"80"-16,2-12-239 0,2 3-23 16,7-26-32-16,12-3-16 15,1-15-37-15,3 2-15 16,-1-16-12-16,-4-6-2 15,-1-5 0-15,0-14 4 16,-2-10 1-16,2-6 6 16,-1-4 2-16,-8-4-1 15,-1 6-4-15,2 9-2 16,3 4-4-16,-3 12-1 16,1 3 0-16,2 11 0 15,-3 5 2-15,6 7 6 16,2 3 2-16,5 2 2 15,5-7 1-15,9-8-4 16,3-10-4-16,12-5 0 0,-1-9-2 16,2-7 2-1,-11-5 1-15,-6 4 1 0,-13-5-1 16,-5 11 1-16,-5 1 0 16,-8 20 1-16,-5 10 7 15,0 13 11-15,-2 1 6 16,0 15 13-16,9-11 0 15,6-7-5-15,3-9-12 16,5-7-7-16,4-10-15 16,6-9-1-16,-2-11-7 0,5-17-105 15,-2-1-48-15,-6-6-332 16,-5-1-10-16</inkml:trace>
          <inkml:trace contextRef="#ctx0" brushRef="#br0" timeOffset="-2530.9137">2298 191 847 0,'0'16'274'16,"3"-11"33"-16,2 0-511 15,8-5 5-15</inkml:trace>
        </inkml:traceGroup>
        <inkml:traceGroup>
          <inkml:annotationXML>
            <emma:emma xmlns:emma="http://www.w3.org/2003/04/emma" version="1.0">
              <emma:interpretation id="{F94E9F18-5DE7-4C0A-8BE5-45C7C41B200B}" emma:medium="tactile" emma:mode="ink">
                <msink:context xmlns:msink="http://schemas.microsoft.com/ink/2010/main" type="inkWord" rotatedBoundingBox="16313,1524 18389,1488 18419,3206 16343,3242"/>
              </emma:interpretation>
              <emma:one-of disjunction-type="recognition" id="oneOf1">
                <emma:interpretation id="interp1" emma:lang="" emma:confidence="1">
                  <emma:literal/>
                </emma:interpretation>
              </emma:one-of>
            </emma:emma>
          </inkml:annotationXML>
          <inkml:trace contextRef="#ctx0" brushRef="#br0" timeOffset="1889.1905">5928 162 1114 0,'13'-3'330'16,"1"-2"64"-16,20-7-269 15,5-7-92 1,15 0 6-16,8 7-8 0,15-7 0 15,-7 3-19-15,8 1-56 16,-13-1-203-16,-15-10-175 16,-24 3-62-16</inkml:trace>
          <inkml:trace contextRef="#ctx0" brushRef="#br0" timeOffset="1592.9245">6007 556 1114 0,'5'2'305'0,"2"22"98"15,7-61-308-15,9 12-18 16,6 27-5-16,15-30 9 15,1-2-26-15,15 28-3 0,-8-6-26 16,3-28-19-16,-14 30-52 16,-7-1-63-16,-19 2-353 15,-9 4 60-15</inkml:trace>
          <inkml:trace contextRef="#ctx0" brushRef="#br0" timeOffset="3198.0202">6137 441 1137 0,'-3'0'301'0,"-2"-2"87"0,5 4-331 15,2 29-10-15,9-28-18 16,3-1 5-16,8 1-1 16,4-3 6-16,8-21-6 15,1 11-1-15,4 2-10 16,3-7-1-16,-1 1-8 16,1 2 0-16,-6 3-7 15,-1 4 0-15,-4 0-4 0,-5 5 2 16,-6-3 0-1,1 6 0-15,-5-5 4 0,-1 4-58 16,-6-4-44-16,-2 10-351 16,-14-3 44-16</inkml:trace>
          <inkml:trace contextRef="#ctx0" brushRef="#br0" timeOffset="1390.4668">6311 55 1210 0,'3'5'341'15,"-2"5"89"-15,4 11-338 16,3 9-31-16,1-2-21 0,2 3 13 16,0 0-19-16,4-7 2 15,-4-3-19-15,2 2-7 16,-3 1-10-16,-8-3-85 16,-1-3 21-16,-11-2-401 15,-1-3 58-15</inkml:trace>
          <inkml:trace contextRef="#ctx0" brushRef="#br0" timeOffset="3996.2922">6721 603 1117 0,'0'16'271'0,"-2"-4"108"16,10 1-324-16,2-10-9 15,8-10-4-15,0-35 1 16,9-6-15-16,9-17 1 16,3-2-5-16,2 2-6 15,-6 33-10-15,-6-1-1 16,-19 20-7-16,-2 15-3 15,-11 9-2-15,-5 11 2 16,-2 12 0-16,-1 3 4 16,1 20 3-16,2 8-13 15,5-7-39-15,6-9-363 16,5-15 94-16</inkml:trace>
          <inkml:trace contextRef="#ctx0" brushRef="#br0" timeOffset="59647.037">6372 235 390 0,'2'-11'301'0,"-1"-17"-5"15,-1 15-44-15,0 3-67 16,0 2-1 0,0 3-72-16,-1 9 1 0,2-6-22 15,-1 8-7-15,-3-2-23 16,5-1-15-16,-2 7-21 0,5-2-14 15,0 2-5-15,3 2-6 16,1 3 1-16,3 3-5 16,-4 5 4-16,0 1-4 15,-2 0 4-15,-2-1 1 16,-4-7 3-16,3 2 0 16,-1-8-13-16,-1-2-68 15,2-3-14-15,-1 0-342 16,-7-1 40-16</inkml:trace>
          <inkml:trace contextRef="#ctx0" brushRef="#br0" timeOffset="59936.5087">6166 613 1033 0,'-5'6'255'0,"9"-1"84"0,4-5-298 16,3-1-13-16,5-3-7 16,7-7-2-16,-2-2 2 15,8-2-4-15,0-12-2 16,4-6-4-16,-6 11-6 0,3 2-1 16,-4 2 1-16,-7 18-1 15,-4 25-6-15,-2-27-19 16,-4-3-18-16,-2 25-146 15,-2-20-180-15,0-20 2 16</inkml:trace>
          <inkml:trace contextRef="#ctx0" brushRef="#br0" timeOffset="60322.6621">6087 303 764 0,'-5'-18'311'16,"-2"2"9"-16,6 5-171 15,6-4-93-15,1 2-15 16,9 10-4-16,-1 1-2 16,12 1-6-16,-3 4-8 15,13 2-7-15,-2-2-4 16,8-5-6-16,0 4 2 0,7-10-2 16,-7-8 2-16,2-7 0 15,-5-3-12-15,-5-18-355 31,-15 2 115-31</inkml:trace>
          <inkml:trace contextRef="#ctx0" brushRef="#br0" timeOffset="528508.6036">6491-252 1107 0,'-34'-3'228'16,"-5"-2"108"-16,2 0-331 16,-9 1-10-16,6 0-3 15,-9-4-6-15,2 3-1 16,-10 2 5-16,5 3 8 16,-14 3 14-16,9 9 9 0,-9 9 6 15,9 6-1 1,-6 15 0-16,9 6-10 0,-4 16 2 15,11-5-5-15,-2 12 4 16,13-8-4-16,6 2 6 16,10-19-4-16,10 14-1 15,14-8-4-15,5 22 0 16,17-1-7-16,20 28-2 16,4-6 0-16,18 6 0 15,8-26-2-15,12-7-2 16,-4-24-4-16,17-18-6 15,-10-14 1 1,19-3 0-16,-13-9 2 0,15-12 3 16,-11-1 5-16,11-18-1 15,-22-3 1-15,11-11 4 16,-18 8 3-16,4-22 5 0,-14 9 4 16,7-26 5-16,-15 9-1 15,3-14 3-15,-15 16-5 16,4-3-2-16,-21 26-5 15,-2-3 0-15,-13 7-6 16,-13-2-6-16,-18-7-7 16,-21-25-13-16,-19-2-5 15,-41-19-8-15,-12-2 5 0,-42 7-2 16,-12 25 11-16,-52 14-1 16,-1 33-5-16,-65 32-327 15,14 25 109-15</inkml:trace>
          <inkml:trace contextRef="#ctx0" brushRef="#br0" timeOffset="794807.2459">6387-373 1205 0,'-104'42'724'16,"-6"10"-661"-16,5 11-39 15,11 7-18-15,13-7-2 16,33-24-2-16,6 2-1 15,15-11-1-15,-2 4-2 0,3-6 0 16,-10 6 0-16,2-8-1 16,-8 13 1-16,0-2 0 15,-2 20 0-15,6 22 2 16,8 35 1-16,13 11-1 16,19 11 1-16,9-9-1 15,23-15-3-15,9-25 0 16,25-17-2-16,1-17-2 0,26-9 0 15,0-19 1-15,17-17 0 16,-15-13 1-16,12-16 2 16,-13-7 1-16,8-11 3 15,-12-1-1-15,12-11 1 16,-7 11 1-16,2-12 0 16,-11 3-2-16,6-24 1 15,-15-1 0-15,7-33 1 16,-8 0 0-16,3-7 1 15,-13 18 0-15,-3-12 1 16,-18 14-1-16,-13-13 4 16,-21 4 2-16,-16-10 18 15,-16 22 12-15,-28 8 17 16,-12 25 2-16,-33 11 3 16,-14 22-16-16,-38 13-11 15,-7 20-18-15,-45 19-6 0,13 15-6 16,-56 35-20-16,7 18-49 15,-61 46-407-15,4 9 103 16</inkml:trace>
        </inkml:traceGroup>
        <inkml:traceGroup>
          <inkml:annotationXML>
            <emma:emma xmlns:emma="http://www.w3.org/2003/04/emma" version="1.0">
              <emma:interpretation id="{1112D96A-E319-44D8-8E8B-E22FD5ADBF9A}" emma:medium="tactile" emma:mode="ink">
                <msink:context xmlns:msink="http://schemas.microsoft.com/ink/2010/main" type="inkWord" rotatedBoundingBox="18520,1631 19994,1605 20018,3028 18545,3053"/>
              </emma:interpretation>
              <emma:one-of disjunction-type="recognition" id="oneOf2">
                <emma:interpretation id="interp2" emma:lang="" emma:confidence="0">
                  <emma:literal>°</emma:literal>
                </emma:interpretation>
                <emma:interpretation id="interp3" emma:lang="" emma:confidence="0">
                  <emma:literal>o</emma:literal>
                </emma:interpretation>
                <emma:interpretation id="interp4" emma:lang="" emma:confidence="0">
                  <emma:literal>O</emma:literal>
                </emma:interpretation>
                <emma:interpretation id="interp5" emma:lang="" emma:confidence="0">
                  <emma:literal>0</emma:literal>
                </emma:interpretation>
                <emma:interpretation id="interp6" emma:lang="" emma:confidence="0">
                  <emma:literal>@</emma:literal>
                </emma:interpretation>
              </emma:one-of>
            </emma:emma>
          </inkml:annotationXML>
          <inkml:trace contextRef="#ctx0" brushRef="#br0" timeOffset="827858.9981">8462-341 582 0,'-33'-8'307'0,"-12"3"-22"16,-7 12-123-16,0 4-106 15,-16 4-29-15,3-1-14 16,-5 7-1-16,4-6 5 16,-2 4 6-16,14 1-1 15,1 19-6-15,9 16-3 16,-3 39-6-16,8 5-3 0,3 24-3 16,13 15 5-16,17 32-3 15,17-19 5-15,30 0-6 16,16-23 2-16,35-29-6 15,14-55 7-15,33-29-3 16,-4-19 6-16,22-31-4 16,-18-35 7-16,11-29-6 15,-32-26 3-15,-1-10-5 16,-33 15 2-16,-12 18-2 16,-38 26 3-16,-16 18-2 15,-27 7 3-15,-20-12-1 16,-18 3 6-16,-31-8-3 15,-9 8 0-15,-22-2-2 16,4 20 0-16,-6 5-6 0,27 12 3 16,11 11-4-1,28 9 4-15,14 8-6 0,21 17-6 16,23 4 149-16,21 5-480 16,20-3 202-16</inkml:trace>
        </inkml:traceGroup>
        <inkml:traceGroup>
          <inkml:annotationXML>
            <emma:emma xmlns:emma="http://www.w3.org/2003/04/emma" version="1.0">
              <emma:interpretation id="{5B475636-52C0-4732-8585-822C8D11E54B}" emma:medium="tactile" emma:mode="ink">
                <msink:context xmlns:msink="http://schemas.microsoft.com/ink/2010/main" type="inkWord" rotatedBoundingBox="18824,1849 19658,1835 19673,2699 18839,2713"/>
              </emma:interpretation>
              <emma:one-of disjunction-type="recognition" id="oneOf3">
                <emma:interpretation id="interp7" emma:lang="" emma:confidence="1">
                  <emma:literal/>
                </emma:interpretation>
              </emma:one-of>
            </emma:emma>
          </inkml:annotationXML>
          <inkml:trace contextRef="#ctx0" brushRef="#br0" timeOffset="5017.4432">7934 107 1140 0,'0'-3'306'0,"2"-10"80"16,9-2-323-16,12-11-15 16,6-5-12-16,8-4 2 15,2 4-2-15,2-3-2 16,-1 13-19-16,11 3-13 16,-4 10-43-16,5 9-381 15,-2 7 109-15</inkml:trace>
          <inkml:trace contextRef="#ctx0" brushRef="#br0" timeOffset="4778.8507">7980 399 1093 0,'14'-2'253'0,"7"1"117"15,7-4-315-15,6-2 7 16,5 1-2-16,1-6-8 0,-4 1-19 16,9-2-7-1,-6 0-16-15,-6 10-23 0,-6-4-36 16,-5 1-354-16,-11 3 88 15</inkml:trace>
          <inkml:trace contextRef="#ctx0" brushRef="#br0" timeOffset="4599.8074">8148-44 1119 0,'7'-11'318'15,"-6"1"98"-15,4 7-318 16,-3 11-14-16,-5 5-24 16,4 18-15-16,2 11-23 15,1 10-4-15,-6-9-10 16,12 8-2-16,-2-17-1 0,-2-8-1 15,4-8-5-15,2 3-24 16,-8-15-24-16,-2 4-55 16,0-5 69-16,-12 6-404 15,-1-11 129-15</inkml:trace>
          <inkml:trace contextRef="#ctx0" brushRef="#br0" timeOffset="5360.7525">8526 237 1098 0,'10'-2'249'16,"9"4"122"-16,6-6-322 15,2 6 13-15,1 13-8 16,1-7-7-16,-5 6-19 0,-3 17-5 16,-11-2-14-16,-11 2 1 15,-11 3 2-15,-10 26 9 16,-6-6 7-16,-3 9 19 16,5-10 2-16,2 4 7 15,11-36-10-15,6-3-9 16,7-10-20-16,7-8-6 15,6-1-10-15,5-4-1 16,0-5 1-16,14-3-10 16,-3 5-39-16,5-7 26 15,-5 2-443-15,14-1 117 16</inkml:trace>
        </inkml:traceGroup>
        <inkml:traceGroup>
          <inkml:annotationXML>
            <emma:emma xmlns:emma="http://www.w3.org/2003/04/emma" version="1.0">
              <emma:interpretation id="{D1A07EE6-11FD-4649-8AA6-0E9EBDE1C315}" emma:medium="tactile" emma:mode="ink">
                <msink:context xmlns:msink="http://schemas.microsoft.com/ink/2010/main" type="inkWord" rotatedBoundingBox="19861,1370 21826,1336 21857,3088 19892,3122"/>
              </emma:interpretation>
              <emma:one-of disjunction-type="recognition" id="oneOf4">
                <emma:interpretation id="interp8" emma:lang="" emma:confidence="0">
                  <emma:literal>O</emma:literal>
                </emma:interpretation>
                <emma:interpretation id="interp9" emma:lang="" emma:confidence="0">
                  <emma:literal>o</emma:literal>
                </emma:interpretation>
                <emma:interpretation id="interp10" emma:lang="" emma:confidence="0">
                  <emma:literal>0</emma:literal>
                </emma:interpretation>
                <emma:interpretation id="interp11" emma:lang="" emma:confidence="0">
                  <emma:literal>°</emma:literal>
                </emma:interpretation>
                <emma:interpretation id="interp12" emma:lang="" emma:confidence="0">
                  <emma:literal>1</emma:literal>
                </emma:interpretation>
              </emma:one-of>
            </emma:emma>
          </inkml:annotationXML>
          <inkml:trace contextRef="#ctx0" brushRef="#br0" timeOffset="828465.6428">10299-454 647 0,'-68'-34'299'0,"-23"21"-9"15,-1 19-166-15,-26 22-43 16,11 17-58-16,-22 23-2 16,9 10-4-16,-11 24-5 15,21-9 1-15,-1 9-1 16,32-18 3-16,9 4-6 0,22-17 0 15,13 46-4-15,32 5 0 16,26 28-5-16,19-12 4 16,38 10-5-16,15-51 4 15,37-22-5-15,7-44 6 16,43-36-2-16,-2-29 5 16,31-49-2-16,-33-39 2 15,10-45-2-15,-35 5 0 16,-11-31 10-16,-47 23 7 0,-19-7 1 15,-37 37 9 1,-46-6 9-16,-38 30-3 16,-51 9 1-16,-29 34-1 0,-55 21-10 15,2 32-10-15,-43 32-10 16,23 27-2 0,-11 16-2-16,48-3-18 0,11 9 381 15,65-7-751-15,20-1 355 16</inkml:trace>
        </inkml:traceGroup>
        <inkml:traceGroup>
          <inkml:annotationXML>
            <emma:emma xmlns:emma="http://www.w3.org/2003/04/emma" version="1.0">
              <emma:interpretation id="{E8CD9C9B-6533-4212-B41A-7E5674794F74}" emma:medium="tactile" emma:mode="ink">
                <msink:context xmlns:msink="http://schemas.microsoft.com/ink/2010/main" type="inkWord" rotatedBoundingBox="20131,1775 21062,1758 21081,2839 20150,2855"/>
              </emma:interpretation>
              <emma:one-of disjunction-type="recognition" id="oneOf5">
                <emma:interpretation id="interp13" emma:lang="" emma:confidence="1">
                  <emma:literal/>
                </emma:interpretation>
              </emma:one-of>
            </emma:emma>
          </inkml:annotationXML>
          <inkml:trace contextRef="#ctx0" brushRef="#br0" timeOffset="6706.8941">9241-7 1247 0,'5'-8'303'0,"10"-6"102"15,8-4-357-15,17-3-20 16,9-5-8-16,9 0 0 15,1 0-1-15,6 1-2 16,-14 8-11-16,5 4-78 16,-16 9-350-16,-4 8 87 15</inkml:trace>
          <inkml:trace contextRef="#ctx0" brushRef="#br0" timeOffset="6486.9665">9383 353 832 0,'4'4'375'0,"5"-1"-2"15,0-5-177-15,11 4-125 16,-2-7-31-16,9-11-1 15,1 6-16-15,14-3-3 16,-8-3-10-16,11 4-2 16,-6 12-4-16,0-6-10 15,-13 3-23-15,-5 3 82 0,-13-2-453 16,-1 4 157-16</inkml:trace>
          <inkml:trace contextRef="#ctx0" brushRef="#br0" timeOffset="6270.9966">9498-133 1245 0,'-2'-10'306'0,"1"8"96"0,-1 2-359 16,4 7-33-16,-2 7-12 16,4 14 0-16,3 5 2 15,-1 12 1-15,-1 5 3 16,3 4-3-16,-1-10-24 0,-4-6-44 16,2-12 61-1,-2-5-397-15,5-9 112 0</inkml:trace>
          <inkml:trace contextRef="#ctx0" brushRef="#br0" timeOffset="7217.2854">9837 194 1189 0,'18'-1'349'0,"8"-2"88"16,1 4-347-16,2-2-10 0,-8 2-40 15,-3 6-15-15,-6-1-16 16,-8 4 3-16,-5 8 4 0,-7 0 18 15,-5 1 1-15,-5 5 7 16,3-3-4-16,1-6-4 16,4-2-17-16,7-2-4 15,8-9-8-15,8-7-2 16,4-3-3-16,13 5 0 16,-3-4-1-16,9 2-3 15,-7 7-3-15,2 3-1 16,-8-3-3-16,1 9 1 15,-8 0 3-15,-5 9 2 16,-4-1 2-16,-9 1 2 16,1 25 0-16,-3 9 2 15,-4-7 0-15,-3 9 8 16,0 6 14-16,-14-18 31 16,-7-5 10-16,-5-8 10 15,-1 4-7-15,-2-9-12 0,7-14-33 16,2-8-18-16,10-7-38 15,7-24-151-15,9-8-374 16,5-23 48-16</inkml:trace>
        </inkml:traceGroup>
        <inkml:traceGroup>
          <inkml:annotationXML>
            <emma:emma xmlns:emma="http://www.w3.org/2003/04/emma" version="1.0">
              <emma:interpretation id="{52623B3D-B5A0-4924-9594-5BEC2175B954}" emma:medium="tactile" emma:mode="ink">
                <msink:context xmlns:msink="http://schemas.microsoft.com/ink/2010/main" type="inkWord" rotatedBoundingBox="21483,1915 22446,1898 22454,2359 21491,2376"/>
              </emma:interpretation>
              <emma:one-of disjunction-type="recognition" id="oneOf6">
                <emma:interpretation id="interp14" emma:lang="" emma:confidence="1">
                  <emma:literal/>
                </emma:interpretation>
              </emma:one-of>
            </emma:emma>
          </inkml:annotationXML>
          <inkml:trace contextRef="#ctx0" brushRef="#br0" timeOffset="10198.0038">10619 188 688 0,'-9'5'414'0,"1"0"-40"15,2-4-107-15,4 3-178 16,4-11-37-16,8 5-13 16,3 6-17-16,11-9-10 15,7 2 1-15,4-4-7 16,3-1 3-16,-4-8-9 0,-8 6 6 16,-2 5-8-16,-8 7 6 15,-3 6-7-15,2 3 7 16,-2 7-4-16,-5 0 6 15,10 0-6-15,-4-4 6 16,6 1-4-16,4-9 5 16,12-4-3-16,-5-4 9 15,11-9-1-15,-5-5 6 16,-3-10-6-16,-10 3 1 16,-2 9-6-16,-13 1 1 0,-2 4-7 15,-6 19 3-15,-1 2-3 16,-3 1 5-16,2 3-9 15,-3-5-18-15,3-4-50 16,-1-9-13-16,4-3-342 16,-1-11 67-16</inkml:trace>
          <inkml:trace contextRef="#ctx0" brushRef="#br0" timeOffset="10473.2646">11249-68 661 0,'0'5'357'0,"4"1"-38"15,2-1-124-15,10 0-130 16,6-5-35-16,12-4 9 16,3 0 3-16,8 2-3 15,-4 4-2-15,-2 12-6 16,-12 14-9-16,-7 11-8 0,-7 6 6 16,-10 7 9-16,-5-7 7 15,-9-1-3-15,-5-8 6 16,-7 0-9-16,-6-7-11 15,-4 2-10-15,9-10 3 16,3-3-426-16,0-10 141 16</inkml:trace>
        </inkml:traceGroup>
        <inkml:traceGroup>
          <inkml:annotationXML>
            <emma:emma xmlns:emma="http://www.w3.org/2003/04/emma" version="1.0">
              <emma:interpretation id="{755F0850-D613-464B-816A-9930415945A2}" emma:medium="tactile" emma:mode="ink">
                <msink:context xmlns:msink="http://schemas.microsoft.com/ink/2010/main" type="inkWord" rotatedBoundingBox="22975,1658 27809,1575 27821,2291 22988,2375"/>
              </emma:interpretation>
              <emma:one-of disjunction-type="recognition" id="oneOf7">
                <emma:interpretation id="interp15" emma:lang="" emma:confidence="1">
                  <emma:literal/>
                </emma:interpretation>
              </emma:one-of>
            </emma:emma>
          </inkml:annotationXML>
          <inkml:trace contextRef="#ctx0" brushRef="#br0" timeOffset="12935.7484">14101 149 404 0,'0'-3'364'16,"0"-4"-71"-16,0-4-29 16,2-2-130-16,-2-16-43 15,1 1 16-15,4-4-13 16,-2 9 11-16,-1 5-22 16,-2 4 14-16,-5 9-19 15,-11 14-5-15,-4 13-26 0,-7 8 1 16,-1 11-31-16,-6 6-4 15,8-10-10-15,-1 1 6 16,5-9-10-16,6-8 5 16,8-7-7-16,7 3 1 15,7-13-4-15,13-10 5 16,6-5-7-16,9-6 8 16,0-4-2-16,6 4 3 15,-5 5-3-15,0 9 2 16,-4 5-7-16,-5 7 2 15,-10-4-5-15,0 8 2 16,-11 2-2-16,-3 4 12 16,-7-6 2-16,-1 13 19 15,-12-8 5-15,-5 1 24 16,-5-4-6-16,-2 0 3 0,-6-7-16 16,2-3-2-16,6-10-23 15,1-2-15-15,11 2-28 16,11-4-79-16,8 1-34 15,12-1-26-15,9 5-88 16,10-8-211-16,2 2 96 16</inkml:trace>
          <inkml:trace contextRef="#ctx0" brushRef="#br0" timeOffset="14177.5971">14394 180 1005 0,'0'-3'296'0,"-1"7"73"16,-7-8-285-16,0 23-13 15,-5 5-28-15,0-3 12 16,1 2-14-16,9 8 10 16,1-13-19-16,12-4 4 15,3-4-16-15,13-16 2 16,0-14-12-16,13-4 8 16,2-12-8-16,9-30 4 15,-8-11-7 1,2-15 5-16,-17-5-9 0,-6 1 5 15,-14 26-6-15,-9 20 4 16,-7 26-9-16,-9 22 2 16,-3 18-2-16,-7 17 5 0,1 9-1 15,-4 16 15-15,3 4 7 16,1 9 22-16,7-4-4 16,4-4 5-16,9-22-16 15,12-9-2-15,11-30-26 16,15-20 4-16,5-21-5 15,13-13 6-15,-1-8-4 16,6 8 4-16,-10 15-12 16,-2 22-8-16,-16 20-10 0,-8 29 1 15,-15 15-1-15,-10 11 9 16,-6 0 9-16,0 1 10 16,0-20-3-1,7-9 12 1,6-14-7-16,0-6 10 0,3-11-5 0,12-4 10 15,-2-12-12-15,8-3 6 16,0-7-10-16,2-1 7 16,-6-2-12-16,0 0 4 15,-11 6-11-15,4 5 1 16,-4 8-12-16,-2 6 6 16,-3 6-4-16,4-2 8 15,-5-1 0-15,7-6 8 16,-4-2-4-16,0-12 7 15,0 1-6-15,1 1 8 0,-6 2-6 16,4 1 7-16,1 9-10 16,-3 2 3-16,-2 6-9 15,-1 3 9-15,3-2-7 16,-5 9 8-16,3-1-4 16,-1 2 9-16,3-2-3 15,-3 2 2-15,1-3-7 16,-1-2 7-16,3-3-6 15,0 0-1-15,2 1-1 0,-2-2 6 16,0 0-6-16,0 6 7 16,-5-7-8-16,2-4 8 15,-2 4-7-15,3 2 7 16,2-5-8 0,2 8 8-16,3 0-7 0,-2 2 7 15,0 6-8-15,-1-6 6 16,-1 1-7-16,-2 4 8 15,-1-7-8-15,2-7 9 16,0 9-7-16,5-5 8 16,-2-3-9-16,0 4 9 15,-1-6-9-15,0 3 9 16,-2-3-9-16,0 2 8 16,-2-2-7-16,5 3 7 0,-1-9-8 15,0 11 7-15,1-1-6 16,2-2 8-16,-2 6-9 15,3 0 9-15,3-3-9 16,3-5 7-16,1 2-10 16,5-1 9-16,2-4-8 15,2-2 5-15,0 2-3 16,2-8 7-16,-1-5-6 16,1-12 7-16,-5-11-3 0,6-10 5 15,-11 4-6-15,-2 0 6 16,-4 10-4-16,-7 10 4 15,-5 8-4-15,-6 9 2 16,-2 5-4-16,-4 11 3 16,-2 7-5-16,2 25 5 15,-2 4-2-15,4 13 5 16,6-5-6-16,4 0 8 16,8-17-8-16,7-10 6 15,8-9-7-15,9 2 6 16,3-18-6-16,5-4-43 15,-4-4-79-15,4-21-371 16,-12-24 49-16</inkml:trace>
          <inkml:trace contextRef="#ctx0" brushRef="#br0" timeOffset="14344.7442">15246-349 1280 0,'-16'7'299'0,"-4"7"108"0,7 1-370 15,2 6-30-15,8-8-5 16,6 1-58-16,8-7-91 16,10 6-259-16,5-3-3 0</inkml:trace>
          <inkml:trace contextRef="#ctx0" brushRef="#br0" timeOffset="11318.821">12143 95 728 0,'-8'-25'387'0,"0"13"-21"0,-2 17-126 15,4 10-167-15,-4 12-14 16,2 1-32-16,5 3-5 31,6-5-10-31,2 3 10 0,6-10-9 0,5 6 6 16,5-11-9-16,1-3 8 15,-1-4-11-15,8-7 8 16,2-8-6-16,3-5 8 16,-5-3-9-16,5-5 5 15,-8 11-9-15,-5 2 1 16,-8 3-9-16,0 8 3 16,-7 10-5-16,1 3 6 15,-2 9-2-15,0 4 8 16,-1-2-2-16,5-7 6 0,-1-14-4 15,11-11 15-15,2-4-2 16,12-11 5-16,6-7-6 16,3-1 5-16,-5 2-17 15,0 0 2-15,-11 10-11 16,-5 14 1-16,-8 11-6 16,-6 15 5-16,-4 7-4 15,0 3 9-15,-3 1 1 16,2-4 3-16,8-13-5 0,6-10 3 15,2-14-8-15,13-25-50 16,4-11-32-16,7-26-353 16,4-15 57-16</inkml:trace>
          <inkml:trace contextRef="#ctx0" brushRef="#br0" timeOffset="12034.6086">13128-244 772 0,'-18'38'350'15,"-2"7"-7"-15,-1 14-131 16,3-1-164-16,6 12 10 16,0-14-14-16,11 0-2 15,2-17-18-15,6-1-2 16,1-20-17-16,0 3 3 16,-3-8-6-16,-2 4 4 0,-3-11-5 15,-2 1 12-15,2-7 6 16,2-5 17-16,3-7-5 15,0-5 6-15,0-11-12 16,1-9-7-16,-4-2-16 16,-1 1 5-16,1 9-7 15,0 13 6-15,-2 21-5 16,8 13 4-16,0 6-5 16,6 7 5-16,3-5-6 0,5-5 5 15,3-10-7-15,9-3 6 16,-2-8-6-16,7-9 8 15,-3-9-4-15,-1-13 8 16,-9-6-5-16,-6-4 7 16,-12 10-8-16,-10 10 2 15,-9 18-3-15,-10 27 4 16,-2 14-6-16,-6 2 4 16,3 1-2-16,3 2 1 15,7-20-5-15,8-5 5 16,6-7-5-16,10-1 2 15,5-8-5-15,15-7 8 16,1-6-4-16,13-1 5 16,-1 1-3-16,8 6 5 0,-7 5-9 15,-2 5 5-15,-9 8-6 16,-5-3 7-16,-11-2-6 16,-1 3 10-16,-10-6-5 15,-3-5 36-15,1 0 8 16,-5-8 22-16,1-5-7 15,-1-8 11-15,-1-4-30 16,0-9-5-16,-3 3-24 16,-4-6 6-16,6 8-14 0,-2 8 3 15,-1 11-11-15,7 9 7 16,1 14-9-16,0 4 8 16,3 0-9-16,13 0-51 15,2-7-42-15,8-15-68 16,5-1-195-16,16-17-159 15,-5-6-23-15</inkml:trace>
          <inkml:trace contextRef="#ctx0" brushRef="#br0" timeOffset="15119.969">15630-67 909 0,'-17'5'335'0,"-13"8"42"15,0 3-236-15,-9 12-38 16,8-2-31-16,-2 19 14 16,14-1-15-16,1-7 6 15,12-7-23-15,6 0-6 16,4-13-28-16,16-17-2 15,6-2-13-15,13-21 7 16,1-14-4-16,11-26 6 16,-8-4-8-16,4-16 6 15,-11 14-10-15,-8-1 6 0,-14 23-7 16,-6 13 7-16,-11 18-8 16,-5 14 8-16,-3 22-6 15,-4 17 4-15,-1 8-6 16,-2 18 10-16,0 4-7 15,2 4 13-15,5-4-5 16,7-9 8-16,1-19-10 0,10-6 6 16,2-20-16-16,12-9 6 15,4-7-7-15,12-2 9 16,-4-4-5-16,7-12 7 16,-7-9-6-16,-1-18 4 15,-6-9-8-15,3-18 3 16,-6 9-2-16,-2-6 3 15,-7 19-3-15,-4 4 4 16,-10 20-5-16,-8 8 0 16,-3 16-3-16,-12 20 3 15,-1 12-4-15,-4 20 5 16,2 2-1-16,2 17 2 16,9-6-4-16,6 13 5 15,7-14-5-15,7-4 5 16,6-18-6-16,7-6 7 0,6-23-8 15,9-6 5-15,1-1-4 16,6-5 6-16,1-13-5 16,6-22 9-16,-8-8-5 15,1-11 6-15,-15-4-5 16,-4 11 6-16,-15 20-8 16,-9 11 2-16,-10 17-6 15,-2 19 5-15,-9 10-7 16,1 18 6-16,9 8-2 15,1 5 5-15,8-15-4 0,8-7 6 16,5-10-6-16,2-14 6 16,3-9-7-16,8-4 5 15,0-11-9-15,4-8-80 16,1-5-42-16,1-19 87 16,-7-2-466-16,-3-5 149 15</inkml:trace>
          <inkml:trace contextRef="#ctx0" brushRef="#br0" timeOffset="15288.616">16292-273 1126 0,'-13'-8'422'16,"2"7"57"-16,-5 4-287 15,-4 5-85-15,6 5-24 16,-1-2-61-16,5 4-13 16,4-4-48-16,7-4 373 0,11-2-824 15,1-1 360-15</inkml:trace>
          <inkml:trace contextRef="#ctx0" brushRef="#br0" timeOffset="16168.4277">16535-193 535 0,'-16'0'459'0,"3"3"-118"16,2-1-23-1,0 1-274-15,2-2-36 16,6 8-1-16,-2-9-4 0,2 1 3 16,5 1-2-16,-2 3 8 15,-2-5 2-15,4 8 15 16,-2 0-1-16,-2 3 6 16,-1-3-8-16,1-3-2 15,2 2-16-15,0-2 0 16,-1-4-7-16,1 1 6 15,0-1-2-15,-4-1 14 16,4 2 1-16,0 0 14 16,-1-2 1-16,-3 0 7 15,4 0-13-15,-3 0 0 16,0 1-14-16,0 4-3 0,0 3-10 16,-1 4 5-16,-2-3-4 15,-1 8 8-15,4-1-4 16,-5-3 7-16,5 0-6 15,-1 5 7-15,1-2-10 16,-7 8 7-16,7 4-7 16,-2 3 5-16,9 1-9 15,-6-8 7-15,5-4-9 0,7-1 8 16,5-6-8-16,-4-11 13 16,12-4-8-16,3-7 10 15,-4 0-8-15,3-18 8 16,-3-2-12-16,3-10 7 15,-4-3-8-15,1-23 5 16,1 11-4-16,1-11 5 16,-4 8-3-16,-1-6 5 15,-7 15-3-15,-7 2 3 16,-7 20-5-16,-8 3 2 16,-3 20-7-16,-3 10 4 15,-2 11-7-15,-6 8 6 16,3 14-4-16,-5 15 4 15,3 4-4-15,7 10 4 16,5 4-2-16,4 8 6 16,9-22-4-16,4-1 7 0,2-19-6 15,7-16 5-15,6-12-7 16,8-4 9-16,4-14-7 16,6-6 8-16,0 0-8 15,1-14 7-15,-6-3-10 16,-1-10 7-16,-9 3-7 15,-5-9 7-15,-9 12-2 16,-5-3 23-16,-13 13-1 0,-4 2 11 16,-2 14-8-16,-9 7 2 15,2 9-22-15,-2 16-2 16,4 10-10-16,-1 15 7 16,12-9-7-16,7 7 5 15,10-8-6-15,8-13 6 16,5-13-7-16,6 4 1 15,4-11-36-15,12-9-488 16,-3-17 147-16</inkml:trace>
        </inkml:traceGroup>
        <inkml:traceGroup>
          <inkml:annotationXML>
            <emma:emma xmlns:emma="http://www.w3.org/2003/04/emma" version="1.0">
              <emma:interpretation id="{3D8DE40B-5288-4E84-A1C0-3EA8FCFFF870}" emma:medium="tactile" emma:mode="ink">
                <msink:context xmlns:msink="http://schemas.microsoft.com/ink/2010/main" type="inkWord" rotatedBoundingBox="28413,1648 31310,1598 31322,2263 28424,2313"/>
              </emma:interpretation>
              <emma:one-of disjunction-type="recognition" id="oneOf8">
                <emma:interpretation id="interp16" emma:lang="" emma:confidence="1">
                  <emma:literal/>
                </emma:interpretation>
              </emma:one-of>
            </emma:emma>
          </inkml:annotationXML>
          <inkml:trace contextRef="#ctx0" brushRef="#br0" timeOffset="18271.1124">18093 233 1109 0,'-2'4'278'0,"7"-4"103"15,5-2-317-15,9 0-7 16,7-3-17-16,11-9 4 16,4 1-20-16,4-18-2 15,-6-1-15-15,-5-14 4 16,-11 4-8-16,-13-5 7 16,-14 18-1-16,-4 3 13 0,-10 13-5 15,-9 19 7-15,-1 17-7 16,-6 18 0-16,3 7-14 15,2 12 4 1,8-13-5-16,8-4 15 0,8-13-2 16,10-5 10-16,10-16-6 15,14 1 6-15,3-7-11 16,20-19 5-16,3-3-9 16,5-6 5-16,-8-5-9 15,-1-13 3-15,-17 16-8 0,-15 1 5 16,-9 10-8-16,-7 8 8 15,-9 25-6-15,-2 11 6 16,-1 1-4-16,0 4 6 16,1-3-7-16,4-4 17 15,3-8-6-15,1-5 7 16,9-3-4-16,8-5 5 16,2-10-14-16,9-8-27 15,-2-2-57-15,3-6-345 16,-2-5-72-16,-1-16-144 15</inkml:trace>
          <inkml:trace contextRef="#ctx0" brushRef="#br0" timeOffset="18840.5902">18964 58 568 0,'-26'-8'491'0,"-7"8"-100"0,4 5-29 15,-8 8-258-15,7 6-40 16,0 12 10-16,9 2-16 16,3-1 11-16,8-3-14 15,10-1 0-15,8-14-25 16,13-9-6-16,10-1-16 0,14-17 6 16,6-9-9-16,4-15 8 15,-5-8-4-15,2-22 2 16,-13 1-9-16,-7-12 6 15,-11 13-7-15,-8 5 4 16,-14 23-6-16,-11 12 0 16,-1 20-6-16,-9 15 6 15,-1 21-7-15,2 19 7 16,-2 9-2-16,4 19 10 16,7-9-4-16,4-2 11 15,7-22-6-15,6-9 8 16,1-17-10-16,14-9 3 15,2-8-11-15,14-1 8 16,-2-9-4-16,0-13 0 16,-6-2-8-16,-7-14 2 0,-12 1-12 15,-2 1-2-15,-5 9-4 16,-7 10 5-16,-5 22-3 16,-1 23 9-16,-1 7 0 15,1 6 5-15,3 4 2 16,9-11 8-16,6-9-5 15,9-6 6-15,7-9-3 16,6-3 2-16,2-6-3 0,3-10-60 16,-2-2-42-16,4-13-368 15,-4-3 46-15</inkml:trace>
          <inkml:trace contextRef="#ctx0" brushRef="#br0" timeOffset="17232.6895">17525-135 971 0,'-3'-21'341'0,"9"-3"42"16,12-4-258-16,19-3-43 15,7 2-38-15,8 0 6 16,1 9-14-16,11 9 2 16,-11 11-17-16,7 13 1 0,-11 7-17 15,-9 7 1-15,-18 2-6 16,-13 12 19-16,-14 1 0 15,-12 16 8-15,-8 2-3 16,-9 10 14-16,3-3-13 16,-4-12 14-16,5-16-6 15,3-13 7-15,9-12-17 0,3-10-1 16,12 2-20-16,3-6 4 16,5 3-9-16,8 4 9 15,0-1-6-15,7 2 5 16,1 2-1-16,9 5-70 15,1-12-60-15,8 5-363 16,-3-5 29-16</inkml:trace>
          <inkml:trace contextRef="#ctx0" brushRef="#br0" timeOffset="16864.3202">17836-184 1188 0,'-3'-6'330'16,"-10"24"85"-16,5 11-341 0,-3 28-28 15,-4 11-33-15,4 11 7 16,7-14-16-16,3 0 6 15,4-21-9-15,7-4 8 16,-2-15-7-16,2-2 7 16,-4-14-7-16,-1-4-51 15,-3-11 5-15,-11-11-380 16,0-4 71-16</inkml:trace>
          <inkml:trace contextRef="#ctx0" brushRef="#br0" timeOffset="20731.9837">19191-291 1369 0,'-18'-9'512'15,"8"10"32"-15,-1 9-316 16,4 3-177-16,-1 2-15 15,3 2-22-15,2 1-136 16,21-5-430-16,6-9 103 16</inkml:trace>
          <inkml:trace contextRef="#ctx0" brushRef="#br0" timeOffset="19356.3699">19575-295 910 0,'-10'13'335'0,"-3"9"40"16,0 3-232-16,-1 18-52 16,1 3-29-16,1 17-5 15,9-1-21-15,5 9-2 16,6-14-19-16,3-5-3 15,4-17-9-15,-2-7 4 0,-3-12-5 16,-4-4 5-16,-4-4-6 16,-6-7 8-16,-2-1-3 15,-5-1 3-15,-2-7-4 16,-7-4 5-16,2-1-8 16,-4-6 4-16,2-2-4 15,-4 3 5-15,1 2-5 0,2 11 9 31,5 1-3-31,3 8 14 0,5-3-2 16,4 6 7-16,4-12-6 0,0 8 1 16,4-6-13-16,5 3 3 15,4-11-9-15,9 9 5 16,3-4-6-16,10-1 5 16,-1-4-6-16,6 6 5 15,-7-10-6-15,-4-6-59 16,-5 5-202-16,-16-17-203 15,-9 3-62-15</inkml:trace>
          <inkml:trace contextRef="#ctx0" brushRef="#br0" timeOffset="20270.3897">19656 253 1132 0,'11'1'251'0,"17"-9"108"15,4 3-334-15,14-1 11 16,3-10-14-16,4-15 5 15,-7 2-9-15,-8-18-1 16,-15-2-15-16,-15 5 20 16,-13 12 2-16,-14 11 17 15,-7 24-3-15,-10 23 8 16,1 11-16-16,-1 17 3 16,8-9-13-16,6 1 11 15,10-14-6-15,12-8 7 16,10-11-13-16,13-9 6 15,9-3-11-15,17-14 3 16,-1 2-10-16,9-17 7 16,-6 2-9-16,-1-8 1 0,-16 7-6 15,-2 1 3-15,-12 18-8 16,-6 19 3-16,-9 10-2 16,-3 8 3-16,-5 2-2 15,4 3 6-15,6-11-3 16,6-9 3-16,6-5-7 15,14-14 10-15,-3-8-5 0,6-5 6 16,-7-8-4-16,-4-2 7 16,-9 4-9-16,0 1 1 15,-11 5-12-15,-5 18-4 16,0 4-6-16,-8 14 5 16,0 1-2-16,1 5-9 15,4-9-34-15,-7-2-15 16,9-3-381-16,2-10 82 15</inkml:trace>
        </inkml:traceGroup>
      </inkml:traceGroup>
    </inkml:traceGroup>
    <inkml:traceGroup>
      <inkml:annotationXML>
        <emma:emma xmlns:emma="http://www.w3.org/2003/04/emma" version="1.0">
          <emma:interpretation id="{9F9F2577-9182-4FBB-81C7-CA956D11DF9B}" emma:medium="tactile" emma:mode="ink">
            <msink:context xmlns:msink="http://schemas.microsoft.com/ink/2010/main" type="paragraph" rotatedBoundingBox="16353,2998 33039,2249 33105,3706 16418,4455" alignmentLevel="2"/>
          </emma:interpretation>
        </emma:emma>
      </inkml:annotationXML>
      <inkml:traceGroup>
        <inkml:annotationXML>
          <emma:emma xmlns:emma="http://www.w3.org/2003/04/emma" version="1.0">
            <emma:interpretation id="{7DE6419D-75D4-49F3-8E72-E0D5034935E0}" emma:medium="tactile" emma:mode="ink">
              <msink:context xmlns:msink="http://schemas.microsoft.com/ink/2010/main" type="line" rotatedBoundingBox="16353,2998 33039,2249 33105,3706 16418,4455"/>
            </emma:interpretation>
          </emma:emma>
        </inkml:annotationXML>
        <inkml:traceGroup>
          <inkml:annotationXML>
            <emma:emma xmlns:emma="http://www.w3.org/2003/04/emma" version="1.0">
              <emma:interpretation id="{15264058-3D46-4F12-A0D8-278E5968B4B9}" emma:medium="tactile" emma:mode="ink">
                <msink:context xmlns:msink="http://schemas.microsoft.com/ink/2010/main" type="inkWord" rotatedBoundingBox="16353,2998 19000,2879 19064,4290 16416,4409"/>
              </emma:interpretation>
              <emma:one-of disjunction-type="recognition" id="oneOf9">
                <emma:interpretation id="interp17" emma:lang="" emma:confidence="1">
                  <emma:literal/>
                </emma:interpretation>
              </emma:one-of>
            </emma:emma>
          </inkml:annotationXML>
          <inkml:trace contextRef="#ctx0" brushRef="#br0" timeOffset="65810.8767">7534 1868 896 0,'-5'-16'366'0,"5"16"22"15,-2 5-225-15,0 16-77 16,1-2-35-16,-1 20-10 16,2-5-11-16,8 5-5 15,0-9 4-15,9-4-10 0,0-15-6 16,11-5-2-16,3-15 4 16,14-21-4-16,-3-7 3 15,12-10-4-15,-10-6 0 16,-4 20-7-1,-12 10-1-15,-4 17-8 0,-9 14 3 16,-5 16 7-16,-6-1 15 16,0 16 28-16,-3-7 12 15,4 6 0-15,0-11-5 16,6-9-13-16,2-8-22 0,8-10-8 16,1-10 3-16,7-11-6 15,-5 8 3-15,4-3-6 16,-6 5 2-16,-5 7-17 15,-9 11-21-15,1 4-97 16,-9 2-38-16,-13 16-342 16,-8 0 20-16</inkml:trace>
          <inkml:trace contextRef="#ctx0" brushRef="#br0" timeOffset="66060.2989">7780 1662 1279 0,'-13'-9'377'16,"2"13"68"-16,-5 8-335 0,1 6-165 15,-1 12-390-15,-1-5 104 16</inkml:trace>
          <inkml:trace contextRef="#ctx0" brushRef="#br0" timeOffset="63284.4776">5774 1661 855 0,'13'-26'310'0,"-2"0"62"0,-4 13-214 15,-3 0-10-15,-5 13-25 16,-11 16-7-16,-2 15-32 16,-11 13-28-16,0 12-20 15,-8 17-10-15,6-4-9 16,-4 2-7-16,3-5 8 16,-1 2-9-16,3-16-3 15,3-1-5-15,10-22 5 0,5-11-12 16,7-22-12-16,12-17-55 15,2-18-24-15,11-17-44 16,4-14-5-16,9-13-134 16,-4 5 51-16,2-8 37 15,-7 20 108-15,1 8 75 16,-6 14 163-16,-4 5 32 16,-4 21 3-16,-5 11-59 15,-6 7-50-15,-5 30-6 16,-2 10-20-16,-2 19-6 15,0 2-3-15,2 12-4 16,6-13-10-16,3 2-9 16,7-13-8-16,0-6-6 15,2-17-1-15,-2-3-4 16,-5-15 6-16,-3-3-6 16,-7-5-4-16,-8-3-44 0,-3-7-18 15,-9-1-16-15,-4-4 3 16,-3-6 4-16,3 1 42 15,-2 4 28-15,13-2 21 16,2 10 22-16,7 7 11 16,3 1 0-16,4 3-10 15,4 3-10-15,5-6-20 16,9-3-7-16,9 0 2 0,13-10-2 16,1-2 6-16,8-11-2 15,-6 7 0-15,0 4-5 16,-15 1 2-16,-3 9-8 15,-12 18-4-15,-2 5 10 16,-12 0 15-16,-5 19 15 16,3 2 14-16,-6-4 9 15,2-9-6-15,10 2-12 16,3-20-12-16,3-13-10 16,8-8 0-16,3-9-12 15,-2-13 6-15,5 3-6 16,-4 4 3-16,-2 4-12 15,-4 14 6-15,-4 17-15 16,-5 7 3-16,1 17-8 16,-6 11 12-16,-1 10 1 15,1-6 13-15,0 2-3 0,0-15 9 16,6-17-6-16,2-19 3 16,4-15-48-16,2-11-51 15,4-12-400-15,-2 1 72 16</inkml:trace>
          <inkml:trace contextRef="#ctx0" brushRef="#br0" timeOffset="66635.0479">6238 1352 828 0,'4'28'286'16,"8"-2"50"-16,6 8-189 16,4-1-78-16,8-1 6 15,-1-11-17-15,6-3-12 16,-2-5-9-16,6-7-1 15,-4-12-1-15,6 3-1 16,-7-6 0-16,8-8-5 16,-3-13-7-16,5-5-10 15,-3-14-42-15,6-9-386 16</inkml:trace>
          <inkml:trace contextRef="#ctx0" brushRef="#br0" timeOffset="64550.175">6607 1599 965 0,'9'-37'309'0,"-8"-1"82"16,-4 11-247-16,-7 3-26 15,-1 6-19-15,-4 5-6 16,-1 11-34-16,-3 5-25 16,4 12-21-16,-1 14-12 15,3 7-4-15,1 22 1 16,4 14 15-16,3 15 18 0,4-1 11 16,7 10 0-1,9-18 1-15,6 1-10 16,2-17-14-16,4-1-11 0,-2-12 1 15,-6-5-3-15,-6-15 6 16,-2-9-1-16,-7-25 11 16,-4-15 7-16,-7-14 6 15,-6-16-7-15,-6-5 2 16,-9 1-12-16,1 5-6 16,-1 9-9-16,5 16 3 15,4 7-9-15,9 13 0 0,5 4-10 16,8 4 3-16,7 8-3 15,5 1 6-15,9 0-2 16,5-4 9-16,13-7-6 16,2-4 1-16,10-20-47 15,-7-7-23-15,-2-2-40 16,-11 2 0-16,-6 1-7 16,-14 13 47-16,-2 7 25 15,-11 7 38-15,-9 7 0 16,5 4 14-16,-8 11 3 15,6 2 9-15,0 1 2 16,8-5 7-16,-4-1-7 16,4-11 0-16,5-10-6 15,7-9 2-15,-1-6-2 0,6-9 2 16,2 6-3-16,-7 1 1 16,-2 10-11-16,-2 6 0 15,-3 17-7-15,0-2 0 16,2 12 0-16,0 4 5 15,1 2 0-15,4-4 8 16,3-6-3-16,-2-4 2 16,3-7-1-16,-2-6 3 15,-1-2-3-15,-6 0 5 16,1-5-4-16,-6 3 1 0,6 5-9 16,-1 5 2-16,0 7-6 15,-1 6 6-15,-1 12 7 16,-4-1 10-16,-4 10 2 15,-2-1 11-15,-1-1 10 16,-2-12 1-16,-5-1 9 16,-1-15 5-16,-4-7-3 15,-3-9-10-15,-4-10-10 16,-1-17-12-16,2-5-12 16,6-4-1-16,4-2-20 15,11 9-13-15,6 4-55 16,6 9-20-16,7 1-50 15,4-1-3-15,13-5-318 16,-1-5 110-16</inkml:trace>
          <inkml:trace contextRef="#ctx0" brushRef="#br0" timeOffset="66373.0404">6435 994 1047 0,'0'-10'344'15,"-3"9"73"-15,2 2-280 16,-1 6-60-16,2 9-17 0,-3 10-39 15,3 11-14-15,0 7-1 16,0 13-1 0,1-7 1-16,3-3 1 0,-1-3-14 15,-2-8-49-15,3-15-26 16,-6-7-346-16,-3-7 57 16</inkml:trace>
          <inkml:trace contextRef="#ctx0" brushRef="#br0" timeOffset="64916.2033">7378 1774 1128 0,'-8'-5'419'16,"-15"17"49"-16,-5 12-315 15,-12 12-30-15,-1 6-57 16,4 2-23-16,11-17-17 15,8-1-7-15,13-11-6 16,10-7-10-16,5-5-1 16,9-3-6-16,4-8 3 0,13-5-1 15,3 0 4 1,5 3-6-16,-4 2 6 0,-3 10-5 16,-11 4 1-16,-1-1-6 15,-11 3 3-15,-7 5-6 16,-2-3 7-16,-4 6-5 15,-4-4 14-15,-10 4 14 16,0 0 17-16,-6 5 5 16,-6-3 8-16,-6 6-11 15,6-6-11-15,-5-7-25 16,8-9-24-16,1 3-144 16,4 8-362-16,1 3 57 15</inkml:trace>
        </inkml:traceGroup>
        <inkml:traceGroup>
          <inkml:annotationXML>
            <emma:emma xmlns:emma="http://www.w3.org/2003/04/emma" version="1.0">
              <emma:interpretation id="{4DB09002-9812-4869-8264-660978ABD93D}" emma:medium="tactile" emma:mode="ink">
                <msink:context xmlns:msink="http://schemas.microsoft.com/ink/2010/main" type="inkWord" rotatedBoundingBox="19138,3231 22723,3070 22761,3927 19176,4088"/>
              </emma:interpretation>
              <emma:one-of disjunction-type="recognition" id="oneOf10">
                <emma:interpretation id="interp18" emma:lang="" emma:confidence="1">
                  <emma:literal/>
                </emma:interpretation>
              </emma:one-of>
            </emma:emma>
          </inkml:annotationXML>
          <inkml:trace contextRef="#ctx0" brushRef="#br0" timeOffset="70157.1366">10502 1174 1007 0,'0'-15'305'16,"-2"14"65"-16,-4 20-275 15,-1 20-45-15,1 26-5 16,-1 11-23-16,-3 10 15 16,7 2 5-16,3 6 17 15,3-24-2-15,4-4 0 16,6-19-17-16,5-14-1 16,4-35-20-16,8-22-1 15,4-27-7-15,3-17 4 16,-3-6-4-16,-6 4-1 15,-11 15-4-15,-7 18-2 16,-10 24-8-16,-3 17-8 0,-4 16-1 16,3 14 3-16,2 5 1 15,2 10 6-15,3-9 7 16,5 1 0-16,4-9-2 16,4-9 1-16,8-17 0 15,5-20 5-15,2-16-2 16,13-18 4-16,-2-1-1 15,-3-1-2-15,-3 13-3 0,-2 14-7 16,-15 16-4-16,-2 15-6 16,-11 7-1-16,-9 22 3 15,-4 1 6-15,-4 4 5 16,1-6 6-16,-1-1 1 16,11-20-1-16,-2-17-33 15,7-12-49-15,0-24 307 16,2-2-691-16,-6-32 283 15</inkml:trace>
          <inkml:trace contextRef="#ctx0" brushRef="#br0" timeOffset="70397.9515">10954 1200 1150 0,'0'24'302'0,"-5"1"85"15,7-4-329-15,6-2-28 16,2-6-42-16,6-3-372 15,8-10 116-15</inkml:trace>
          <inkml:trace contextRef="#ctx0" brushRef="#br0" timeOffset="70691.2611">11275 1575 1130 0,'-22'48'340'0,"-3"-4"89"0,8-10-328 0,8-9-26 15,16-24-30-15,19-27-22 16,8-16-20-16,19-11 2 16,4-3 4-16,3-2-5 15,-9 19-2-15,-6 13-2 16,-16 16-4-16,-5 15-2 16,-12 16-1-16,-9 13 12 15,0 0 6-15,-3 7 13 16,-5-7 9-16,10 0 5 15,0-14-10-15,8-9 0 16,2-19-11-16,11-15-5 16,1-6-3-16,9 0 1 15,-7 0-5-15,2 11-1 16,-10 10-4-16,-1 8-6 16,-9 8-2-16,-5 13 1 15,-4 5 2-15,0 8 4 16,-2-2 7-16,1-3-73 15,-1-8 330-15,5-3-733 0</inkml:trace>
          <inkml:trace contextRef="#ctx0" brushRef="#br0" timeOffset="67340.9181">8281 1889 961 0,'-6'12'367'15,"4"-9"16"-15,4 10-219 16,6 3-136-16,0 5-1 16,3 2-10-16,2 1 2 15,2-8 0-15,1 1-3 16,2-11-9-16,6-11 4 15,1-8 0-15,12-11 4 16,2-8-2-16,5-2 1 16,-5 6-7-16,-2 5-4 0,-11 14-5 15,-3 15 1 1,-6 12 6-16,-5 14 26 0,-4 1 11 16,-3 7 10-16,1-9 0 15,2-5-5-15,0-11-23 16,7-11-6-16,5-12-6 15,-1-27-2-15,0 6-1 16,4-9 3-16,-7 7-9 0,-4 4-64 16,-4 17-36-16,-11 7 71 15,-6 8-457-15,-16 11 144 16</inkml:trace>
          <inkml:trace contextRef="#ctx0" brushRef="#br0" timeOffset="67575.8122">8617 1661 1112 0,'-2'-20'393'0,"-2"10"40"16,0 7-308-16,4 8-54 16,4 3-45-16,4 7-81 15,3-1-19-15,7 6-357 16,-4-2 49-16</inkml:trace>
          <inkml:trace contextRef="#ctx0" brushRef="#br0" timeOffset="68022.6841">8928 1880 938 0,'-1'39'316'0,"2"-9"70"15,3 14-219-15,5-11-79 16,4-6-1-16,5-12-38 15,13-6-18-15,0-18-20 16,13-17 4-16,1-8-1 0,4-23 1 16,-12 2-2-1,-6-4 1-15,-17 9-3 0,-10 8 9 16,-11 19 1-16,-6 14-1 16,-1 12-1-16,-3 28 0 15,3 1-12-15,2 13-1 16,6 1-1-16,8-1 2 15,4-17-4-15,10-1 2 16,7-15-3-16,6-12 3 16,2-13-1-16,10-10 2 15,-7-8 1-15,5-9 1 16,-10 1-2-16,-3-3 1 16,-13 9-3-16,0 9-1 0,-17 11-1 15,4 8-3-15,2 12-2 16,-2 6-2-16,-6-2-1 15,4 8 2-15,-3 4 3 16,-3 0 1-16,-2-5 2 16,9 3 1-16,-6-7-2 15,5-6 2-15,-2 2-2 16,4 0 0-16,3 0 0 16,5 3 0-16,-5 0 3 0,5-4-55 15,-1-2-43 1,1-2 446-16,-5-7-820 0,10-8 375 15</inkml:trace>
          <inkml:trace contextRef="#ctx0" brushRef="#br0" timeOffset="68408.3205">9688 1651 936 0,'-2'-7'349'0,"-5"4"54"16,-2 8-252-16,-11-3-28 15,-2 12-45-15,-8 7-14 16,8 5-25-16,-4 0 5 16,9 8-9-16,0-8-3 15,12-3-9-15,0-4-4 0,6-6-13 16,4-11-3 0,15-8-1-16,3-9 3 15,6-3 0-15,6 0 2 0,1 2-3 16,1 11-1-16,-6 7-3 15,-3 1-7-15,-6 13-4 16,-2 5 1-16,-12 2-2 16,-5 8 2-16,-6 5 6 15,-5-6 2-15,-5 1 1 16,-8 2 2-16,0-9 0 16,-2-6 4-16,5-7 2 15,2-17-30-15,6-9-36 0,9-14-44 16,6-8-356-16,12-22 66 15</inkml:trace>
          <inkml:trace contextRef="#ctx0" brushRef="#br0" timeOffset="68879.1034">9885 1408 1082 0,'-11'27'295'0,"-5"15"95"15,1 7-294-15,1 14 10 16,2-9-11-16,9 1-2 15,6-11-21-15,5-4-18 16,10-20-34-16,7-9-10 16,2-14-7-16,9-21 2 0,-1-14-3 15,0-2-15-15,-8-4-7 16,-3 0-3-16,-14 18-3 16,-3 10 0-16,-6 11 11 15,-7 23 7-15,-1 8 5 16,-1 18 7-16,0-1 9 15,-2 13 17-15,7-16 6 16,6 2 3-16,4-19-7 16,9-8-1-16,8-15-12 0,4-23-4 15,1-10-6-15,12-7 2 16,-6-7-4-16,1-3-26 16,-8 19-14-16,-2 6-3 15,-15 14-3-15,-6 18-7 16,-8 10 25 15,1 16 14-31,-6 4 3 0,0 13 9 16,5 1 10-16,1-4 5 0,2-10-1 0,0-4 1 15,10-22-5-15,1-16-2 16,4-13-9-16,7-19-87 16,-1-10-37-16,2-7-349 15,-8 4 14-15</inkml:trace>
        </inkml:traceGroup>
        <inkml:traceGroup>
          <inkml:annotationXML>
            <emma:emma xmlns:emma="http://www.w3.org/2003/04/emma" version="1.0">
              <emma:interpretation id="{A524D1A5-6DCB-4E82-BB16-2161BAF713AD}" emma:medium="tactile" emma:mode="ink">
                <msink:context xmlns:msink="http://schemas.microsoft.com/ink/2010/main" type="inkWord" rotatedBoundingBox="23972,3156 28936,2933 28979,3891 24016,4114"/>
              </emma:interpretation>
              <emma:one-of disjunction-type="recognition" id="oneOf11">
                <emma:interpretation id="interp19" emma:lang="" emma:confidence="1">
                  <emma:literal/>
                </emma:interpretation>
              </emma:one-of>
            </emma:emma>
          </inkml:annotationXML>
          <inkml:trace contextRef="#ctx0" brushRef="#br0" timeOffset="88768.4581">16329 1299 1091 0,'2'5'263'0,"0"9"111"0,6 11-304 16,2 4-14-16,3 7 5 15,1-7-8-15,-1-2-14 16,7-9-9-16,7-10-4 15,6-21-1-15,6-9 4 16,14-21-3-16,-3-5 0 16,2-6-7-16,-13 17-5 0,-5 0-4 15,-18 24-1-15,-3 11-6 16,-9 15 4-16,-6 10 7 16,-3 17 4-16,2 3 4 15,0-1 8-15,1-5-2 16,7-9-3-16,3-14-6 15,8-15 2-15,12-17-5 16,4-10 3-16,1-14-6 16,-1 6 3-16,-8 4-8 15,-12 12 2-15,-11 11-3 16,-2 18-45-16,-12 8-16 16,-3 10-16-16,-1 15-57 15,3-4-35-15,1-6-295 16,3-6 59-16</inkml:trace>
          <inkml:trace contextRef="#ctx0" brushRef="#br0" timeOffset="89019.7853">16746 1023 1213 0,'-6'-1'395'16,"-1"-1"70"-16,4 2-343 15,3 0-37-15,2 2-46 16,4-1-24-16,2-2-14 0,7 5-114 16,0 1-331-16,7 3-25 15,-1 1-211-15</inkml:trace>
          <inkml:trace contextRef="#ctx0" brushRef="#br0" timeOffset="89391.65">16881 1252 780 0,'-5'-7'380'15,"5"3"3"-15,2 2-175 16,12-1-80-16,6-1-38 0,6-12-11 15,6 0-18-15,15 13-13 16,-3-10-14-16,10-2-14 16,-4 17-6-16,-3-1 361 15,-13-1-816-15,-7 15 398 16</inkml:trace>
          <inkml:trace contextRef="#ctx0" brushRef="#br0" timeOffset="89204.5277">17087 1005 1033 0,'-7'0'296'0,"-2"8"61"16,1 4-271-16,3 17-30 15,-3 2-2-15,3 19 11 16,3-1 5-16,1 11-12 16,2-13-18-16,10 5-17 15,-6-15-7-15,5-3-8 16,0-13 4-16,0-3-6 15,-10-8 6-15,1-9-2 0,-11-5-8 16,-6-6-77-16,-2-6-25 16,-6-10-343-16,-7 0 27 15</inkml:trace>
          <inkml:trace contextRef="#ctx0" brushRef="#br0" timeOffset="89778.6501">17264 1498 1016 0,'-2'-1'341'0,"5"4"75"16,5-5-255-16,10 2-43 15,5-8-26-15,14-6-18 16,1-6-29-16,9-2-15 16,-8-1-70-16,0 5-418 15,-14 0 127-15</inkml:trace>
          <inkml:trace contextRef="#ctx0" brushRef="#br0" timeOffset="89644.0121">17264 1247 1448 0,'-2'2'363'0,"5"-2"120"16,7 0-421-16,5 0-36 15,9-5-12-15,5 0-4 16,7-2-9-16,-4 1 19 16,2 6-104-16,-14 2-21 15,-12 7-380-15,-15 4 19 0</inkml:trace>
          <inkml:trace contextRef="#ctx0" brushRef="#br0" timeOffset="80702.4622">13108 1831 2180 0,'5'-11'1'16,"13"-25"-15"-16,8 3-30 15,8-35-48-15,3 7-16 16,5-7-11-16,-7 12 17 16,-5-2 27-16,-9 22 52 0,-3-1 37 15,-10 13 27-15,0 6 43 16,-8 10 15-16,-1 5 8 15,-4 11-21-15,0 13-12 16,0 5-45-16,-1 13-7 16,-1 0-9-16,2 6 9 15,4-8-2-15,-2 5 7 16,4-6-10-16,4 6 0 16,0-9-11-16,3-1 8 15,2-14-10-15,-1-5 6 16,-2-7-3-16,-1-7 4 15,-7-2-4-15,-4-7 5 16,-10-3-5-16,-6-3-2 16,-5-1-5-16,-1-2-1 15,-2 9-5-15,4-1 2 0,7 3 1 16,4 6 5-16,6 4-3 16,8-2 2-16,3 1-3 15,10 6 5-15,5-7-5 16,8-3 3-16,3-1 1 15,7-4 6-15,-6-6-4 16,6-2 6-16,-7 3-6 16,-4-4 6-16,-11 9-9 15,1-2 8-15,-12 10-9 0,0 4 4 16,1 10-6-16,-3 1 13 16,-2 8-6-16,5 3 11 15,0-2-3-15,0-8 6 16,8-5-11-16,4-9 6 15,2-13-8-15,9-10 9 16,3-10-8-16,-1-3 7 16,-5 1-8-16,-1 6 5 15,-13 11-11-15,-5 12 1 16,-5 14-8-16,-7 13 8 16,-3 4-7-16,1 6 10 15,-3-1-3-15,2 5 2 16,2-11-4-16,7-1 7 15,2-9-9-15,9-8 7 16,5-16-3-16,12-13-69 16,1-2-55-16,3-8 95 0,-4 2-483 15,4 3 142-15</inkml:trace>
          <inkml:trace contextRef="#ctx0" brushRef="#br0" timeOffset="81092.4773">13908 1547 1046 0,'-2'-5'333'15,"-1"0"86"-15,0 2-286 0,-2-3-13 16,0 2-36-16,-3 8-12 16,0-3-38-16,-4 9-7 15,3 8-23-15,-1 0 3 16,2 0-7-16,1-2 7 16,7-3-7-16,2-4 4 15,5-4-7-15,2 2 6 16,3 3-4-16,1-7 6 15,1 0-5-15,1 5 7 16,-2-5-7-16,0 1 3 16,-4 2-5-16,0 4 4 15,-6 0-6-15,-2 4 6 16,-2 1 0-16,-6 1 15 16,1-1 6-16,-6-1 27 15,-1-2 3-15,-6-8 15 16,1 5-11-16,-5-5-4 15,4-5-26-15,-2 1-4 0,5-2-19 16,4-4-45-16,9-1-59 16,8-1-81-16,5-3-25 15,12 3-330-15,6-2 62 16</inkml:trace>
          <inkml:trace contextRef="#ctx0" brushRef="#br0" timeOffset="81811.609">14210 1508 1061 0,'3'-11'369'0,"-11"4"93"16,-2 2-297-16,-13 1-18 15,-4 17-52-15,-7-2-24 16,1 0-53-16,-3 7-1 16,11 3-14-16,-1-6 7 15,9 1-6-15,4-3 3 16,10-2-9-16,8-4 3 16,5-6-8-16,14-1-7 15,9-9-8-15,7 1-7 16,1 3-5-16,4 3 5 15,-4 2 5-15,-6 10 10 16,-14-2 4-16,-3 3 1 16,-11 2-6-16,-12 7 12 15,-3 4 3-15,-9 5 27 0,0-3 10 16,-4-5 26-16,1-4-4 16,-9-6 2-16,9-9-23 15,-2-1-2-15,1-2-23 16,4-8-40-16,9-4-55 15,7-3-78-15,6 0 116 16,14-2-469-16,2 10 153 16</inkml:trace>
          <inkml:trace contextRef="#ctx0" brushRef="#br0" timeOffset="82628.0036">14357 1567 840 0,'-3'-7'367'15,"-2"2"7"-15,-1 4-156 16,4 9-155-16,-5 6 3 16,3 3-18-16,2 7 2 15,7-3-19-15,3-3 9 16,7-5-16-16,10-10 6 16,5-11-11-16,4-13 12 15,3-5-9-15,4-15 7 16,-11 2-14-16,-2-11 3 15,-7 3-12-15,-13-11 3 0,-8 11-3 16,-10 3 2-16,-4 15-6 16,-10 21 1-16,-1 16-2 15,-2 18 5-15,1 11-3 16,0 18 9 0,6-6 3-16,4-2 14 0,6-12-6 15,9-12 7-15,4-8-7 16,13-7-2-16,8-3-17 15,14-12 5-15,2 2-8 16,9-12-15-16,-5 2-17 0,-4-6-3 16,-15 3-8-16,-6 13-2 15,-14 2 12-15,-8 13 14 16,-5 7 5-16,0 13 14 16,-2-6 6-16,3 7 23 15,4-12 3-15,5-3 10 16,4-6-12-16,7-10 4 15,3-6-19-15,14-6 2 16,-3-10-10-16,7-1 6 16,-6-5-10-16,3 7 5 15,-17 3-12-15,-2 14-4 16,-8 5-10-16,-5 7 9 16,-11 5-6-16,4 4 9 15,0 0 3-15,-3 3 8 16,3-7-5-16,6 0 8 0,-1-5-6 15,1-8 9-15,4-5-7 16,9-3 5-16,1-3-9 16,7-1 4-16,-3 1-32 15,-1-2-54-15,1 8-31 16,-8-5-33-16,-5 7-12 16,2 1 10-16,-1 6 52 15,-11-1 28-15,7 5 34 0,-2-6 14 16,2 9 15-16,4-8 14 15,-1 2 1-15,-1 0 14 16,-1 3 0-16,-1-5 12 16,0 1-10-16,-1 0 2 15,2-5-16-15,-1-2 1 16,5-9-23-16,6 1-23 16,1-10 1-16,7-13-331 15,10-4 86-15</inkml:trace>
          <inkml:trace contextRef="#ctx0" brushRef="#br0" timeOffset="83781.6279">15244 1095 748 0,'-1'-2'412'15,"-12"10"-39"-15,-7 5-117 16,-4 16-191-16,0 15 12 16,-1 5-8-16,3 14 25 0,5 5-3 15,9-11 0-15,7-13-36 16,6 3-9-16,3-15-34 15,-2-9-1-15,-1-4-10 16,-3-1 6-16,-4-16-4 16,0-5 3-16,-2-2-6 15,-5-12 3-15,-2-7-9 16,1-3 6-16,-4-4-3 16,2-3 7-16,3 11-5 0,1 8 9 15,3 6-8-15,3 5 2 16,5 14-7-16,4-2 9 15,6 0-9-15,5-1 5 16,8-1-5-16,6-17 7 16,5-2-5-16,9-15 5 15,-3-2-4-15,6-16-16 16,-5-3-15-16,-5-2-9 16,-10 5-10-16,-6 1-5 15,-13 14 21-15,-6 18 10 16,-8 3 5-16,-8 15 12 15,-4 8 8-15,-5 3 5 16,-2 13 7-16,-3 23 30 16,2-1 5-16,4 12 21 0,6 2-6 15,6-10 0 1,8-19-28-16,9-6-5 0,4-15-26 16,10-4 3-16,3-11-9 15,3-9-10-15,0 2-19 16,-1-9 4-16,-9-3-9 15,-1-9 6-15,-11 17 13 16,-2-4 14-16,-7 7-1 16,-3 9 12-16,-1 17-7 15,2-1 11-15,1-1 5 0,5 5 14 16,3-7-4-16,6-2 6 16,7-4-9-16,11-6 0 15,-1-11-16-15,7-5 6 16,3-7-8-16,2-8-16 15,-7 1-31-15,6 2-12 16,-10 13-7-16,-5 8-1 16,-8 7 16-16,-6 14 27 15,-5 8 14-15,-3 6 8 16,-1-8 6-16,4 1 15 16,3-2 0-16,8-8 6 15,5-15-7-15,9-4 2 16,0-7-15-16,6-10-2 15,-2 1-9-15,-3 4-2 16,-7 11-10-16,-3 10-3 0,-6 7-3 16,-4 11 7-16,1 2 2 15,1 6 5-15,-2-3 4 16,4 7 7-16,1-3-2 16,0 9 6-16,-5-5-3 15,1 18 2-15,-7-8 1 16,-7 3 8-16,-1-6-4 15,-7 2 12-15,-3-17 4 0,-5 4 10 16,2-11-3-16,-7-3 21 16,2-9-6-16,-1-6 20 15,2-5-15-15,-3-16-2 16,1-4-23-16,1-18-4 16,3-9-28-16,6-10-4 15,9 9-7-15,14-10 3 16,9 26-4-16,8-4 4 15,2 16-28-15,4 4-135 16,-8 20-374-16,-8-3 48 16</inkml:trace>
          <inkml:trace contextRef="#ctx0" brushRef="#br0" timeOffset="90310.9739">17747 1403 920 0,'-2'11'349'0,"-4"-1"68"16,4-5-229-16,7-7-28 16,8-9-35-16,8-17-22 15,10-14-39-15,13-18-23 16,0-3-20-16,4-2-9 15,-9 16-1-15,-6 7-6 16,-15 21 3-16,-7 8-5 16,-9 10 3-16,-7 9-5 0,-3 4 4 15,-4 13-6-15,2 3 4 16,2 21-5-16,2 3 3 16,1 13-4-16,3-8 5 15,2 7-2-15,8-20 5 16,5-3-111-16,2-28-381 0</inkml:trace>
        </inkml:traceGroup>
        <inkml:traceGroup>
          <inkml:annotationXML>
            <emma:emma xmlns:emma="http://www.w3.org/2003/04/emma" version="1.0">
              <emma:interpretation id="{67FB0186-28EF-4A7D-BF42-62E224A8CDE9}" emma:medium="tactile" emma:mode="ink">
                <msink:context xmlns:msink="http://schemas.microsoft.com/ink/2010/main" type="inkWord" rotatedBoundingBox="29580,3035 33068,2878 33102,3648 29615,3805"/>
              </emma:interpretation>
              <emma:one-of disjunction-type="recognition" id="oneOf12">
                <emma:interpretation id="interp20" emma:lang="" emma:confidence="0">
                  <emma:literal>K</emma:literal>
                </emma:interpretation>
                <emma:interpretation id="interp21" emma:lang="" emma:confidence="0">
                  <emma:literal>k</emma:literal>
                </emma:interpretation>
                <emma:interpretation id="interp22" emma:lang="" emma:confidence="0">
                  <emma:literal>%</emma:literal>
                </emma:interpretation>
                <emma:interpretation id="interp23" emma:lang="" emma:confidence="0">
                  <emma:literal>F</emma:literal>
                </emma:interpretation>
                <emma:interpretation id="interp24" emma:lang="" emma:confidence="0">
                  <emma:literal>N</emma:literal>
                </emma:interpretation>
              </emma:one-of>
            </emma:emma>
          </inkml:annotationXML>
          <inkml:trace contextRef="#ctx0" brushRef="#br0" timeOffset="94566.6979">21479 1030 1249 0,'-8'-5'434'0,"0"3"62"16,-2 2-321-16,4 3-100 15,-1 4-26-15,-1 1-32 0,-2 8-16 16,1 4 1-16,-6 7-7 16,-3 12 9-16,0 7-4 15,1 2 9-15,2 9 0 16,5-8 6-16,7-7-4 16,10-16 3-16,9-15-5 15,8-11 2-15,15-8-3 16,3-8 3-16,7-12-4 15,-5 4 5-15,-4-12-49 16,-11 4-69-16,-6-9-418 16,-23 14 71-16</inkml:trace>
          <inkml:trace contextRef="#ctx0" brushRef="#br0" timeOffset="94834.9997">21255 1112 1153 0,'-1'2'339'0,"6"-4"80"0,8 1-308 16,13-4-24-16,8 0-27 15,14-1-8-15,4-4-13 16,18 2-13-16,-4 1-65 16,9-1-417-16</inkml:trace>
          <inkml:trace contextRef="#ctx0" brushRef="#br0" timeOffset="95149.3383">21735 1372 1106 0,'-8'5'829'16,"5"-2"-675"-1,18-13-90-15,4-6-31 0,15-3-13 16,2 1-46-16,11-5 2 16,2-16-418-16,1 20 94 15</inkml:trace>
          <inkml:trace contextRef="#ctx0" brushRef="#br0" timeOffset="95136.3736">21697 1114 1327 0,'-5'2'336'0,"8"-4"103"16,10 0-379-16,5-2-28 15,9-1-16-15,16 0-6 16,0-3 1-16,9-2-48 16,-6 4-43-16,-6 4-368 15,-16 4 66-15</inkml:trace>
          <inkml:trace contextRef="#ctx0" brushRef="#br0" timeOffset="95549.6579">22152 1033 1135 0,'8'0'309'0,"-6"-2"78"15,1 4-313-15,1 1-25 16,-3 4-13-16,-2 1-2 15,-4 6 9-15,-8 7 19 16,-7 2 7-16,-9 11 15 16,-2 2 2-16,-1 3-3 15,6-2-24-15,6 0-18 0,16-15-19 16,8-9-12-16,16-9-5 16,16-8 0-16,7-9-5 15,11-4 114-15,-9 1-630 16</inkml:trace>
          <inkml:trace contextRef="#ctx0" brushRef="#br0" timeOffset="91478.7812">18934 1137 1109 0,'83'-88'262'0,"-88"88"97"15,-6 7-329-15,-18 19-3 16,-2 3-16-16,-2 19 1 16,-4 4-6-16,-5 13 4 15,8-11-7-15,0 9 7 16,6-13-3-16,9-20 6 16,11-14-2-16,11-15 0 15,11-22-9-15,22-34-35 16,1 3-22-16,17-24-129 15,-5 5-19-15,-4 7 8 16,-16 22 54-16,-1 7 96 16,-15 20 147-16,-8 10 36 15,-4 8-2-15,-4 15-4 16,-5 8-76-16,-7 13-5 16,6 2-14-16,-3 14 15 15,1 1-7-15,4 6 21 0,1-12-8 16,-1 2 9-16,4-19-16 15,6-9-3-15,-1-11-26 32,6-10 6-17,0-11-16 1,4-6 7 0,-3-12-8-16,-2-8 6 15,-4-1-12-15,-8 0 3 0,-4 4-11 0,-8 3-1 0,3 12-6 0,-3 8 2 0,8 5-4 0,1 16 6 16,8 1 0-16,1 12 3 15,3-3-3-15,7 5 9 16,7-11-6-16,4-4 6 16,6-9-3-16,8-11 8 15,-1-7-8-15,3-17 10 16,-6 0-4-16,2-1 7 16,-13 4-7-16,-1 4 8 15,-12 12-8-15,-5 6 10 16,-9 4-5-16,-4 17 7 15,-3 6-7-15,0 11 6 16,0 4-11-16,3 3 8 0,5-13-5 16,9-3 8-16,4-14-6 15,5-14 10-15,6-9-8 16,9-17 5-16,-1-5-6 16,1-3 3-16,-5 5-8 15,-7 8 3-15,-10 17-8 16,-4 7-4-16,-7 13-5 15,-5 19 4-15,-1 7-4 16,3 7 6-16,1-4 2 16,6 1 4-16,4-17-2 0,7-3-69 15,3-13-63-15,6-16-352 16,5-23 26-16</inkml:trace>
          <inkml:trace contextRef="#ctx0" brushRef="#br0" timeOffset="91807.4737">19463 1247 1040 0,'-31'44'291'0,"0"-7"107"16,12-8-295-16,6 7-3 16,10-20-30-16,8-11-13 15,8-7-37-15,11-9-3 16,2-13-11-16,5 1 4 15,-4 0-2-15,3 6 3 0,-9 8-11 16,0 13 2-16,-7 4-7 16,-4 13 8-16,-8-3-4 15,-6 9 6-15,-5-1-4 16,-8 3 15-16,-2-12-1 16,-7 10 26-16,-2-12-3 15,-4-4 7-15,4-3-11 16,-1-3 5-16,10-6-52 0,1-3-89 15,13-1-372-15,15-29 67 16</inkml:trace>
          <inkml:trace contextRef="#ctx0" brushRef="#br0" timeOffset="92472.0422">19848 1182 1154 0,'-20'-10'331'16,"-3"7"83"-16,-6 18-292 16,5 3-68-16,-7 3 17 15,7 3-21-15,-2 10 2 16,14-16-20-16,-2-2 1 16,2-4-22-16,3 2 0 15,9-4-11-15,-8 4 6 16,3 1-8-16,3 3 6 0,2-10-5 15,-3 5 3-15,3-7-5 16,-2-1 7-16,2-1-4 16,-1-1 6-16,-1-8-2 15,0-6 5-15,1 6-4 16,2-7 4-16,-1 11-6 16,-3-1 6-16,0 7-6 0,3-3 3 15,-5 6-6 1,2-3 6-16,6 3-9 0,5-2 6 15,-3-3-6-15,3-1 4 16,3-2-6-16,-1-6 7 16,-3 1-6-16,2-5 8 15,-5-3-4-15,-3 7 9 16,3 1-8-16,-3-5 8 16,-2 8-9-16,5 4 5 15,0-4-9-15,0 6 7 16,-2 0-7-16,1 1 8 15,1-1-7-15,2-1 8 16,-3-3-8-16,2 6 7 16,2-1-6-16,-2 2 3 15,-1 2-8-15,-2 8 7 16,1-3-7-16,-3 6 15 0,-3-4 3 16,-10 2 24-16,5-10-2 15,-10 18 17-15,4-18-9 16,-8 3 7-16,3-9-23 15,-5-2 3-15,1-12-17 16,-5 8-4-16,9-3-36 16,3 4-82-16,6-2-69 15,3-1-361-15,9 9 15 16</inkml:trace>
          <inkml:trace contextRef="#ctx0" brushRef="#br0" timeOffset="93679.8909">20026 1179 1096 0,'-15'2'290'0,"-7"2"88"16,-3 16-316-16,-6 3-12 15,1 16-14-15,-1 11 16 16,7-15-1-16,4 4 15 15,9-5-7-15,3 1 6 16,8-18-28-16,11 0-3 16,2-8-20-16,16-17 5 0,5-14-12 15,12-17 7-15,-1-10-5 16,7-18 6-16,-10 6-8 16,-1-2 2-16,-14 15-6 15,-9 6 5-15,-10 18-4 16,-6 8-3-16,-12 14-6 15,-8 10 4-15,0 13-6 16,-8 15 3-16,0 11 1 16,-1 16 12-16,6 2 4 15,1 2 14-15,11-12-2 0,9-18 5 16,8-16-10-16,13-14-2 16,3-17-16-16,13-16 5 15,-4-2-3-15,6-12 6 16,-8-1-6-16,-4 1 1 15,-15 12-2-15,1 9-2 16,-10 12-14-16,-6 12-1 16,-6 10 2-16,0 7 1 15,-4 11 0-15,-4 3 13 16,6 1-2-16,3-5 5 16,5-11-6-16,1-6 3 15,5-12-5-15,9-14 7 16,6-2-7-16,8-10 7 15,8-11-4-15,0-2-45 16,-4 7-53-16,0 3-12 0,-8 10-18 16,-10 11-6-16,-3 8 39 15,-9 12 49-15,-6 5 15 16,-1 6 22-16,3 1 6 16,-1 1 23-16,3-9 2 15,9-6 12-15,-3-13-5 0,13-19 13 16,4-12-13-16,14-24 1 15,3 0-14-15,10-5 2 16,-5 9-15-16,-3 3 5 16,-7 22-8-16,-9-2 6 15,-8 12-5-15,-3 4 1 16,-10 8-7-16,-6 0 2 16,-3 8-4-16,-4 0 3 15,-5 6-4-15,1 6 20 16,-1 1 6-16,-1 4 15 15,5-2-1-15,-1 1 7 16,7-11-14-16,2 19-5 16,3-5-15-16,3 7 0 15,2-7-6-15,3 10 5 16,2-20-4-16,3-4 4 16,-2-7 0-16,2-9 9 15,-3-2-4-15,0-4 6 0,-4-13-2 16,-2-3 4-16,-6 6-8 15,-8-1-2-15,-4 6-15 16,-7 10-7-16,-1 27-6 16,-4-14 1-16,7 0 1 15,-4-2 10-15,9 18 4 16,-1-16 5-16,5 14-2 16,6 7 3-16,2 0-4 0,4-13 7 15,1-6-4-15,5-1 11 16,-2-4 0-16,6-5 12 15,4-4-4-15,10-3 5 16,1-4-9-16,9-12 2 16,-3 8-11-16,1-1 2 15,-10 7-4-15,-3-1 3 16,-8 15-5-16,-2-7-2 16,-7 5-6-16,-1 7 1 15,0 6-9-15,2 0-26 16,1 1-22-16,9 1-41 15,3-10-30-15,5-2-102 16,3-5-197-16,0-9 33 16</inkml:trace>
          <inkml:trace contextRef="#ctx0" brushRef="#br0" timeOffset="94012.1622">20983 1174 743 0,'2'3'362'0,"-4"12"-17"16,0-2-174-16,9 6-92 0,-6 2-55 15,7-3 0-15,4-2-11 16,-1 6 9-16,-1-8-7 15,0 7 14-15,-2 4-4 16,-5 7 5-16,4 0-13 16,-6 7 7-16,6-3-17 15,-7 5 3-15,1-9-3 0,-4 7 34 16,-3-7 7 0,-7 1 37-16,0-14 10 0,-4 2 28 15,1-11-22-15,-5-5 11 16,0-8-33-16,-7-4-4 15,2-12-35-15,0-12-8 16,2-1-26-16,8-2 0 16,8 4-13-16,9 4 5 15,8 9-3-15,12-5-18 16,5 8-44-16,9-9-102 16,3 2 433-16,25-15-818 15</inkml:trace>
        </inkml:traceGroup>
      </inkml:traceGroup>
    </inkml:traceGroup>
  </inkml:traceGroup>
</inkml:ink>
</file>

<file path=ppt/ink/ink30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31:19.04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E81A7E9-1CB8-4B04-A0F3-75B597C64D14}" emma:medium="tactile" emma:mode="ink">
          <msink:context xmlns:msink="http://schemas.microsoft.com/ink/2010/main" type="writingRegion" rotatedBoundingBox="19794,4514 20894,4674 20781,5452 19681,5291">
            <msink:destinationLink direction="with" ref="{BBE6E044-EDEC-48D6-96D8-9CAC85A75417}"/>
            <msink:destinationLink direction="with" ref="{9ECE6A43-FAE1-42E9-A416-C3074C9D94B7}"/>
          </msink:context>
        </emma:interpretation>
      </emma:emma>
    </inkml:annotationXML>
    <inkml:traceGroup>
      <inkml:annotationXML>
        <emma:emma xmlns:emma="http://www.w3.org/2003/04/emma" version="1.0">
          <emma:interpretation id="{F979BA53-4677-47F7-92A0-9555A054DD3C}" emma:medium="tactile" emma:mode="ink">
            <msink:context xmlns:msink="http://schemas.microsoft.com/ink/2010/main" type="paragraph" rotatedBoundingBox="19794,4514 20894,4674 20781,5452 19681,5291" alignmentLevel="1"/>
          </emma:interpretation>
        </emma:emma>
      </inkml:annotationXML>
      <inkml:traceGroup>
        <inkml:annotationXML>
          <emma:emma xmlns:emma="http://www.w3.org/2003/04/emma" version="1.0">
            <emma:interpretation id="{34E7F533-0317-46F7-911B-7EEA2D6C2224}" emma:medium="tactile" emma:mode="ink">
              <msink:context xmlns:msink="http://schemas.microsoft.com/ink/2010/main" type="line" rotatedBoundingBox="19794,4514 20894,4674 20781,5452 19681,5291"/>
            </emma:interpretation>
          </emma:emma>
        </inkml:annotationXML>
        <inkml:traceGroup>
          <inkml:annotationXML>
            <emma:emma xmlns:emma="http://www.w3.org/2003/04/emma" version="1.0">
              <emma:interpretation id="{EFED6402-1DD5-4DD4-AC41-38FF1B32CC65}" emma:medium="tactile" emma:mode="ink">
                <msink:context xmlns:msink="http://schemas.microsoft.com/ink/2010/main" type="inkWord" rotatedBoundingBox="19794,4514 20894,4674 20781,5452 19681,5291"/>
              </emma:interpretation>
              <emma:one-of disjunction-type="recognition" id="oneOf0">
                <emma:interpretation id="interp0" emma:lang="" emma:confidence="0">
                  <emma:literal>AO</emma:literal>
                </emma:interpretation>
                <emma:interpretation id="interp1" emma:lang="" emma:confidence="0">
                  <emma:literal>p 0</emma:literal>
                </emma:interpretation>
                <emma:interpretation id="interp2" emma:lang="" emma:confidence="0">
                  <emma:literal>p O</emma:literal>
                </emma:interpretation>
                <emma:interpretation id="interp3" emma:lang="" emma:confidence="0">
                  <emma:literal>*0</emma:literal>
                </emma:interpretation>
                <emma:interpretation id="interp4" emma:lang="" emma:confidence="0">
                  <emma:literal>F 0</emma:literal>
                </emma:interpretation>
              </emma:one-of>
            </emma:emma>
          </inkml:annotationXML>
          <inkml:trace contextRef="#ctx0" brushRef="#br0">389 11 1150 0,'5'-11'394'0,"-8"9"82"16,-2 10-323-16,-10 9-29 15,-2 4-47-15,-9 9-32 16,1 4-30-16,-7 4-10 16,3 2 2-16,-7 15-7 15,5 7 6-15,-8 16-5 16,7-2 9-16,-4 4-7 16,12-15 8-16,1-10-7 15,10-21 5-15,7-8-8 16,2-15 8-16,6-6-10 15,-2-7 4-15,5-11-45 0,0-8-33 16,9-11-73 0,-4-10-351-16,21-4 59 0</inkml:trace>
          <inkml:trace contextRef="#ctx0" brushRef="#br0" timeOffset="492.0593">143 318 1178 0,'0'-4'305'16,"3"8"97"-16,10-17-324 15,8 1-10-15,5 8-10 16,10-5-3-16,1-4-8 16,10 4-16-16,-2 7-16 15,6-8-21-15,-3 5-52 0,-2 12-391 16,-17 14 101-16</inkml:trace>
          <inkml:trace contextRef="#ctx0" brushRef="#br0" timeOffset="239.4394">397 6 1010 0,'8'-8'371'16,"-9"8"51"-16,-6 10-269 0,1 5-48 16,-1 6-37-16,7 9-5 15,5 0-15-15,8 7 2 16,5-3-8-16,8 3-11 16,0 1-6-16,5 7-14 15,-4-1-1-15,1 1-6 16,-7-7 3-16,-3-9-5 15,-7-11 5-15,1-7-4 16,-3-8 3-16,-2-1-48 16,-6-4-28-16,-4-8-71 15,-8-3-14-15,-12-4-335 16,-16 8 84-16</inkml:trace>
          <inkml:trace contextRef="#ctx0" brushRef="#br0" timeOffset="1113.5599">1023 434 799 0,'2'-19'397'0,"-4"3"30"15,1 6-167-15,-9 7-72 16,-1 6-49-16,-7 12-28 16,-2 6-53-16,-6 18-24 15,4 0-21-15,2 13-7 16,9-4 8-16,3 2 1 15,9-9 7-15,8-2-4 16,4-12 3-16,11-12-6 16,3-17-1-16,12-20-5 15,0-16 5-15,5-20-4 16,-7-2 5-16,-6-10-5 0,-13 12 5 16,-8 0 4-16,-13 19 4 15,-14 1-3-15,-9 17 1 16,-6 5-11-16,-4 22-8 15,-1 12-17-15,4 18-14 16,8 13-95-16,5 9-60 0,15-6-358 16,12-7 17-16</inkml:trace>
        </inkml:traceGroup>
      </inkml:traceGroup>
    </inkml:traceGroup>
  </inkml:traceGroup>
</inkml:ink>
</file>

<file path=ppt/ink/ink303.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9:32:03.49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87C0683-BFC7-41D9-9247-3D428049C6A2}" emma:medium="tactile" emma:mode="ink">
          <msink:context xmlns:msink="http://schemas.microsoft.com/ink/2010/main" type="writingRegion" rotatedBoundingBox="33892,14887 33907,14887 33907,14902 33892,14902"/>
        </emma:interpretation>
      </emma:emma>
    </inkml:annotationXML>
    <inkml:traceGroup>
      <inkml:annotationXML>
        <emma:emma xmlns:emma="http://www.w3.org/2003/04/emma" version="1.0">
          <emma:interpretation id="{FA479362-465B-4217-BEE0-E244FAC863B6}" emma:medium="tactile" emma:mode="ink">
            <msink:context xmlns:msink="http://schemas.microsoft.com/ink/2010/main" type="paragraph" rotatedBoundingBox="33892,14887 33907,14887 33907,14902 33892,14902" alignmentLevel="1"/>
          </emma:interpretation>
        </emma:emma>
      </inkml:annotationXML>
      <inkml:traceGroup>
        <inkml:annotationXML>
          <emma:emma xmlns:emma="http://www.w3.org/2003/04/emma" version="1.0">
            <emma:interpretation id="{041D85C2-DAD2-4313-83B9-1624F863EC1E}" emma:medium="tactile" emma:mode="ink">
              <msink:context xmlns:msink="http://schemas.microsoft.com/ink/2010/main" type="line" rotatedBoundingBox="33892,14887 33907,14887 33907,14902 33892,14902"/>
            </emma:interpretation>
          </emma:emma>
        </inkml:annotationXML>
        <inkml:traceGroup>
          <inkml:annotationXML>
            <emma:emma xmlns:emma="http://www.w3.org/2003/04/emma" version="1.0">
              <emma:interpretation id="{0F646629-841D-45DB-9EA8-A10AA23F2178}" emma:medium="tactile" emma:mode="ink">
                <msink:context xmlns:msink="http://schemas.microsoft.com/ink/2010/main" type="inkWord" rotatedBoundingBox="33892,14887 33907,14887 33907,14902 33892,14902"/>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l</emma:literal>
                </emma:interpretation>
              </emma:one-of>
            </emma:emma>
          </inkml:annotationXML>
          <inkml:trace contextRef="#ctx0" brushRef="#br0">0 0 0,'0'0'0,"0"0"0</inkml:trace>
        </inkml:traceGroup>
      </inkml:traceGroup>
    </inkml:traceGroup>
  </inkml:traceGroup>
</inkml:ink>
</file>

<file path=ppt/ink/ink30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38:59.87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BE6E044-EDEC-48D6-96D8-9CAC85A75417}" emma:medium="tactile" emma:mode="ink">
          <msink:context xmlns:msink="http://schemas.microsoft.com/ink/2010/main" type="inkDrawing" rotatedBoundingBox="18343,4389 31310,3550 31499,6460 18531,7299" hotPoints="30692,3807 30790,6246 18510,6736 18413,4297" semanticType="container" shapeName="Rectangle">
            <msink:sourceLink direction="with" ref="{2E81A7E9-1CB8-4B04-A0F3-75B597C64D14}"/>
            <msink:sourceLink direction="with" ref="{E213CB44-1787-4C5F-98FC-5F65DF8A9025}"/>
            <msink:sourceLink direction="with" ref="{26F5AC15-9A99-49C9-9B0D-415AC4648F71}"/>
            <msink:sourceLink direction="with" ref="{7C834361-C7C2-4BC0-9629-F9F25F357720}"/>
            <msink:sourceLink direction="with" ref="{27ADC966-42DF-4255-8C45-071478A82426}"/>
            <msink:sourceLink direction="with" ref="{FE9530C0-DA70-4EA4-89B0-E5D42924FDA5}"/>
            <msink:sourceLink direction="with" ref="{2CE1CB0D-E0BF-4B31-9F27-33CE71DB4AF4}"/>
            <msink:sourceLink direction="with" ref="{5371AC3C-DA60-490E-83B5-E9200F4E7438}"/>
            <msink:sourceLink direction="with" ref="{233259EF-58BF-41A5-BAE9-D97FADDACD58}"/>
          </msink:context>
        </emma:interpretation>
      </emma:emma>
    </inkml:annotationXML>
    <inkml:trace contextRef="#ctx0" brushRef="#br0">7 963 1056 0,'-5'-8'259'0,"-2"11"86"0,-1 9-307 16,13 9-24-16,3 9-12 15,9 42-5-15,0 11-3 16,8 38-2-16,-1 9 3 15,-3 32 2-15,-6-22 1 0,-1 22 2 16,-2-23 2-16,-12 11 0 16,-2-27-1-16,-1 8 1 15,-5-29-1-15,3 4 2 16,3-23 1-16,9-2 1 16,4-21 0-16,7-2 0 15,3-19-3-15,10-3 1 16,4-14-1-16,11-4-2 15,7-10-1-15,19-3 1 16,-1-6-1-16,15-3 1 16,-5-1-2-16,15 1-6 15,-12-5-5-15,12 5-1 16,-7 0-1-16,23 0 1 16,-10-6 6-16,25 5 5 15,-9-2 1-15,23-4 2 0,-14 5 1 16,17 6 1-16,-12-4-2 15,17 4 1-15,-18 5 0 16,20 2 0-16,-18-1-2 16,16 6 3-16,-19 1-4 15,16-1 3-15,-18 8-2 16,15-1 1-16,-18-2-7 16,19-1-7-16,-14-5-6 0,16-3-1 15,-10-3-4-15,18-3 5 16,-16-5 8-16,21 1 4 15,-15-3 1-15,20-3 5 16,-18 1 0-16,29 1 2 16,-21-2-1-16,23 6 2 15,-20 7 0-15,30 5 1 16,-26 3-2-16,27-2 0 16,-21-8-1-16,29-4 1 15,-24-12-3-15,27-3 1 16,-23-4-1-16,23-12 0 15,-24-2-2-15,23-9 2 16,-21-5 1-16,21-7 3 16,-20 8 1-16,25-7 10 15,-18 12 1-15,19 1 0 16,-25 14 1-16,19 1 0 0,-26 10-8 16,17-5-2-16,-28 4-1 15,21-7-1-15,-24 1-2 16,13-8 0-16,-27 4 0 15,15-1 1-15,-26 4-2 16,10 1 2-16,-28 4-2 16,8 1 2-16,-17 7-2 15,9-2 3-15,-19 3-2 16,19 5 6-16,-18 10-1 0,8-2 1 16,-12 12-1-1,7-2 2-15,-14 0-4 0,12-5-1 16,-12-3 0-16,3-9 0 15,-16-2-2-15,0-2 1 16,-18-3-1-16,-5-4 2 16,-14 0 0-16,0-4 4 15,-12 1 4-15,4-3 12 16,-4 0 4-16,7 1 8 16,-2 6-2-16,8-2-3 15,-3 4-12-15,8 2-5 16,1 4-8-16,7-9-12 15,-6 4-12-15,8-15-13 16,-10-3-4-16,-2-18 1 16,-10-5 10-16,0-13 12 15,-10 8 13-15,-9-8 7 0,-8 12 3 16,-7-7 7-16,-6 8 3 16,-6-6 4-16,4 6-2 15,1-16-1-15,0 12-9 16,4-17-2-16,2 2-8 15,4-7 0-15,2 15-2 16,9-10-6-16,-4 11-3 16,-1 7-1-16,-3-44-1 0,-4-13 2 15,-7 9 7-15,-8-8 20 16,3 7 7-16,-15 51 10 16,1 20-2-16,-1 6 3 15,0 17-18-15,-4-1-6 16,7 1-10-16,-5-1-13 15,5 1-10-15,-4-1-9 16,2-1-6-16,-6-1 0 16,3 0 11-16,-14-3 5 15,-1 0 12-15,-9-2 10 16,0 8 8-16,-18 1 9 16,2 5 3-16,-12-2-2 15,-3 9-9-15,-16-1-4 16,9-2-7-16,-6-5 0 15,7 0 0-15,-14-3 6 16,8-12-2-16,-19 12 3 0,3-13-2 16,-12 10-2-16,4-4-3 15,-24 10 0-15,11-8-2 16,-20 15 1-16,4-4 2 16,-21 6 3-16,16-3 3 15,-16 4 10-15,12-3 0 16,-22 4 2-16,23 6-2 0,-19-1-4 15,14-1-11-15,-26 6 0 16,20 0-5-16,-22-8-4 16,16 0-1-16,-25 10 5 15,21-3-1-15,-22 1 3 16,19-5 5-16,-29 10 2 16,30-4-3-16,-24-1 1 15,21-2 0-15,-21 8 0 16,33-6-1-16,-25-5-1 15,22 0-3-15,-20 2-1 16,26 0 0-16,-30-6 2 16,22 1 1-16,-13 2 3 15,17 3-1-15,-29-4 7 16,27 13-1-16,-16 4 1 16,15 3-2-16,-21 6-2 15,33 3-17-15,-15-3-19 16,19-4-5-16,-15-8 1 0,20-12 3 15,-13-4 12-15,12-7 19 16,-22-3 7-16,21-2-2 16,-19-5 4-16,10 3-2 15,-20 1 4-15,25-1 1 16,-15 1 4-16,21 8-1 16,-14-6 0-16,27 1-6 0,-9 3-4 15,24 5-4-15,-13 0 1 16,24 8-1-16,-11 8-7 15,14 21-12-15,-9 5 166 16,9 3-514-16,-17 7 213 16</inkml:trace>
  </inkml:traceGroup>
</inkml:ink>
</file>

<file path=ppt/ink/ink30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40:44.34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ECE6A43-FAE1-42E9-A416-C3074C9D94B7}" emma:medium="tactile" emma:mode="ink">
          <msink:context xmlns:msink="http://schemas.microsoft.com/ink/2010/main" type="inkDrawing" rotatedBoundingBox="19066,4281 21285,3850 21603,5486 19384,5917" hotPoints="21121,4917 20135,5904 19148,4917 20135,3931" semanticType="enclosure" shapeName="Circle">
            <msink:sourceLink direction="with" ref="{2E81A7E9-1CB8-4B04-A0F3-75B597C64D14}"/>
          </msink:context>
        </emma:interpretation>
      </emma:emma>
    </inkml:annotationXML>
    <inkml:trace contextRef="#ctx0" brushRef="#br0">1421 318 1226 0,'-51'-117'350'0,"-49"62"-200"16,2-2-126-16,-10 7-7 15,4 18-10-15,10 22-1 16,10 15-8-16,-9 1 2 15,6 6 0-15,-11 10 0 16,14 11 1-16,-5 11 4 16,14 12-1-16,4 26 2 15,16-11 0-15,6 10-1 0,16-11-3 16,7 12 0-16,9-18-3 16,12 30 0-16,6-3-1 15,17 29 2-15,8-2-1 16,20 17-1-16,6-23-2 15,17-1 0-15,6-33-2 16,21-5 3-16,1-26 2 16,29-16 3-16,-4-19 4 15,26-8 1-15,-15-18-1 0,22-14 1 16,-20-12-1-16,14-15 0 16,-19-7-2-16,9-32 2 15,-25 0-2-15,6-26 2 16,-28-8-2-16,-14-15 11 15,-26 24 3-15,-13-5 19 16,-26 8 15-16,-18 8 44 16,-19 25-1-16,-26 13 6 15,-14 10-20-15,-33 38-16 16,-10 18-45-16,-26 16-9 16,8-1-10-16,-16 17-6 15,14-6-36-15,-17 6-447 16,24-17 131-16</inkml:trace>
  </inkml:traceGroup>
</inkml:ink>
</file>

<file path=ppt/ink/ink30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31:43.53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213CB44-1787-4C5F-98FC-5F65DF8A9025}" emma:medium="tactile" emma:mode="ink">
          <msink:context xmlns:msink="http://schemas.microsoft.com/ink/2010/main" type="writingRegion" rotatedBoundingBox="30051,3912 30489,4916 29770,5230 29331,4225">
            <msink:destinationLink direction="with" ref="{BBE6E044-EDEC-48D6-96D8-9CAC85A75417}"/>
          </msink:context>
        </emma:interpretation>
      </emma:emma>
    </inkml:annotationXML>
    <inkml:traceGroup>
      <inkml:annotationXML>
        <emma:emma xmlns:emma="http://www.w3.org/2003/04/emma" version="1.0">
          <emma:interpretation id="{4C4D0F45-4CA4-4D5E-8666-DD93BFB578DD}" emma:medium="tactile" emma:mode="ink">
            <msink:context xmlns:msink="http://schemas.microsoft.com/ink/2010/main" type="paragraph" rotatedBoundingBox="30051,3912 30489,4916 29770,5230 29331,4225" alignmentLevel="1"/>
          </emma:interpretation>
        </emma:emma>
      </inkml:annotationXML>
      <inkml:traceGroup>
        <inkml:annotationXML>
          <emma:emma xmlns:emma="http://www.w3.org/2003/04/emma" version="1.0">
            <emma:interpretation id="{F1A300A5-98B1-49A9-818B-57814CFEBB7E}" emma:medium="tactile" emma:mode="ink">
              <msink:context xmlns:msink="http://schemas.microsoft.com/ink/2010/main" type="line" rotatedBoundingBox="30051,3912 30489,4916 29770,5230 29331,4225"/>
            </emma:interpretation>
          </emma:emma>
        </inkml:annotationXML>
        <inkml:traceGroup>
          <inkml:annotationXML>
            <emma:emma xmlns:emma="http://www.w3.org/2003/04/emma" version="1.0">
              <emma:interpretation id="{55CCB96A-9BA8-4819-955B-FB2D2B6F8264}" emma:medium="tactile" emma:mode="ink">
                <msink:context xmlns:msink="http://schemas.microsoft.com/ink/2010/main" type="inkWord" rotatedBoundingBox="30051,3912 30489,4916 29770,5230 29331,4225"/>
              </emma:interpretation>
            </emma:emma>
          </inkml:annotationXML>
          <inkml:trace contextRef="#ctx0" brushRef="#br0">18928 2147 2036 0,'55'-47'94'0,"-61"75"-68"16,-11 42 11-16,-1-25-11 15,-6 34 17-15,-16 35-4 16,-11 8 8-16,3-33-16 15,4 0 0-15,13-52-18 0,10-9-3 16,18-18-15-16,16-15-50 16,13-20-45-16,17-17-63 15,11 3-325-15,4-87 53 16</inkml:trace>
          <inkml:trace contextRef="#ctx0" brushRef="#br0" timeOffset="324.7824">19085 1977 975 0,'5'-8'325'0,"-5"13"49"15,-2 3-256-15,-1 11-25 16,-7 7-37-16,2 23 9 16,-1 8-15-16,1 16 1 15,4 35-25-15,3 1 3 16,4-25-12-16,8-12 5 0,4-14-16 16,-2-43-31-1,0-2-35-15,0 3-51 0,-12-8 98 16,-9 5-431-16,0 2 158 15</inkml:trace>
          <inkml:trace contextRef="#ctx0" brushRef="#br0" timeOffset="356.698">18938 2704 873 0,'-23'-15'369'16,"0"-1"52"-16,9 0-210 0,2 1-24 16,9 4-53-1,9-1-19-15,9 7-53 0,9-3-18 16,6 8-38-16,5 2 1 15,-2 0 2-15,7-4-106 16,-1-40 428-16,11 43-815 16,-6-9 304-16</inkml:trace>
          <inkml:trace contextRef="#ctx0" brushRef="#br0" timeOffset="1033.016">19262 2718 1049 0,'16'-18'320'15,"2"-3"84"-15,8-1-259 16,-2 7-37-16,4 0-2 15,-5 7-39-15,1 8-13 16,-6 5-33-16,-2 2-9 16,-8 6-10-16,-8 8 8 15,-10 1 3-15,-12 8 10 0,-6 2-3 16,-12 7 10-16,-3-2-5 16,-5 9 11-16,9-7-8 15,0-2 10-15,16-14-12 16,10-2 5-16,8-15-20 15,9-3 3-15,7-4-11 0,10-2 5 16,2-4-10-16,14 1 8 16,4-3-6-16,12-2 6 15,-1 0 9-15,13 1-133 16,-3 8-407-16,-7 14 104 16</inkml:trace>
        </inkml:traceGroup>
      </inkml:traceGroup>
    </inkml:traceGroup>
  </inkml:traceGroup>
</inkml:ink>
</file>

<file path=ppt/ink/ink30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41:04.23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F7AE7DC-41C0-45FC-A0B4-87C42FEE0D3F}" emma:medium="tactile" emma:mode="ink">
          <msink:context xmlns:msink="http://schemas.microsoft.com/ink/2010/main" type="inkDrawing" rotatedBoundingBox="22924,4038 26231,3365 26671,5526 23364,6199" hotPoints="26349,4813 24754,6018 23032,5001 24628,3795" semanticType="enclosure" shapeName="Ellipse">
            <msink:sourceLink direction="with" ref="{BB63254F-822F-4EA2-875C-FF5C10D6E4C2}"/>
            <msink:sourceLink direction="with" ref="{6D164406-F3B6-4FB1-B940-9623EDB864B1}"/>
            <msink:sourceLink direction="with" ref="{49F869F1-BC93-4820-8C86-CDC8D9324488}"/>
            <msink:sourceLink direction="with" ref="{FE9530C0-DA70-4EA4-89B0-E5D42924FDA5}"/>
            <msink:sourceLink direction="with" ref="{2CE1CB0D-E0BF-4B31-9F27-33CE71DB4AF4}"/>
            <msink:sourceLink direction="with" ref="{5371AC3C-DA60-490E-83B5-E9200F4E7438}"/>
            <msink:sourceLink direction="with" ref="{233259EF-58BF-41A5-BAE9-D97FADDACD58}"/>
          </msink:context>
        </emma:interpretation>
      </emma:emma>
    </inkml:annotationXML>
    <inkml:trace contextRef="#ctx0" brushRef="#br0">2171 186 1163 0,'-42'-29'355'15,"-2"13"36"-15,-16 3-316 0,6 3-53 16,-9-8-61-16,-2 12 22 0,-6-18-19 15,7-4-10-15,-13 0-5 16,8 17 6-16,-21 8 20 16,-1 9 23-16,-20 11 12 15,11 9 4-15,-22 8 7 16,22 0-7-16,-9 14-3 16,12-4-9-16,-12 5 1 15,15 8-3-15,-13 22 1 16,16 4 0-16,2 35 1 15,21 2-1-15,9-5 0 16,17-21 0-16,2 20 7 16,20 14 13-1,7 3-9-15,13 12-1 16,10 10-7-16,27-20-2 16,10-47-2-16,25-4 2 0,6-22-1 15,30-4 1-15,-4-18-1 16,26-2-1-16,-7-13-11 15,21-2 1-15,-12-6 0 16,23-4 1-16,-17-3 1 16,15-2 11-16,-17-6-2 15,18-9-6-15,-19-4-1 16,20-13 2-16,-18-3-2 16,17-10 1-16,-18 0 5 15,7-21 1-15,-26 1-2 0,7-15 2 16,-26-6-1-16,1-28 0 15,-20-1 1-15,-3-29 3 16,-20 12-2-16,-8-9 8 16,-28 33 4-16,-20-44 22 15,-17 16 13-15,-21-8 23 16,-19 20-5-16,-23-2-2 16,-2 60-24-16,-25 14-22 15,-10 15-37-15,-44 5-43 16,-3 10-31-16,-50 7-229 15,-27 10-113-15</inkml:trace>
  </inkml:traceGroup>
</inkml:ink>
</file>

<file path=ppt/ink/ink30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32:13.65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C834361-C7C2-4BC0-9629-F9F25F357720}" emma:medium="tactile" emma:mode="ink">
          <msink:context xmlns:msink="http://schemas.microsoft.com/ink/2010/main" type="writingRegion" rotatedBoundingBox="31108,5577 29397,5866 29267,5091 30977,4803">
            <msink:destinationLink direction="with" ref="{BBE6E044-EDEC-48D6-96D8-9CAC85A75417}"/>
          </msink:context>
        </emma:interpretation>
      </emma:emma>
    </inkml:annotationXML>
    <inkml:traceGroup>
      <inkml:annotationXML>
        <emma:emma xmlns:emma="http://www.w3.org/2003/04/emma" version="1.0">
          <emma:interpretation id="{CEE03B6D-8A1A-49EF-802C-FBFD4B146B2B}" emma:medium="tactile" emma:mode="ink">
            <msink:context xmlns:msink="http://schemas.microsoft.com/ink/2010/main" type="paragraph" rotatedBoundingBox="31108,5577 29397,5866 29267,5091 30977,4803" alignmentLevel="1"/>
          </emma:interpretation>
        </emma:emma>
      </inkml:annotationXML>
      <inkml:traceGroup>
        <inkml:annotationXML>
          <emma:emma xmlns:emma="http://www.w3.org/2003/04/emma" version="1.0">
            <emma:interpretation id="{C0E898BF-9D3C-4CCD-8F45-FC59B9914F08}" emma:medium="tactile" emma:mode="ink">
              <msink:context xmlns:msink="http://schemas.microsoft.com/ink/2010/main" type="line" rotatedBoundingBox="31108,5577 29397,5866 29267,5091 30977,4803"/>
            </emma:interpretation>
          </emma:emma>
        </inkml:annotationXML>
        <inkml:traceGroup>
          <inkml:annotationXML>
            <emma:emma xmlns:emma="http://www.w3.org/2003/04/emma" version="1.0">
              <emma:interpretation id="{03CDC655-F4D0-4213-B853-23CEAA0FAAE1}" emma:medium="tactile" emma:mode="ink">
                <msink:context xmlns:msink="http://schemas.microsoft.com/ink/2010/main" type="inkWord" rotatedBoundingBox="31108,5577 29397,5866 29267,5091 30977,4803"/>
              </emma:interpretation>
              <emma:one-of disjunction-type="recognition" id="oneOf0">
                <emma:interpretation id="interp0" emma:lang="" emma:confidence="0">
                  <emma:literal>|</emma:literal>
                </emma:interpretation>
                <emma:interpretation id="interp1" emma:lang="" emma:confidence="0">
                  <emma:literal>l</emma:literal>
                </emma:interpretation>
                <emma:interpretation id="interp2" emma:lang="" emma:confidence="0">
                  <emma:literal>I</emma:literal>
                </emma:interpretation>
                <emma:interpretation id="interp3" emma:lang="" emma:confidence="0">
                  <emma:literal>'</emma:literal>
                </emma:interpretation>
                <emma:interpretation id="interp4" emma:lang="" emma:confidence="0">
                  <emma:literal>L</emma:literal>
                </emma:interpretation>
              </emma:one-of>
            </emma:emma>
          </inkml:annotationXML>
          <inkml:trace contextRef="#ctx0" brushRef="#br0">19128 3287 840 0,'0'-24'363'0,"-2"1"44"16,-4 10-193-16,-7 9-66 15,-2 7-44-15,-12 18-9 16,-1 13-53-16,-8 11-10 16,7 7-17-16,5 2-2 15,12-9-8-15,8-6 8 16,12-14-8-16,8-4 0 15,5-12-1-15,13-9 12 16,0-13-7-16,3-9 14 16,-4-8-9-16,-1-13 10 15,-14 0-8-15,-3 1 26 16,-12 8-4-16,-8 0 19 16,-6 15-13-16,-6 9 3 0,-4 10-28 15,-5 5-4-15,5 8-16 16,-11 6 7-16,6 2-9 15,5 4-1-15,8-3-25 16,3 1-89-16,10-2-60 16,13-16-355-16,2-7 15 0</inkml:trace>
          <inkml:trace contextRef="#ctx0" brushRef="#br0" timeOffset="-431.9403">18836 3075 1087 0,'-15'-16'331'15,"-7"6"90"-15,-4 13-312 16,-12 7-13-16,-2 9-37 15,-12 19-14-15,6 4-33 0,-2 13 1 16,12 7-12-16,0 7 6 16,19-2-7-16,5 4 7 15,14-15-7-15,6-9 9 16,10-15-8-16,11-13 11 16,2-15-7-16,8-12 9 15,1-5-8-15,4-10 9 16,-12 3-10-16,-2-1 13 15,-11 4 4-15,-9-1 29 16,-13 6 6-16,-10-2 15 16,-4 6-14-16,-15 6 1 15,-2 5-32-15,-8 2-6 16,4 10-19-16,-4-2 7 16,10 5-12-16,6-4 7 15,13 4-9-15,6-5 4 0,19-5-43 16,17-8-120-1,7 2-368-15,20-14 46 0</inkml:trace>
          <inkml:trace contextRef="#ctx0" brushRef="#br0" timeOffset="2375.5054">18821 3717 725 0,'2'-5'342'16,"-2"5"-1"-16,3 7-136 15,-3 4-109-15,0 6-13 16,2 4-19-16,3 0-9 15,-1-2-16-15,5-4-6 0,0-7-7 16,8-7-3-16,-6-7 4 16,5-9-5-16,-5-4 3 15,-1-7-1-15,-8 3 7 16,-2 1 9-16,-8 7 9 16,-5 5-5-16,-2 10-1 0,-3 8-14 15,4 7-13-15,1 9-13 16,8 2 2-16,11 0-50 15,14-6-55-15,11-12-380 16,-1-15 64-16</inkml:trace>
          <inkml:trace contextRef="#ctx0" brushRef="#br0" timeOffset="359.9135">19551 3263 1000 0,'2'-10'398'0,"-10"2"42"16,-5 3-254-16,-10 2-69 15,-1 6-50-15,-10 7-10 16,1 5-37-16,-4 9-6 16,6 4-10-16,-1 11 3 15,7 1-2-15,4 6 8 16,11-9-1-16,10 2 5 15,10-13-9-15,16-2 5 16,5-16-9-16,13-11 8 16,3-8-7-16,6-10 10 0,-6-12-6 15,0-7 14-15,-17 1-2 16,-13-5 23-16,-15 10-3 16,-12 3 12-16,-11 10-16 15,-13 9-2-15,-2 11-22 16,-6 7-3-16,5 7-12 15,-2 8 6-15,13-1-14 16,5 4-45-16,10-3-58 16,7-1-80-16,13-12-349 0,10-5 44 15</inkml:trace>
          <inkml:trace contextRef="#ctx0" brushRef="#br0" timeOffset="1034.6025">19999 3210 1134 0,'-15'1'333'0,"-19"4"98"15,0 11-326-15,-10 14-16 16,2 4-24-16,0 13-6 16,18 3-29-16,1 2 11 15,12-12-17-15,15 3 1 16,6-16-18-16,11-4 6 15,15-15-10-15,13-10 11 0,4-12-7 16,12-14 10-16,-8-4-8 16,-4-10 13-16,-12-2-1 15,-12 2 17-15,-16 4 2 16,-11 1 23-16,-15 14-14 16,-20 10 0-16,-7 7-18 15,-14 12-3-15,4 7-25 16,0 5 7-16,12 2-27 15,11-7-142-15,19-2-129 16,22-21-261-16,10-8-104 0</inkml:trace>
        </inkml:traceGroup>
      </inkml:traceGroup>
    </inkml:traceGroup>
  </inkml:traceGroup>
</inkml:ink>
</file>

<file path=ppt/ink/ink30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31:45.700"/>
    </inkml:context>
    <inkml:brush xml:id="br0">
      <inkml:brushProperty name="width" value="0.09333" units="cm"/>
      <inkml:brushProperty name="height" value="0.09333" units="cm"/>
      <inkml:brushProperty name="fitToCurve" value="1"/>
    </inkml:brush>
    <inkml:context xml:id="ctx1">
      <inkml:inkSource xml:id="inkSrc8">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09:31:25.753"/>
    </inkml:context>
  </inkml:definitions>
  <inkml:traceGroup>
    <inkml:annotationXML>
      <emma:emma xmlns:emma="http://www.w3.org/2003/04/emma" version="1.0">
        <emma:interpretation id="{F2030974-A982-402E-89E8-1983ABB4F78F}" emma:medium="tactile" emma:mode="ink">
          <msink:context xmlns:msink="http://schemas.microsoft.com/ink/2010/main" type="writingRegion" rotatedBoundingBox="27025,6017 32957,4864 34014,10296 28082,11450"/>
        </emma:interpretation>
      </emma:emma>
    </inkml:annotationXML>
    <inkml:traceGroup>
      <inkml:annotationXML>
        <emma:emma xmlns:emma="http://www.w3.org/2003/04/emma" version="1.0">
          <emma:interpretation id="{0122FC51-F504-47ED-A23A-8832C6CB9DAC}" emma:medium="tactile" emma:mode="ink">
            <msink:context xmlns:msink="http://schemas.microsoft.com/ink/2010/main" type="paragraph" rotatedBoundingBox="27025,5989 30110,5493 30133,5641 27049,6137" alignmentLevel="1"/>
          </emma:interpretation>
        </emma:emma>
      </inkml:annotationXML>
      <inkml:traceGroup>
        <inkml:annotationXML>
          <emma:emma xmlns:emma="http://www.w3.org/2003/04/emma" version="1.0">
            <emma:interpretation id="{A4FDD2EB-42C4-49CB-90CA-791D34763518}" emma:medium="tactile" emma:mode="ink">
              <msink:context xmlns:msink="http://schemas.microsoft.com/ink/2010/main" type="inkBullet" rotatedBoundingBox="27028,6006 27348,5955 27368,6085 27049,6137"/>
            </emma:interpretation>
            <emma:one-of disjunction-type="recognition" id="oneOf0">
              <emma:interpretation id="interp0" emma:lang="" emma:confidence="0">
                <emma:literal>-</emma:literal>
              </emma:interpretation>
            </emma:one-of>
          </emma:emma>
        </inkml:annotationXML>
        <inkml:trace contextRef="#ctx0" brushRef="#br0">16154 4165 1024 0,'21'-36'265'0,"-3"20"132"15,2 0-390-15,46-23-39 16,10 5-306-16,22-7 91 16</inkml:trace>
      </inkml:traceGroup>
      <inkml:traceGroup>
        <inkml:annotationXML>
          <emma:emma xmlns:emma="http://www.w3.org/2003/04/emma" version="1.0">
            <emma:interpretation id="{26F5AC15-9A99-49C9-9B0D-415AC4648F71}" emma:medium="tactile" emma:mode="ink">
              <msink:context xmlns:msink="http://schemas.microsoft.com/ink/2010/main" type="line" rotatedBoundingBox="28515,5749 30110,5493 30127,5604 28532,5861">
                <msink:destinationLink direction="with" ref="{BBE6E044-EDEC-48D6-96D8-9CAC85A75417}"/>
              </msink:context>
            </emma:interpretation>
          </emma:emma>
        </inkml:annotationXML>
        <inkml:traceGroup>
          <inkml:annotationXML>
            <emma:emma xmlns:emma="http://www.w3.org/2003/04/emma" version="1.0">
              <emma:interpretation id="{FCF22DAF-4BCC-4EF2-A557-835122AB76A7}" emma:medium="tactile" emma:mode="ink">
                <msink:context xmlns:msink="http://schemas.microsoft.com/ink/2010/main" type="inkWord" rotatedBoundingBox="28515,5749 28994,5673 29011,5784 28533,5861"/>
              </emma:interpretation>
            </emma:emma>
          </inkml:annotationXML>
          <inkml:trace contextRef="#ctx0" brushRef="#br0" timeOffset="296.69">17638 3889 1082 0,'13'-9'242'0,"4"-6"99"15,12-3-320-15,24-6-6 16,4-2-7-16,23-7-12 15,-7 3-212-15,8 8-126 16,-23 11-39-16</inkml:trace>
        </inkml:traceGroup>
        <inkml:traceGroup>
          <inkml:annotationXML>
            <emma:emma xmlns:emma="http://www.w3.org/2003/04/emma" version="1.0">
              <emma:interpretation id="{A1301B52-76CF-4459-A85C-99DDB9560A79}" emma:medium="tactile" emma:mode="ink">
                <msink:context xmlns:msink="http://schemas.microsoft.com/ink/2010/main" type="inkWord" rotatedBoundingBox="29409,5663 30119,5549 30126,5598 29417,5712"/>
              </emma:interpretation>
            </emma:emma>
          </inkml:annotationXML>
          <inkml:trace contextRef="#ctx0" brushRef="#br0" timeOffset="309.6603">18522 3740 986 0,'10'-2'303'16,"3"-4"61"-16,5-5-283 0,13-4-24 15,4-3-36-15,16-3-377 16,2 11 115-16</inkml:trace>
          <inkml:trace contextRef="#ctx0" brushRef="#br0" timeOffset="444.8185">19075 3643 992 0,'7'6'381'16,"-20"-3"46"-16,5-1-198 15,8-5-23 1,8-7-139-16,18-6-30 16,6-5-100-16,14 3-406 15,6 15 105-15</inkml:trace>
        </inkml:traceGroup>
      </inkml:traceGroup>
    </inkml:traceGroup>
    <inkml:traceGroup>
      <inkml:annotationXML>
        <emma:emma xmlns:emma="http://www.w3.org/2003/04/emma" version="1.0">
          <emma:interpretation id="{45865F9E-0CD9-422D-881D-8637999A3A5F}" emma:medium="tactile" emma:mode="ink">
            <msink:context xmlns:msink="http://schemas.microsoft.com/ink/2010/main" type="paragraph" rotatedBoundingBox="27330,6879 33130,5751 33345,6856 27545,7984" alignmentLevel="1"/>
          </emma:interpretation>
        </emma:emma>
      </inkml:annotationXML>
      <inkml:traceGroup>
        <inkml:annotationXML>
          <emma:emma xmlns:emma="http://www.w3.org/2003/04/emma" version="1.0">
            <emma:interpretation id="{436172DE-324A-46B6-A559-643EC92DAFE7}" emma:medium="tactile" emma:mode="ink">
              <msink:context xmlns:msink="http://schemas.microsoft.com/ink/2010/main" type="line" rotatedBoundingBox="27330,6879 33130,5751 33345,6856 27545,7984"/>
            </emma:interpretation>
          </emma:emma>
        </inkml:annotationXML>
        <inkml:traceGroup>
          <inkml:annotationXML>
            <emma:emma xmlns:emma="http://www.w3.org/2003/04/emma" version="1.0">
              <emma:interpretation id="{75914321-2C61-47C2-A529-C1C4E2C035F7}" emma:medium="tactile" emma:mode="ink">
                <msink:context xmlns:msink="http://schemas.microsoft.com/ink/2010/main" type="inkWord" rotatedBoundingBox="27330,6879 33130,5751 33345,6856 27545,7984"/>
              </emma:interpretation>
              <emma:one-of disjunction-type="recognition" id="oneOf1">
                <emma:interpretation id="interp1" emma:lang="" emma:confidence="0">
                  <emma:literal>Klirr)</emma:literal>
                </emma:interpretation>
                <emma:interpretation id="interp2" emma:lang="" emma:confidence="0">
                  <emma:literal>Klar)</emma:literal>
                </emma:interpretation>
                <emma:interpretation id="interp3" emma:lang="" emma:confidence="0">
                  <emma:literal>Klier)</emma:literal>
                </emma:interpretation>
                <emma:interpretation id="interp4" emma:lang="" emma:confidence="0">
                  <emma:literal>Karr)</emma:literal>
                </emma:interpretation>
                <emma:interpretation id="interp5" emma:lang="" emma:confidence="0">
                  <emma:literal>Kerr)</emma:literal>
                </emma:interpretation>
              </emma:one-of>
            </emma:emma>
          </inkml:annotationXML>
          <inkml:trace contextRef="#ctx0" brushRef="#br0" timeOffset="576202.8968">16658 5015 565 0,'1'-42'390'15,"-4"17"-50"-15,0 4-54 16,-2 15-181-16,-2 11-28 16,-1 17-36-16,0 19-15 15,2 12-21-15,-3 24-4 16,1 4 0-16,2 14 1 15,-1-7 1-15,1 5-1 16,4-51 3 0,1 1-3-16,2 30 0 15,4-24-1-15,10-18 1 16,6-26 4-16,11-44 13 0,6-15 4 16,15-35 5-16,1-11 0 15,7-22-3-15,-6 15-12 16,1 5 0-16,-37 64 7 31,2 3-10-31,8-24-1 0,-12 32-5 16,-11 19-42-16,-14 14-41 15,-18 22-332-15,-6 12 55 16</inkml:trace>
          <inkml:trace contextRef="#ctx0" brushRef="#br0" timeOffset="576437.8507">16813 5291 700 0,'5'26'256'16,"2"1"36"-16,6 12-147 16,1-2-85-16,7 2 3 15,2-5-21-15,3 4-12 16,0-9-15-16,6 0-4 16,-4-6-3-16,1-12-329 15,0-11 111-15</inkml:trace>
          <inkml:trace contextRef="#ctx0" brushRef="#br0" timeOffset="576733.3285">17301 4775 696 0,'2'-16'357'15,"-2"-1"-15"-15,0 14-148 16,0 8-109-16,-3 8-45 15,0 10-12-15,-4 11-16 16,-8 16-3-16,-1 7-5 0,-2 14 3 16,1-4-1-16,2 11 0 15,9-4 0-15,1 6 1 16,5-9-3-16,9 5 0 16,3-19-1-16,6-2 0 15,4-14 0-15,14-7-21 16,-4-15 70-16,9 2-415 15,-5-17 141-15</inkml:trace>
          <inkml:trace contextRef="#ctx0" brushRef="#br0" timeOffset="577042.0314">17650 5304 1045 0,'-13'22'263'16,"7"6"95"-16,4-7-302 16,4-2-14-16,6-7-16 15,18-17-5-15,-5-13-11 16,11-24 3-16,12-20 0 0,8-24 4 15,-10 2 4-15,7-4 4 16,-14 22-5-16,-10 17 4 16,-14 25-2-16,-3 11-5 15,-8 18-4-15,-8 19-1 16,-6 12-7-16,-4 14 2 16,-3 8 0-16,-2 11-2 15,7-9-1-15,4-2 1 16,9-16-3-16,8-9 0 15,5-22-6-15,9-18 412 16,9-17-819-16,6-16 405 16</inkml:trace>
          <inkml:trace contextRef="#ctx0" brushRef="#br0" timeOffset="577629.6521">18127 5213 1026 0,'-15'-5'317'0,"1"0"80"16,7 3-289-16,7-1-25 15,7 0-36-15,11-7-17 16,8-1-26-16,17-7-4 15,4-3-1-15,17-2 3 16,-3 2 0-16,7 2-48 16,-12 6 462-16,8 9-819 15,-20 6 379-15</inkml:trace>
          <inkml:trace contextRef="#ctx0" brushRef="#br0" timeOffset="577358.3787">18219 4939 1109 0,'-6'14'245'0,"0"9"102"0,2 8-327 16,6 13-14-16,3-1-4 15,3 19 1-15,2-5-3 16,1 4 3-16,-3-9-1 16,5-5 1-16,-3-19 0 0,1-7-23 15,-4-15 5-15,-6-10-333 16,-11-13 88-16</inkml:trace>
          <inkml:trace contextRef="#ctx0" brushRef="#br0" timeOffset="577859.2188">18567 5070 1125 0,'-12'-10'305'16,"9"-1"75"-16,9 0-322 0,12-2-31 15,3-5-24-15,10 5-4 16,0 10-3-16,0 7 1 16,-7 9-1-16,-1 13 1 15,-12 5 3-15,-4 8 3 16,-6-2 2-16,-4 4 5 15,-2-7 3-15,2-5 7 16,1-13 1-16,2-9 15 16,4-14 3-16,4-19 11 15,0-8-3-15,6-16 0 16,-1-7-17-16,2-6-6 16,-4 10-13-16,-7 2-2 15,-6 17-4-15,-6 7 3 16,-5 12-3-16,-3 9-4 15,4 10-4-15,3 1-2 16,4 15-2-16,6-1-3 0,6-1 5 16,7-2-1-16,8-6 3 15,8-13 0-15,6-2 3 16,6-18-52-16,2-4-39 16,-2-17-354-16,-9-3 53 15</inkml:trace>
          <inkml:trace contextRef="#ctx0" brushRef="#br0" timeOffset="578152.6153">19037 4541 1010 0,'5'7'231'0,"3"6"99"16,5 5-296-16,0 9-5 16,8 7-6-16,5 13-3 15,0 4-8-15,0 7-1 16,-2 4 5-16,-6 9 16 15,-8-6 7-15,-7 8 29 16,-6-3 12-16,-10 4 5 16,-3-9-17-16,-14-3-6 15,8-7-27-15,-12-8-49 16,4-18-18-16,-10-26-407 16,4-16 97-16</inkml:trace>
          <inkml:trace contextRef="#ctx1" brushRef="#br0">17644 5498 0,'0'0'0,"0"0"15,0 0-15,0 0 16,0 0-16</inkml:trace>
          <inkml:trace contextRef="#ctx0" brushRef="#br0" timeOffset="578625.039">19558 4940 1051 0,'-13'-5'233'0,"11"2"95"16,12 5-310-16,11-2 1 16,10-8 1-16,16-4 19 15,3 6 56 17,-24 3-18-32,0-1-59 0,84-15-5 0,-4 1-4 15,-3 7-46-15,-17-6-211 16,-71 6-136-16,-18-2-72 15</inkml:trace>
          <inkml:trace contextRef="#ctx0" brushRef="#br0" timeOffset="578701.4173">19640 5299 1157 0,'-1'11'312'0,"6"-9"76"16,16-9-329-16,19-11-27 15,9-4-23-15,25-12 3 16,3-4 0-16,22-7 2 16,-7 6-4-16,10-3-55 15,-24 8-354-15,-13-12 102 16</inkml:trace>
          <inkml:trace contextRef="#ctx0" brushRef="#br0" timeOffset="579084.9056">20562 4361 1215 0,'-43'12'307'0,"-12"23"124"15,5 11-349-15,-4 10-7 0,9 0-13 16,6 2-15-16,18-14-26 16,19-7-8-16,15-16-10 15,21-13-5-15,10-13-3 16,13-9 4-16,6-9 2 15,9 0 3-15,-14 7 1 16,0 11-5-16,-15 13-4 16,-9 18-3-16,-13 7-3 0,-12 12 0 15,-13 1 3-15,-11 7 4 16,-4-7 4-16,-9 5 18 16,2-10 13-16,-2 4 23 15,4-7 4-15,-7 4 4 16,4-8-16-16,-2 7-10 15,-1-11-23-15,-7 1-3 16,6-13-6-16,-14-8 4 16,-1-13-4-16,-1-15-53 15,8-15-54-15,0-25 155 16,18-7-571-16,8-37 189 16</inkml:trace>
          <inkml:trace contextRef="#ctx0" brushRef="#br0" timeOffset="579386.6177">20466 4392 1221 0,'3'-13'369'0,"2"0"71"0,6 7-348 15,14-9-36-15,12 4-40 16,25-7-9-16,7-2 1 16,24 3-76-16,-4 4-30 15,-1 14-341-15,-20 9 27 16</inkml:trace>
          <inkml:trace contextRef="#ctx0" brushRef="#br0" timeOffset="579572.1179">21144 4248 1149 0,'-26'18'278'0,"-8"16"104"16,1 13-333-16,4 18-5 15,8 6-12-15,0 18-3 16,13-9-9-16,11 4-4 15,9-19-10-15,14-8 1 16,6-20-6-16,5-13 2 16,-1-22 2-16,3-14 6 15,-5-17 3-15,-2-31 15 16,-2-9 12-16,-1-29 30 16,-11 1 4-16,-14-10 0 15,-8 19-12-15,-9 17-15 16,-10 32-36-16,-5 16-16 0,1 30-6 15,-2 19 0-15,1 6 2 16,0 9 5-16,9 2 13 16,9-4-86-16,10-13-51 15,12-9-358-15,12-14 14 16</inkml:trace>
          <inkml:trace contextRef="#ctx0" brushRef="#br0" timeOffset="579929.8078">21520 4098 955 0,'-31'36'277'0,"-17"21"73"16,-4 8-246-16,-2 14-31 15,10-1-4-15,10 6 2 16,21-17-17-16,12-1-12 16,12-22-26-16,18-3-9 15,4-22-6-15,14-17 1 16,13-18 1-16,11-18 2 15,-1-15 0-15,6-21 17 16,-14 0 5-16,-4-11 12 16,-20 7 13-16,-14 4 8 15,-18 20-12-15,-9 8-5 16,-15 20-17-16,-19 16-17 0,-5 14-11 16,-12 16 0-16,-4 14 0 15,-4 9 3-15,17-3 3 16,6-1 0-16,16-10-1 15,12-7-49-15,11-13-49 16,10-12 136-16,4-6-514 16,10-7 168-16</inkml:trace>
          <inkml:trace contextRef="#ctx0" brushRef="#br0" timeOffset="580440.5105">22104 4165 836 0,'-15'-44'449'15,"-1"5"1"-15,-6 4-141 0,-1 13-163 16,-1 13-31 0,2 15-62-16,-7 30-31 0,2 11-28 15,2 21-2-15,6 8 3 16,3 14 4-16,11-19 4 15,15 3 3-15,3-18-2 16,12-8 1-16,8-20-1 16,11-14 1-16,1-17 0 0,10-26 15 15,-4-16 7-15,2-24 18 16,-9-7 11-16,-8-8 5 16,-14 9-15-16,-10-6-6 15,-17 20-17-15,-11 12-15 16,-12 15-20-16,-14 24-50 15,-7 30-50-15,-17 33-389 16,-3 15-42-16,-34 15-150 16</inkml:trace>
        </inkml:traceGroup>
      </inkml:traceGroup>
    </inkml:traceGroup>
    <inkml:traceGroup>
      <inkml:annotationXML>
        <emma:emma xmlns:emma="http://www.w3.org/2003/04/emma" version="1.0">
          <emma:interpretation id="{5A096D63-CD6D-4EC3-9576-1AD0E81CA45B}" emma:medium="tactile" emma:mode="ink">
            <msink:context xmlns:msink="http://schemas.microsoft.com/ink/2010/main" type="paragraph" rotatedBoundingBox="28210,8320 32579,6979 32900,8023 28531,9364" alignmentLevel="2"/>
          </emma:interpretation>
        </emma:emma>
      </inkml:annotationXML>
      <inkml:traceGroup>
        <inkml:annotationXML>
          <emma:emma xmlns:emma="http://www.w3.org/2003/04/emma" version="1.0">
            <emma:interpretation id="{534356AC-C932-475D-81C7-3D0631AF2288}" emma:medium="tactile" emma:mode="ink">
              <msink:context xmlns:msink="http://schemas.microsoft.com/ink/2010/main" type="line" rotatedBoundingBox="28210,8320 32579,6979 32900,8023 28531,9364"/>
            </emma:interpretation>
          </emma:emma>
        </inkml:annotationXML>
        <inkml:traceGroup>
          <inkml:annotationXML>
            <emma:emma xmlns:emma="http://www.w3.org/2003/04/emma" version="1.0">
              <emma:interpretation id="{EC007D2B-4178-4E70-8F3C-34A93AEAE0C7}" emma:medium="tactile" emma:mode="ink">
                <msink:context xmlns:msink="http://schemas.microsoft.com/ink/2010/main" type="inkWord" rotatedBoundingBox="28210,8320 28878,8115 29130,8936 28462,9141"/>
              </emma:interpretation>
              <emma:one-of disjunction-type="recognition" id="oneOf2">
                <emma:interpretation id="interp6" emma:lang="" emma:confidence="0">
                  <emma:literal>K</emma:literal>
                </emma:interpretation>
                <emma:interpretation id="interp7" emma:lang="" emma:confidence="0">
                  <emma:literal>k</emma:literal>
                </emma:interpretation>
                <emma:interpretation id="interp8" emma:lang="" emma:confidence="0">
                  <emma:literal>KM</emma:literal>
                </emma:interpretation>
                <emma:interpretation id="interp9" emma:lang="" emma:confidence="0">
                  <emma:literal>KG</emma:literal>
                </emma:interpretation>
                <emma:interpretation id="interp10" emma:lang="" emma:confidence="0">
                  <emma:literal>KB</emma:literal>
                </emma:interpretation>
              </emma:one-of>
            </emma:emma>
          </inkml:annotationXML>
          <inkml:trace contextRef="#ctx0" brushRef="#br0" timeOffset="582263.1861">17548 6277 878 0,'-8'13'238'0,"-7"18"58"16,9 7-239-16,-2 27-48 15,3 0-6-15,0 29 2 16,3-3-4-16,2 11 3 16,2-16-1-16,6-3 0 15,0-31-3-15,2-13 12 16,4-26 6-16,9-25 25 15,5-22 7-15,14-29 19 0,-10-2 82 32,1 2-81-32,41-81 12 0,-7 11-19 15,-2 3 1-15,-15 26-35 16,-24 65-3-16,-13 21-24 16,-3 4-24-16,-5 12-51 15,-10 22-238-15,0 7-127 0,-10 12-80 16</inkml:trace>
          <inkml:trace contextRef="#ctx0" brushRef="#br0" timeOffset="582700.0177">17796 6619 931 0,'3'23'241'0,"7"6"84"16,3 3-264-16,7 11-25 15,10 2 9 1,9 0-41-16,3 6 4 15,-1-6 0-15,4 0-335 16,-14-7 115-16</inkml:trace>
        </inkml:traceGroup>
        <inkml:traceGroup>
          <inkml:annotationXML>
            <emma:emma xmlns:emma="http://www.w3.org/2003/04/emma" version="1.0">
              <emma:interpretation id="{6D3A0DC6-8BA5-4B81-87A1-339AF6B14B24}" emma:medium="tactile" emma:mode="ink">
                <msink:context xmlns:msink="http://schemas.microsoft.com/ink/2010/main" type="inkWord" rotatedBoundingBox="29408,8072 32613,7088 32900,8023 29695,9007">
                  <msink:destinationLink direction="with" ref="{D76409BD-E4DC-4731-B055-05E3437D2C18}"/>
                </msink:context>
              </emma:interpretation>
              <emma:one-of disjunction-type="recognition" id="oneOf3">
                <emma:interpretation id="interp11" emma:lang="" emma:confidence="0">
                  <emma:literal>5000</emma:literal>
                </emma:interpretation>
                <emma:interpretation id="interp12" emma:lang="" emma:confidence="0">
                  <emma:literal>500°</emma:literal>
                </emma:interpretation>
                <emma:interpretation id="interp13" emma:lang="" emma:confidence="0">
                  <emma:literal>500o</emma:literal>
                </emma:interpretation>
                <emma:interpretation id="interp14" emma:lang="" emma:confidence="0">
                  <emma:literal>500%</emma:literal>
                </emma:interpretation>
                <emma:interpretation id="interp15" emma:lang="" emma:confidence="0">
                  <emma:literal>5O00</emma:literal>
                </emma:interpretation>
              </emma:one-of>
            </emma:emma>
          </inkml:annotationXML>
          <inkml:trace contextRef="#ctx0" brushRef="#br0" timeOffset="583962.328">20223 5633 1021 0,'6'-29'371'15,"-9"11"63"-15,-2 10-273 0,-3 9-48 16,-2 11-55-16,-3 18-14 16,-5 13-40-1,2 20-4-15,3 2-5 0,3 3 7 16,9-18-1-16,9-9 3 16,5-20-6-16,11-18 1 15,4-11-2-15,9-15 4 16,0-3-2-16,4 2 5 15,-4 9-7-15,-3 17-2 16,-11 17-8-16,-5 17 3 16,-8 8-4-16,-9 13 9 15,-12-22 4 17,6-17 5-32,0 2-9 0,-24 51 36 0,-10-16 5 15,-11-1 18-15,-9-14-4 16,6-28 12-16,1-4-34 15,-5-7-3-15,10-9-17 16,2-8 5-16,12-8-11 16,2-4-34-16,15 4-49 15,5-4-73-15,9-1-343 16,17-13 50-16</inkml:trace>
          <inkml:trace contextRef="#ctx0" brushRef="#br0" timeOffset="584282.224">20223 5706 918 0,'13'-20'372'0,"-7"12"9"16,-1 8-232-16,6-3-90 15,10 5-47-15,17-1-3 16,7-6-9-16,20-4-36 16,5-6 159-16,8 2-502 15,-12-2 179-15</inkml:trace>
          <inkml:trace contextRef="#ctx0" brushRef="#br0" timeOffset="584433.5408">20886 5472 830 0,'-31'33'322'0,"-17"11"19"0,-1 9-183 16,-5 17-99 0,12-2-11-16,6 11 11 0,14-12-14 15,10 1-3-15,19-18-26 16,6-6-4-16,8-16-16 15,18-19 6-15,1-20-5 16,12-25 7-16,2-9 1 16,4-25 15-16,-12 0 8 15,-1-4 26-15,-19 9 3 0,-13 0 20 16,-18 18-4-16,-14 6 1 16,-12 19-27-16,-10 2-5 15,-2 17-25-15,-1 3-6 16,8 7-15-16,7 4 10 15,11 4-24-15,15-3-83 16,13 1-34-16,14-4-118 16,10-8-239-16,8-6 26 15</inkml:trace>
          <inkml:trace contextRef="#ctx0" brushRef="#br0" timeOffset="584768.6942">21240 5414 998 0,'-17'8'295'15,"-2"5"57"-15,-9 21-258 16,-4 13-75-16,-5 24 13 16,3 4-3-16,-2 14 12 0,12-9-5 15,9-4 4-15,15-26-20 16,13-12-4-16,10-25-12 16,16-22 9-16,1-23-3 15,15-25 9-15,-5-13-5 16,2-19 6-1,-14 8 2-15,-14-5 20 0,-19 23-7 0,-13 3 13 16,-10 23-5-16,-10 12-6 16,4 20-27-16,-7 15 0 15,2 16-12-15,0 8 2 16,5 5-8-16,-6 7 9 16,12-11-2-16,9 1-18 15,7-12-53-15,17-8-318 16,11-9-70-16,16-9-133 15</inkml:trace>
          <inkml:trace contextRef="#ctx0" brushRef="#br0" timeOffset="585117.5391">21528 5362 1101 0,'-3'15'231'0,"1"11"102"15,-1-1-328-15,0 13-6 0,0 6-3 16,-2 6 11-16,0-3 6 16,-2 6 21-16,4-10 6 15,2-11 9-15,4-14-10 16,8-15 19-16,9-16-9 16,12-16 13-16,7-10-9 15,8-11 15-15,-2-1-16 16,-1-7 4-16,-13 11-16 15,-11 5 17-15,-11 5-13 0,-10 6 6 16,-14 15-19-16,-6 6 0 16,-10 3-20-16,-14 9-4 15,-7 8-18-15,-8 9-55 16,-2 4-36-16,-3 17-62 16,9 4 84-16,-1 28-414 15,5-3 161-15</inkml:trace>
          <inkml:trace contextRef="#ctx0" brushRef="#br0" timeOffset="582741.9065">18641 6431 942 0,'-18'-2'387'0,"12"4"7"16,4-1-238-16,17-4-94 15,9-5-46-15,20-10-4 16,11-4-8-16,26-9 7 16,4 3-5-16,12 1 5 15,-13 6-8-15,-1 6-18 16,-28 7-42-16,-13 14-343 16,-21 12 79-16</inkml:trace>
          <inkml:trace contextRef="#ctx0" brushRef="#br0" timeOffset="583014.8002">18690 6642 1200 0,'3'5'276'16,"12"-5"100"-16,12-2-343 15,22-8-3 1,9-1-18-16,20-9 18 0,0 6-7 15,14-4-3-15,-15 3-12 16,1 2-54-16,-14 9-355 0,-8-5 102 16</inkml:trace>
          <inkml:trace contextRef="#ctx1" brushRef="#br0" timeOffset="1358.7233">19234 6589 0,'0'0'0,"0"0"16,0 0-16,0 0 16,0 0-16,0 0 15,0 0 1,0 0-16,0 0 15,-49 4-15,33 0 16,0 4-16,-5 0 16,5 0-1,4-4-15,0 1 16,4-5-16,4 0 16,-1 0-16,1 0 15,0 0 1,0 0-16,4 0 15,0 0-15,0 0 16,0 0-16</inkml:trace>
          <inkml:trace contextRef="#ctx0" brushRef="#br0" timeOffset="585494.3598">19819 6606 842 0,'-28'31'315'0,"17"-10"11"16,14 0-207-16,17-3-111 15,23-13-5-15,19-15 2 16,40-18 39-16,12-7 12 16,35-19 10-16,5-1-13 0,28-8-7 15,-14 9-35-15,17-4 2 16,-27 14-11-16,-1-1 8 15,-35 11-7 1,-7 3 3-16,-34 0-12 0,-15 2-3 16,-27 8-14-16,-8 4-10 15,-23 8-9-15,-11 9-6 16,-8 9 58-16,-19 3-375 16,0-4 147-16</inkml:trace>
        </inkml:traceGroup>
      </inkml:traceGroup>
    </inkml:traceGroup>
    <inkml:traceGroup>
      <inkml:annotationXML>
        <emma:emma xmlns:emma="http://www.w3.org/2003/04/emma" version="1.0">
          <emma:interpretation id="{67E532A0-45EC-4C04-82AD-B68D16A26B2A}" emma:medium="tactile" emma:mode="ink">
            <msink:context xmlns:msink="http://schemas.microsoft.com/ink/2010/main" type="paragraph" rotatedBoundingBox="30737,9117 32786,8150 33077,8767 31028,9734" alignmentLevel="3"/>
          </emma:interpretation>
        </emma:emma>
      </inkml:annotationXML>
      <inkml:traceGroup>
        <inkml:annotationXML>
          <emma:emma xmlns:emma="http://www.w3.org/2003/04/emma" version="1.0">
            <emma:interpretation id="{B1095162-BD39-4E8C-9CCD-84E9A1BAEAB6}" emma:medium="tactile" emma:mode="ink">
              <msink:context xmlns:msink="http://schemas.microsoft.com/ink/2010/main" type="line" rotatedBoundingBox="30737,9117 32786,8150 33077,8767 31028,9734">
                <msink:destinationLink direction="with" ref="{D76409BD-E4DC-4731-B055-05E3437D2C18}"/>
              </msink:context>
            </emma:interpretation>
          </emma:emma>
        </inkml:annotationXML>
        <inkml:traceGroup>
          <inkml:annotationXML>
            <emma:emma xmlns:emma="http://www.w3.org/2003/04/emma" version="1.0">
              <emma:interpretation id="{B024FAB6-5ABF-4E7D-9068-3124DF2BCA29}" emma:medium="tactile" emma:mode="ink">
                <msink:context xmlns:msink="http://schemas.microsoft.com/ink/2010/main" type="inkWord" rotatedBoundingBox="30737,9117 32786,8150 33077,8767 31028,9734"/>
              </emma:interpretation>
              <emma:one-of disjunction-type="recognition" id="oneOf4">
                <emma:interpretation id="interp16" emma:lang="" emma:confidence="0">
                  <emma:literal>er</emma:literal>
                </emma:interpretation>
                <emma:interpretation id="interp17" emma:lang="" emma:confidence="0">
                  <emma:literal>K r</emma:literal>
                </emma:interpretation>
                <emma:interpretation id="interp18" emma:lang="" emma:confidence="0">
                  <emma:literal>eher</emma:literal>
                </emma:interpretation>
                <emma:interpretation id="interp19" emma:lang="" emma:confidence="0">
                  <emma:literal>= r</emma:literal>
                </emma:interpretation>
                <emma:interpretation id="interp20" emma:lang="" emma:confidence="0">
                  <emma:literal>u r</emma:literal>
                </emma:interpretation>
              </emma:one-of>
            </emma:emma>
          </inkml:annotationXML>
          <inkml:trace contextRef="#ctx0" brushRef="#br0" timeOffset="586423.0897">20043 7526 1065 0,'-10'9'292'15,"5"-5"70"-15,15-8-276 16,8-10-63-16,24-36 19 16,11-19-2-16,27-34 6 15,-1-6-9-15,10-11-2 16,-17 26-24-16,-12 9 0 0,-26 37-7 15,-10 11 4-15,-19 22-8 16,-7 17 8-16,-2 17-7 16,-9 20 3-16,-4 11-4 15,1 18 7-15,0 4-7 16,-4 7 9-16,11-9-7 16,-1 5 6-16,0-19-8 15,7-5 10-15,5-16-18 0,7-17-20 16,12-28-394-16,17-27 112 15</inkml:trace>
          <inkml:trace contextRef="#ctx0" brushRef="#br0" timeOffset="586793.7865">20661 7110 968 0,'-10'-21'443'0,"8"5"-5"16,10-3-194-16,9-1-178 15,15-2-22-15,7 0-30 16,18-2-4-16,4 0-4 16,7 3-78-16,-12 3-22 0,-11 11-349 15,-22 7 25-15</inkml:trace>
          <inkml:trace contextRef="#ctx0" brushRef="#br0" timeOffset="586785.8081">20923 6765 1060 0,'-16'37'274'15,"-8"2"88"-15,-5 18-292 16,6-3-41-16,3 10-2 15,7-4-17-15,7 2-3 16,11-10-4-16,3 0-4 16,0-15-18-16,-2-6-270 15,-6-10-80-15,-1-19-81 16</inkml:trace>
          <inkml:trace contextRef="#ctx0" brushRef="#br0" timeOffset="587140.8907">21168 6854 973 0,'13'-14'307'0,"-1"5"65"16,-3 3-276-16,7 9-30 15,4 7-36-15,8 5-8 16,-3 4-21-16,8 12 5 15,-7 1-6-15,-10 9 5 16,-8 3-5-16,-11 4 18 16,-7-6 7-16,-6-1 32 15,3-13 8-15,3-7 27 0,2-16-5 16,7-17 5-16,4-14-33 16,3-19-2-16,-1-12-27 15,2-14-4-15,-4 3-17 16,-5-2 4-16,-1 15-9 15,-3 8 6-15,2 17-11 16,-1 11 7-16,7 11-11 16,3 5 3-16,6 3-8 15,14-4 6-15,9-2-6 0,21-5 8 16,8-6-1-16,25-9 10 16,-4-8-40-16,13-9-96 15,-14-5 407-15,-3-5-776 16,-27 3 292-16</inkml:trace>
        </inkml:traceGroup>
      </inkml:traceGroup>
    </inkml:traceGroup>
    <inkml:traceGroup>
      <inkml:annotationXML>
        <emma:emma xmlns:emma="http://www.w3.org/2003/04/emma" version="1.0">
          <emma:interpretation id="{79CE478F-7DD8-449F-851A-36B294A03475}" emma:medium="tactile" emma:mode="ink">
            <msink:context xmlns:msink="http://schemas.microsoft.com/ink/2010/main" type="paragraph" rotatedBoundingBox="28758,10032 31686,9659 31843,10896 28915,11269" alignmentLevel="2"/>
          </emma:interpretation>
        </emma:emma>
      </inkml:annotationXML>
      <inkml:traceGroup>
        <inkml:annotationXML>
          <emma:emma xmlns:emma="http://www.w3.org/2003/04/emma" version="1.0">
            <emma:interpretation id="{8033AD8A-797C-4727-A3C3-AC0788D2F5B6}" emma:medium="tactile" emma:mode="ink">
              <msink:context xmlns:msink="http://schemas.microsoft.com/ink/2010/main" type="line" rotatedBoundingBox="28758,10032 31686,9659 31843,10896 28915,11269">
                <msink:destinationLink direction="with" ref="{333942C8-C452-4B3B-9A10-F6EDD8A2CA36}"/>
              </msink:context>
            </emma:interpretation>
          </emma:emma>
        </inkml:annotationXML>
        <inkml:traceGroup>
          <inkml:annotationXML>
            <emma:emma xmlns:emma="http://www.w3.org/2003/04/emma" version="1.0">
              <emma:interpretation id="{2F6312CF-83FE-4E9A-B37F-8A6307ADE5B6}" emma:medium="tactile" emma:mode="ink">
                <msink:context xmlns:msink="http://schemas.microsoft.com/ink/2010/main" type="inkWord" rotatedBoundingBox="28758,10032 31686,9659 31843,10896 28915,11269"/>
              </emma:interpretation>
              <emma:one-of disjunction-type="recognition" id="oneOf5">
                <emma:interpretation id="interp21" emma:lang="" emma:confidence="0">
                  <emma:literal>Borwert</emma:literal>
                </emma:interpretation>
                <emma:interpretation id="interp22" emma:lang="" emma:confidence="0">
                  <emma:literal>Barwert</emma:literal>
                </emma:interpretation>
                <emma:interpretation id="interp23" emma:lang="" emma:confidence="0">
                  <emma:literal>Bormert</emma:literal>
                </emma:interpretation>
                <emma:interpretation id="interp24" emma:lang="" emma:confidence="0">
                  <emma:literal>Bernert</emma:literal>
                </emma:interpretation>
                <emma:interpretation id="interp25" emma:lang="" emma:confidence="0">
                  <emma:literal>Barmert</emma:literal>
                </emma:interpretation>
              </emma:one-of>
            </emma:emma>
          </inkml:annotationXML>
          <inkml:trace contextRef="#ctx0" brushRef="#br0" timeOffset="588742.2431">17903 8363 1033 0,'-6'-39'265'16,"12"6"86"-16,20 1-276 0,11-7-31 16,19-15 8-16,4 2-19 15,17 1 2-15,-2 10-22 16,3 22-1-16,-18 28-15 15,-3 27 3-15,-23 11-7 16,-18 8 9-16,-18 2-7 16,-11 1 13-16,-16-11-4 15,-10-3 17-15,4-7-4 0,2-7 11 16,6-11-9-16,7-8 4 16,14 1-17-16,6-9-3 15,6 5-13-15,14 20 0 16,2 4-6-16,14 10 1 15,-5 12 0-15,4 9 8 16,3-11-3-16,-4 13 9 16,-13-12-3-16,-2 7 6 15,-7-11-5-15,-16 0 8 16,-5-14 7-16,-7 0 44 16,-10 8 15-16,-8-7 35 15,-12-2 0-15,-7-3-1 16,-3-7-45-16,0-22-12 15,2-2-33-15,5-29-14 0,17-5-28 16,8-4-47-16,11-1-32 16,16-4-58-16,15 23-2 15,16 1-313-15,6 9 99 16</inkml:trace>
          <inkml:trace contextRef="#ctx0" brushRef="#br0" timeOffset="588465.4093">18335 8358 1380 0,'-36'-44'348'0,"49"110"-330"16,-7 24-22-16,-7 23 5 15,-6 12-5-15,2-28 7 16,10-25-8-16,-1-6-33 16,-3-22-311-16,-12-8 87 15</inkml:trace>
          <inkml:trace contextRef="#ctx0" brushRef="#br0" timeOffset="589141.315">18755 8679 731 0,'-12'0'434'0,"-4"3"-65"16,-5 9-111-16,-3 17-217 15,4 10-37-15,-1 11 4 16,7-3-9-16,1 5 6 16,5-13-5-16,6-8 9 15,2-20-8-15,11-6 5 16,7-17-5-16,16-7 8 15,2-12-7-15,14 5 5 16,-1 4-5-16,4 7 4 16,-6 12-9-16,0 9 5 15,-14 2-6-15,-4 10 8 16,-10 3-7-16,-4 2 11 16,-4 1-4-16,-2-6 11 15,-6-5 2-15,5-15 64 0,-8-12 12 16,1-19 32-16,3-4-6 15,-4-16 14-15,-8-3-61 16,-5-5-13-16,-5 12-34 16,-5-19 0-16,2 19-23 15,5 7-1-15,6 13-13 16,4 29-43-16,6 26-35 16,8-2-66-16,10 2-22 0,6 0-27 15,5-24 4-15,8-28-244 16,1 0 114-16</inkml:trace>
          <inkml:trace contextRef="#ctx0" brushRef="#br0" timeOffset="590379.8083">19269 8457 668 0,'11'3'341'0,"-8"26"-8"15,-3 4-160-15,-3 12-67 16,0 4-58-16,-2 12-12 16,2-17-21-16,0 6 4 15,-2-11-7-15,5-3 6 16,-2-20-9-16,10-9 5 15,4-12-10-15,14-20 7 16,4-9-9-16,14-14 7 16,-5-3-4-16,2-22 3 15,-15 15-6-15,-9 8 7 16,-10 19 8-16,-9 8 11 16,-7 27-2-16,-4 38 2 0,0 8-6 15,0 16-6-15,5 7-11 16,4 2 9-16,8-29-3 15,5-4 4-15,3-20-7 16,7-10 4-16,5-12-4 16,10-12 24-16,4-17-5 15,9-16 15-15,-3-10-4 0,-1-25 5 16,-13 2-25 0,-11 13 0-16,-14 14-5 0,-2 13 4 15,-13 33-12-15,-7 10-2 16,-1 31-1-16,-2 9-5 15,-1 9-7-15,8 4 9 16,12-4-1-16,4-22 7 16,11-14-6-16,11-10 7 15,-1-16-7-15,9-11 10 16,-1-12-6-16,7-24 9 16,-7-2-7-16,6 0 5 15,-16 12-6-15,-5-2 7 16,-14 30-7-16,-13 4 5 15,-6 18-10-15,-7 8 0 16,0 29-10-16,-4 17 3 16,6 7-2-16,3 2 15 0,10-3-2 15,8-24 10-15,3-12-7 16,17-18 6-16,4-12-13 16,12-17 9-16,1-8-7 15,16-13 8-15,-6 8-7 16,7 4 3-16,-13 14-8 15,-4 13-10-15,-14 8-7 16,-9 13 2-16,-11 2-3 16,-1 11 6-16,-4-7 11 15,6-11 3-15,4-9-2 16,14-25 6-16,8-21-4 0,13-37 4 16,8-8-4-16,4-19 7 15,-8 16-7-15,-5-14 6 16,-14 25-5-16,-9 0 8 15,-12 17-9-15,-6 9 2 16,-7 26-13-16,-2 32-2 16,-2 23-10-16,-1 24 5 15,-6 3 0-15,4 20 15 16,-3-11 3-16,8 1 13 16,3-24-5-16,12 29 9 15,7-17-12-15,12 1 6 16,0-7-10-16,13-1 8 0,-5-36-8 15,-1-11 10 1,-11-7-4-16,-9-11 9 0,-13-6-4 16,-11-23 5-16,-12 4-12 15,-12-9-8-15,-4 10-15 16,-15-11-1-16,4 24-7 16,-7-6 8-16,13 6 7 15,5 2 18-15,17 14 4 16,10-2 5-16,19 0-5 15,20 3 5-15,11-4-17 16,20-4 2-16,10 7-7 0,26 6 26 16,-5 3-71-16,7-17-405 15,-16-6 131-15</inkml:trace>
        </inkml:traceGroup>
      </inkml:traceGroup>
    </inkml:traceGroup>
  </inkml:traceGroup>
</inkml:ink>
</file>

<file path=ppt/ink/ink3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39:31.82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80BF53A-6328-4D87-B4B1-15EFAB86BD79}" emma:medium="tactile" emma:mode="ink">
          <msink:context xmlns:msink="http://schemas.microsoft.com/ink/2010/main" type="inkDrawing" rotatedBoundingBox="15859,6532 17894,3925 17936,3957 15901,6564" semanticType="strikethrough" shapeName="Other">
            <msink:sourceLink direction="with" ref="{E1D3B4E6-58E2-4129-9CBF-92D28E5F0EA0}"/>
            <msink:sourceLink direction="with" ref="{39B40C91-DAA7-4CDE-8B51-89352754E114}"/>
          </msink:context>
        </emma:interpretation>
      </emma:emma>
    </inkml:annotationXML>
    <inkml:trace contextRef="#ctx0" brushRef="#br0">21 2560 442 0,'-17'13'410'0,"8"-4"-108"16,7 0-8-16,5-5-241 16,12-10-29-16,6-9 5 15,21-25 0-15,12-19 10 16,35-44-7-16,11-29 1 16,38-54-12-16,2-4-1 0,32-27-14 15,-21 9 3-15,17-13-9 16,-27 45 7-16,9 2-5 15,-35 13 13-15,6 3-5 16,-30 28 7-16,3-5-7 16,-26 25 5-16,1 24-14 15,-24 34 5-15,-6 21-9 16,-18 23 6-16,-15 11-6 16,-15 17 9-16,-14 17-29 15,-9 7 26-15,-9 5-369 16,5 2 107-16</inkml:trace>
  </inkml:traceGroup>
</inkml:ink>
</file>

<file path=ppt/ink/ink31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41:33.49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76409BD-E4DC-4731-B055-05E3437D2C18}" emma:medium="tactile" emma:mode="ink">
          <msink:context xmlns:msink="http://schemas.microsoft.com/ink/2010/main" type="inkDrawing" rotatedBoundingBox="29772,8797 31986,6507 33564,8033 31350,10323" hotPoints="32827,7112 32434,9045 30516,9503 30908,7570" semanticType="enclosure" shapeName="Ellipse">
            <msink:sourceLink direction="with" ref="{6D3A0DC6-8BA5-4B81-87A1-339AF6B14B24}"/>
            <msink:sourceLink direction="with" ref="{B1095162-BD39-4E8C-9CCD-84E9A1BAEAB6}"/>
          </msink:context>
        </emma:interpretation>
      </emma:emma>
    </inkml:annotationXML>
    <inkml:trace contextRef="#ctx0" brushRef="#br0">2561 167 1186 0,'-36'-34'322'0,"-11"-3"101"16,0 8-346-16,-21 3-4 15,-2 11-31-15,-22-1-6 16,-4 8-22-16,-27 11 1 0,-2 9-13 16,-44 23 3-16,7 17-5 15,-47 36 0-15,9 17-3 16,-19 38 8-16,31 1-6 16,-16 36 4-16,48-11 0 15,13 17 7-15,43-17-9 16,27 10 7-16,40-30-7 15,30 13 5-15,31-18-11 0,27 20 7 16,24-23-7-16,37 17 8 16,13-30-7-16,35-11 2 15,3-40-7-15,31-26 1 16,-10-45-8 0,26-33 6-16,-19-33 0 0,14-47 9 15,-27-26-2-15,19-54 10 16,-37-4-5-16,6-53 19 15,-35 14-2-15,-20-17 11 16,-47 35-7-16,-21-5 9 16,-45 51-18-16,-35 20 5 15,-19 47-12-15,-30 26 6 16,-21 38-12-16,-26 23 3 16,4 17-12-16,-18 15 11 15,13 7-38-15,-16 17-307 16,25 5-127-16,-6 9-94 0</inkml:trace>
  </inkml:traceGroup>
</inkml:ink>
</file>

<file path=ppt/ink/ink31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41:36.35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33942C8-C452-4B3B-9A10-F6EDD8A2CA36}" emma:medium="tactile" emma:mode="ink">
          <msink:context xmlns:msink="http://schemas.microsoft.com/ink/2010/main" type="inkDrawing" rotatedBoundingBox="28666,11418 32393,10733 32420,10875 28692,11560" semanticType="underline" shapeName="Other">
            <msink:sourceLink direction="with" ref="{8033AD8A-797C-4727-A3C3-AC0788D2F5B6}"/>
          </msink:context>
        </emma:interpretation>
      </emma:emma>
    </inkml:annotationXML>
    <inkml:trace contextRef="#ctx0" brushRef="#br0">216 631 1245 0,'-57'45'592'16,"2"1"-481"-16,0-33-12 0,19-4-42 16,23 3-12-16,28-4-48 0,50-18-2 15,24 2-7-15,50-13 20 16,14-7-4-16,49-2 12 15,4 4-7-15,43-13 8 16,-13 6-16-16,45-19 9 16,-31 0-10-16,35-6 6 15,-30 5-6-15,24-14 7 16,-42 23-9-16,6-3 10 16,-55 0-10-16,-24 3-50 15,-59 15-52-15,-41-6-336 16,-55-6 39-16</inkml:trace>
  </inkml:traceGroup>
</inkml:ink>
</file>

<file path=ppt/ink/ink31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42:32.28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72474B0-22AF-4FE6-B136-E9B5C79EBF6D}" emma:medium="tactile" emma:mode="ink">
          <msink:context xmlns:msink="http://schemas.microsoft.com/ink/2010/main" type="inkDrawing" rotatedBoundingBox="1704,4211 11808,3635 11831,4047 1727,4624" semanticType="underline" shapeName="Other">
            <msink:sourceLink direction="with" ref="{1E0D5AB9-8EAF-4BEF-B1F2-1C25F7775861}"/>
          </msink:context>
        </emma:interpretation>
      </emma:emma>
    </inkml:annotationXML>
    <inkml:trace contextRef="#ctx0" brushRef="#br0">0 824 929 0,'13'-20'208'16,"8"4"83"-16,18-5-270 15,10 5-18-15,19-12 0 16,3 2-3-16,20-5 2 16,-5 1-2-16,20-9 1 15,-11 8-1-15,24-3 2 16,-11 9-4-16,9-2 4 15,-44 14-3 1,0 0 0-16,91-16 2 16,-18 12-3-16,18-4 4 15,-9 7-4 1,-20 1 4-16,-15 11-3 0,23 2 10 16,-12 3-3-16,25-3 4 15,-10 5-3-15,29-10 3 0,-16-12-11 16,27-8 5-16,-12 3-4 0,19-14 4 15,-23 7-5 1,19 1 3-16,-26 9-2 0,14 6 3 16,-23 11-7-16,18 0 6 15,-19 7-3-15,19 0 1 16,-18 0-3-16,24-3 5 16,-16 7-2-16,26-9 4 15,-19 0-4-15,27-6 4 16,-19 1-3-16,18-6 2 15,-23 3-4-15,14-2 4 16,-24 0-4-16,12 5 6 16,-23 2-8-16,11 0 8 15,-21 6 7-15,20-3 6 16,-28 8-2-16,27 2 9 16,-20-5-6-16,19-4-5 15,-20 6-9-15,20-14 3 16,-31-2-8-16,15 0 4 15,-23-2-4-15,10-2 4 0,-20-3-6 16,13 0 6-16,-22 3-3 16,1-4 1-16,-19 8-2 15,6 6 4-15,-18 1-6 16,6 0 5-16,-9 2-4 16,-2-5 3-16,-11 2-4 15,-4 2 5-15,-12-1-5 16,-7-6 4-16,-8 6-5 0,-6-8 18 15,-8 2 1-15,-4 10 21 16,-7-5 3 0,-7 1 8-16,0 2-33 0,-5 0-364 15</inkml:trace>
  </inkml:traceGroup>
</inkml:ink>
</file>

<file path=ppt/ink/ink31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43:17.22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E213669-3775-4B6A-8767-CAF9F241C645}" emma:medium="tactile" emma:mode="ink">
          <msink:context xmlns:msink="http://schemas.microsoft.com/ink/2010/main" type="inkDrawing" rotatedBoundingBox="8230,6558 14369,6040 14516,7782 8377,8300" hotPoints="14206,6531 14135,8127 8320,7870 8390,6274" semanticType="enclosure" shapeName="Rectangle">
            <msink:sourceLink direction="with" ref="{A178865F-4231-4A71-8D57-F938D49B5858}"/>
            <msink:sourceLink direction="with" ref="{B6555285-1DA0-4480-A093-4248C25FA72B}"/>
            <msink:sourceLink direction="with" ref="{7A342A43-601B-4AB1-A486-823ED4AEB7FF}"/>
          </msink:context>
        </emma:interpretation>
      </emma:emma>
    </inkml:annotationXML>
    <inkml:trace contextRef="#ctx0" brushRef="#br0">120 326 433 0,'-10'-7'407'15,"8"3"-98"-15,1 4-33 16,-3 17-174-16,0 9-59 16,-5 28-3-16,-2 17-9 15,0 31 2-15,-1 7-9 0,4 32 0 16,7-11-6-16,6 19-4 16,1-19-6-1,5 11-3-15,1-29-1 0,2 6-1 16,-2-25 1-16,-1-2 2 15,-3-25 0-15,0-9-1 16,-1-25-1-16,6-6 3 16,1-19-1-16,12-15 3 15,7 0 1-15,12-10 0 16,5-5-3-16,18 4-1 16,4 6-4-16,11-4-1 15,-4 11 0-15,25-2-2 16,-8 1 1-16,17-2 0 15,2 2 1-15,12-6-1 16,-9 3 1-16,18-1 0 16,-14 3 0-16,26-7-1 15,-7 6 0-15,16-13 1 0,-11 5-1 16,24-4 0-16,-20 3 0 16,20-7 1-16,-13 8-1 15,30-1 0-15,-27 3-1 16,25 1 1-16,-18 5 1 15,20 1-1-15,-35 2 0 0,25-4 1 16,-26 2 0 0,19-7 0-16,-30 2-1 0,17-1 0 15,-27-1 0-15,3 1 1 16,-28 5-1-16,6 3 0 16,-21 8 0-16,-2 4 1 15,-22 2-2-15,-2 2 1 16,-14-5 0-16,-5-2 1 15,-9-3-1-15,3-2 2 16,-10-1 0-16,-8-2 2 16,-6-4-1-16,-7-3 11 15,-8-2 13-15,-2-3 26 16,-4 1 6-16,-4-2 10 16,2 1-8-16,5-6-13 15,3-2-26-15,8-9-8 16,8-1-12-16,4-7-1 0,-1-5-2 15,7-17 2-15,2 8-1 16,9-13 1-16,0 5-1 16,12 2 0-16,-2 15 0 15,3 1 0-15,-12 16-1 16,2-1 1-16,-11 6 0 16,-6 0 0-16,-7 2 1 15,-3-5 1-15,-8 1 0 16,-2-3 0-16,2 1 0 15,-6-18 1-15,5-3-3 0,0-10 1 16,0-2 0-16,-2-4 0 16,1 19-1-16,-8 8 2 15,2 16 2-15,-3 9 4 16,-4 9-1-16,4 3 0 16,6 4-2-16,-5-1-10 15,1 3-6-15,0-4 0 16,-1 0 1-16,-8-2 3 15,1-1 8-15,1-5 3 16,-2-1 2-16,-3 1 0 16,8 0-1-16,-12-2-1 15,-1 6-1-15,-3-3-4 16,-5 4-1-16,-14 0-1 16,6 3-2-16,-20-2 2 15,-1 4 2-15,-17-2 2 0,4-2 2 16,-10-6 1-16,3-2-1 15,-13-3 1-15,10-1-3 16,-18 2 2-16,3 3-4 16,-9 7-1-16,5 5-1 15,-22 4 0-15,5 2-1 16,-24 9-2-16,3-8 1 16,-19-2 0-16,11-1 1 0,-16-3 2 15,22-4 3-15,-14 2 0 16,18 0 2-16,-22 1-2 15,21 5-1-15,-18 0 1 16,13 2 0-16,-20 3-1 16,19-2 1-16,-19-1-1 15,16-2 0-15,-20-3 2 16,23-4-1 0,-15-1 0-16,18-1 0 15,-11 1 0-15,20 1 0 31,-15 4 2-15,18 2-1-16,-10 1-1 16,21 5 1-1,-9 2-1-15,20-1-2 0,-7 6 2 0,18 2 0 0,-7 3-2 0,26-3 1 0,5 3-40 16,17-6-60-16,9-4-356 0,3-12 60 16</inkml:trace>
  </inkml:traceGroup>
</inkml:ink>
</file>

<file path=ppt/ink/ink31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27:36.24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E0D5AB9-8EAF-4BEF-B1F2-1C25F7775861}" emma:medium="tactile" emma:mode="ink">
          <msink:context xmlns:msink="http://schemas.microsoft.com/ink/2010/main" type="writingRegion" rotatedBoundingBox="784,833 7084,2511 6651,4136 351,2457">
            <msink:destinationLink direction="with" ref="{772474B0-22AF-4FE6-B136-E9B5C79EBF6D}"/>
          </msink:context>
        </emma:interpretation>
      </emma:emma>
    </inkml:annotationXML>
    <inkml:traceGroup>
      <inkml:annotationXML>
        <emma:emma xmlns:emma="http://www.w3.org/2003/04/emma" version="1.0">
          <emma:interpretation id="{AD9A5B43-0BCE-41A8-8588-C25932F3AC24}" emma:medium="tactile" emma:mode="ink">
            <msink:context xmlns:msink="http://schemas.microsoft.com/ink/2010/main" type="paragraph" rotatedBoundingBox="784,833 7084,2511 6651,4136 351,2457" alignmentLevel="1"/>
          </emma:interpretation>
        </emma:emma>
      </inkml:annotationXML>
      <inkml:traceGroup>
        <inkml:annotationXML>
          <emma:emma xmlns:emma="http://www.w3.org/2003/04/emma" version="1.0">
            <emma:interpretation id="{178BDBD3-B1DD-4C22-9545-3C9387075EAA}" emma:medium="tactile" emma:mode="ink">
              <msink:context xmlns:msink="http://schemas.microsoft.com/ink/2010/main" type="line" rotatedBoundingBox="784,833 7084,2511 6651,4136 351,2457"/>
            </emma:interpretation>
          </emma:emma>
        </inkml:annotationXML>
        <inkml:traceGroup>
          <inkml:annotationXML>
            <emma:emma xmlns:emma="http://www.w3.org/2003/04/emma" version="1.0">
              <emma:interpretation id="{00B41F14-E58F-41B4-A39F-842382B161A5}" emma:medium="tactile" emma:mode="ink">
                <msink:context xmlns:msink="http://schemas.microsoft.com/ink/2010/main" type="inkWord" rotatedBoundingBox="970,758 3292,1798 2662,3206 339,2166"/>
              </emma:interpretation>
              <emma:one-of disjunction-type="recognition" id="oneOf0">
                <emma:interpretation id="interp0" emma:lang="" emma:confidence="1">
                  <emma:literal/>
                </emma:interpretation>
              </emma:one-of>
            </emma:emma>
          </inkml:annotationXML>
          <inkml:trace contextRef="#ctx0" brushRef="#br0">-8973 897 1065 0,'1'1'300'0,"4"6"73"0,8-6-293 16,7 4-19-16,-1-10-22 16,10 1 11-16,7-6-13 15,8 0-5-15,3-3-18 16,10 3-3-16,-9 4-11 16,1-2 6-16,-12 9-6 0,-1-2-2 15,-13 2-21-15,-5-4-55 16,-9-2-48-16,-9-14-287 15,-5-2 28-15</inkml:trace>
          <inkml:trace contextRef="#ctx0" brushRef="#br0" timeOffset="-292.1148">-8637 254 816 0,'4'-11'343'0,"-2"8"35"0,0-5-185 16,-2-2-36-16,1 8-28 16,-2 1 6-16,2-4-33 15,-1 5-19-15,2 3-40 16,-2 8-12-16,0 4-23 15,0 11 0-15,-3 5-5 0,-1 11 4 16,-2-5-4-16,-1 12 2 16,3 0-2-16,-1-1 1 15,1 1-3 1,0-7 5-16,0-8-17 0,-2-11-87 16,-1-9-42-16,4-14-351 15,0-4 12-15</inkml:trace>
          <inkml:trace contextRef="#ctx0" brushRef="#br0" timeOffset="1981.5388">-8665 263 758 0,'-5'-4'315'15,"2"4"22"-15,0 0-161 0,1-1-90 16,4-4-15 0,2 0-24-16,3-2-8 15,3 9-17-15,3-2-5 0,-2 0-1 16,5 2-1-16,0 3-3 15,2-9 1-15,-1 4 0 16,2 0 0-16,-4 4-2 16,2-6-3-16,-4 4 0 0,2-2-4 15,-2 0 1-15,-2-7-4 16,-3 9 3-16,-1-4 2 16,-4-3-12-16,-3-1-25 15,-1 6-367-15,-8-21 101 16</inkml:trace>
          <inkml:trace contextRef="#ctx0" brushRef="#br0" timeOffset="311.7207">-9090 269 1169 0,'6'-6'301'0,"9"-1"99"16,9-3-299-16,10-4-47 15,14-1 3-15,2 2-7 16,16 3-11-16,-4 4-27 15,6 1-3-15,-8 12-8 16,-5-6-16-16,-17-1-54 16,-8 12-369-16,-18-6 86 0</inkml:trace>
          <inkml:trace contextRef="#ctx0" brushRef="#br0" timeOffset="130097.9709">-8117-93 764 0,'-8'2'316'0,"6"1"10"15,-4 5-160 1,4 5-113-16,-4 13-7 16,1 2-23-16,0 12 1 0,4 4-16 15,-1 0 4-15,2-10-10 16,3-2 6-16,-1-12-8 16,1-7 7-16,-1-8-6 15,-2-4 11-15,0-7-6 0,1-4 8 16,-1-11-7-16,0-2 7 15,-1 2-12-15,1-1 6 16,1 7-9-16,-6 7 4 16,7 8-8-16,-4 13 5 15,1 10-5-15,-4 6 5 16,7 3-3-16,-6 2 7 16,6-11-4-16,1-5-15 15,7-10 64-15,11-16-410 16,5-26 139-16</inkml:trace>
          <inkml:trace contextRef="#ctx0" brushRef="#br0" timeOffset="3077.5474">-8118-5 698 0,'0'-7'364'0,"-10"4"-19"15,5 10-125-15,-6 4-142 0,-4 5-19 16,0 9-23-16,1 15-3 16,-2-4-8-16,-1 9-1 15,1-1 2-15,2 8 4 16,2-5 0-16,1 15-3 15,3-4 1-15,8 10-10 16,3-3-7-16,7 6-7 16,-4-11 1-16,10 0-5 15,-1-14 2-15,0 4 1 16,1-16-9-16,5 0-62 16,-6-8 155-16,12 2-500 15,-9-12 155-15</inkml:trace>
          <inkml:trace contextRef="#ctx0" brushRef="#br0" timeOffset="390305.9431">-10003-552 515 0,'-1'-1'378'0,"-3"-4"-72"16,3 3-80-16,-6 1-146 15,2 1-58-15,1 3-7 16,-1-3-1-16,1 5 8 16,1-2 4-16,3 5 10 15,-1-5-4-15,1 5 2 16,4 5-8-16,1-6 3 0,-1 4-9 15,0-1 6-15,5-4-5 16,-3-1 11-16,2 0-7 16,5-8 6-16,0 1-8 15,0 4 2-15,2-4-15 16,-1 2 2-16,-1 2-9 16,7 4 2-16,-6-2-5 0,4-1 7 15,-2 0-3-15,4 5 3 16,-2-6-3-16,6 1 4 15,-3 2-7-15,8 0 2 16,0-4-5-16,4 3 5 16,-2-1-5-16,6-1 4 15,0-2-3-15,2 4 4 16,-6 1-5-16,4-5 5 16,-3 0-5-16,2 2 5 15,-1-9-5-15,9 6 4 16,0-6-4-16,8 4 5 15,-2-2-5-15,10-3 3 16,-6-5-2-16,4 5 4 16,-4-3-4-16,-1-2 3 15,-6 8-3-15,-5-2 5 0,-3 4-6 16,0 1 5-16,-1 4-4 16,-3-2 5-16,3 0-7 15,-3 2 6-15,-7-1-2 16,3 3 8-16,-5 0-1 15,1 5 8-15,-4-3-3 16,4 1 3-16,-7-6-9 16,3-2 3-16,-4 2-8 0,-4-7 3 15,-6 1-4-15,-1 5 4 16,-3 1-5-16,-5-9 9 16,0 12 1-16,-1-4 16 15,1 1 0-15,-4 1 7 16,1 6-9-16,-2-3-3 15,-1 0-14-15,-2-2-1 16,-2 0-6-16,-1-1 3 16,-4-2-4-16,-4 3 3 15,-4 0-5-15,-6 0 4 16,0-1-5-16,-7 0 2 16,0-2-4-16,-4 0 2 15,2-7-6-15,-9 7 7 16,7-5-4-16,-14 0-1 15,4 2-6-15,-10 2 5 16,6-4-5-16,-7 3 6 16,4 7 2-16,-6-3 7 0,6 7-3 15,-8 1 4-15,2 1-4 16,1-6 6-16,10 2-4 16,-8-4 4-16,7-1-5 15,-6 1 4-15,1-1-5 16,-9 2 3-16,7 3-2 15,-6-2 3-15,6 0-4 16,0 3 5-16,6-3-4 0,6 1 5 16,4 2-5-16,-1 2 8 15,9 0-2-15,-1 1 9 16,4 0-6-16,4 1 7 16,8-4-10-16,3-5 2 15,10 2-11-15,1-5 2 16,9-3-4-16,4 1 0 15,4 2-3-15,5 0 3 16,4 0-2-16,10 8 3 16,4-1-1-16,4 2 4 15,4 0-2-15,9-5 3 16,4-4-3-16,10-4-1 16,3-8-4-16,12 1-1 15,1-5-4-15,11-4 2 16,-10 2 1-16,13 4 5 0,-11-6 3 15,9 7 3-15,-9 7-1 16,19-2 2-16,-10 0 0 16,17 6-42-16,-7-6-31 15,17-7-351-15,-17-9-6 16,-2-30-147-16</inkml:trace>
        </inkml:traceGroup>
        <inkml:traceGroup>
          <inkml:annotationXML>
            <emma:emma xmlns:emma="http://www.w3.org/2003/04/emma" version="1.0">
              <emma:interpretation id="{D00EB55B-1032-4DBE-8496-DA784FFF938C}" emma:medium="tactile" emma:mode="ink">
                <msink:context xmlns:msink="http://schemas.microsoft.com/ink/2010/main" type="inkWord" rotatedBoundingBox="2833,1858 3037,1912 2970,2163 2767,2108"/>
              </emma:interpretation>
              <emma:one-of disjunction-type="recognition" id="oneOf1">
                <emma:interpretation id="interp1" emma:lang="" emma:confidence="0">
                  <emma:literal>8</emma:literal>
                </emma:interpretation>
                <emma:interpretation id="interp2" emma:lang="" emma:confidence="0">
                  <emma:literal>P</emma:literal>
                </emma:interpretation>
                <emma:interpretation id="interp3" emma:lang="" emma:confidence="0">
                  <emma:literal>p</emma:literal>
                </emma:interpretation>
                <emma:interpretation id="interp4" emma:lang="" emma:confidence="0">
                  <emma:literal>f</emma:literal>
                </emma:interpretation>
                <emma:interpretation id="interp5" emma:lang="" emma:confidence="0">
                  <emma:literal>F</emma:literal>
                </emma:interpretation>
              </emma:one-of>
            </emma:emma>
          </inkml:annotationXML>
          <inkml:trace contextRef="#ctx0" brushRef="#br0" timeOffset="1.08015E6">-8011 32 374 0,'-2'12'291'16,"-2"-11"-19"-16,0-4-45 15,-1-8-92-15,7 1-11 16,0-6-50-16,-1 9 5 15,1-1-8-15,4 8 15 0,-1 2-9 16,-1 6 8 0,2-2-17-16,0 9 5 0,-2-4-17 15,2 1-1-15,-3-6-17 16,1-1-2-16,4-7-12 16,2-6 0-16,1-8-5 15,4-5-1-15,1-2-6 16,-2 4-4-16,-1 2-3 15,-1 9-2-15,-6 5 0 0,-3 3-1 16,1 2 0-16,-3-1 1 16,1 1-2-16,-2 1 1 15,1 2 0-15,-4 0 2 16,0 0-2-16,-3-2 2 16,-3-1 0-16,-7-4 0 15,0 0-2-15,-8 2 1 16,-4 4-1-16,-4 7-2 15,2 10-1-15,1 5 1 16,7 3 0-16,-3-1 0 16,14-2 0-16,1-10-1 15,7-5 1-15,6-7-2 16,5-3-1-16,-1-7-1 16,-1-4 0-16,2-3 0 15,0 0 2-15,4-5 2 16,-1 0 1-16,4 4 0 15,4-2 1 1,1-1 0-16,1 9-1 16,1 3-1-16,-4 2 1 0,-3 3-1 15,-5-1-1-15,-4-1 2 0,-4-3 0 16,3 3 1-16,-7-2 0 16,4 2 0-16,-7 0 0 15,-7-3-1-15,-4 1 1 0,-3 2 0 16,-2 2 0-16,-2-2-1 15,7 7 2 1,-2 5-2 0,5 1-1-16,0-3 1 15,5 4 0-15,-2-3 1 0,5-7-1 0,0-4 0 16,5 2-1-16,4-8 0 16,4-5-1-1,6 5 0 1,6-1 2-16,4-3-2 15,-3 7 2-15,3 2 0 0,1 0 0 16,-7 0 0-16,-4 3 0 0,1-2-1 16,-7 0 0-16,-5-3 0 15,-1 4 0-15,-4 1 1 16,-1-3 0-16,0 3 1 0,-4 1 0 16,-1-1-1-16,2 3 0 15,-6 1 0-15,4-4 0 16,-3 3-1-16,-2-3 0 15,5 0 1-15,-2 2 0 16,-1 1-1-16,1-2 0 16,2 1 0-16,0 0 0 15,4 1-2-15,3 2 1 0,6 5 2 16,4-4-15-16,0 1-106 16,12-7-359-16,3-15 69 15</inkml:trace>
        </inkml:traceGroup>
        <inkml:traceGroup>
          <inkml:annotationXML>
            <emma:emma xmlns:emma="http://www.w3.org/2003/04/emma" version="1.0">
              <emma:interpretation id="{63243B9D-650E-4056-85E5-AADBED35819C}" emma:medium="tactile" emma:mode="ink">
                <msink:context xmlns:msink="http://schemas.microsoft.com/ink/2010/main" type="inkWord" rotatedBoundingBox="3008,1425 3635,1593 3283,2914 2656,2747"/>
              </emma:interpretation>
              <emma:one-of disjunction-type="recognition" id="oneOf2">
                <emma:interpretation id="interp6" emma:lang="" emma:confidence="1">
                  <emma:literal/>
                </emma:interpretation>
              </emma:one-of>
            </emma:emma>
          </inkml:annotationXML>
          <inkml:trace contextRef="#ctx0" brushRef="#br0" timeOffset="128510.3824">-7951-73 879 0,'-10'-8'277'0,"3"-4"64"16,7 1-234-16,0-2-16 15,0 5-21-15,4 0-1 16,-1 1-22-16,2 2-8 15,1 5-21-15,7 4-6 16,2 2-8-16,6 5 2 16,2 2-4-16,3 0 3 15,-2 0-2-15,-1-4 2 16,-6-5-4-16,0-5 5 16,-4-2-3-16,-5-7 4 15,-3-2-2-15,-4 1 5 16,-6 0-3-16,-3-1 8 15,-3 6-3-15,-7 3 3 16,-1 4-2-16,-6 4 2 16,-1 2-7-16,-3 2 2 0,2 1-3 15,-1 0 3-15,4-2-4 16,4 0 8-16,7-5-5 16,3 1 5-16,7-6-6 15,3 0 0-15,2-1-9 16,4 1 2-16,4-1-5 15,3 2 3-15,3 1-3 0,2 1 5 16,-2 1-4 0,4 1 4-16,-2 2-4 0,-2-2 4 15,-3 0-3-15,-3-1 3 16,-4 1-2-16,-3-3 5 16,-1 2-2-16,-7-2 3 15,-3 3-2-15,-2-1 3 16,-4 1-4-16,-6-5 3 15,4-1-4-15,-2 3 3 16,0 2-4-16,0 3 1 16,7-1-4-16,-2 9 0 15,3-4-3-15,7 2-52 16,1-5-20-16,14-20-359 16,4-14 63-16</inkml:trace>
          <inkml:trace contextRef="#ctx0" brushRef="#br0" timeOffset="4013.094">-7976 430 832 0,'-1'-7'303'15,"1"2"41"-15,3-5-184 16,2 2-69-16,0-6-1 15,4 2-26-15,3 1-10 16,2 5-24-16,6 1-10 16,-4 8-14-16,0 5-3 15,-4 7-1-15,-6 11 2 16,-3 1 0-16,-4 12 3 16,-3-2-1-16,1 1 1 15,0-11-2-15,0-4 2 16,1-12-1-16,2-7 7 0,0-9 3 15,2-11 4-15,-1-4 0 16,3-11 1-16,-1-4-7 16,-3-4-4-16,0 6-2 15,-2 1 0-15,1 9 1 16,-4 7 5-16,5 8-1 16,-2 4-2-16,5 9-3 0,2 5-4 15,7 1-4 1,5 2-3-16,4-4 3 0,9-5 0 15,-3-5 2-15,4-4-37 16,-7-6-38-16,-3-9-254 16,-8 4-120-16,-9-5-83 15</inkml:trace>
          <inkml:trace contextRef="#ctx0" brushRef="#br0" timeOffset="130586.6628">-7633-419 895 0,'1'-5'284'0,"4"1"64"15,-3 5-252-15,1 2-9 16,-5 9-32-16,6 2-1 16,-6 7-22-16,0-3-1 15,6 2-20-15,-3-6 1 16,2-4-10-16,5-10 5 16,4-5-4-16,1-11 7 15,0-3-6-15,1-6 6 16,-1 1-9-16,0 1 7 15,-8 9-9-15,3 7 0 16,-4 12-12-16,-9 13 11 16,-3 8-8-16,-2 11 9 15,2-3-1-15,3 0 10 16,3-9-9-16,10-8 4 0,7-15-5 16,4-18-21-16,-4-13-18 15,17-22-343-15,-6 3 86 16</inkml:trace>
          <inkml:trace contextRef="#ctx0" brushRef="#br0" timeOffset="4270.4053">-7583 16 909 0,'10'2'339'0,"-1"19"12"16,-2-2-225-16,7 20-75 0,3 0-31 16,-1 0 5-16,-2-5 0 15,1 8-4-15,-7-8-4 16,-6 15-4-16,-2 1-8 15,-12 22 1-15,-5 1 0 16,-19 24-14-16,-13-8-31 16,-14 23-343-1,0-23 93-15</inkml:trace>
        </inkml:traceGroup>
        <inkml:traceGroup>
          <inkml:annotationXML>
            <emma:emma xmlns:emma="http://www.w3.org/2003/04/emma" version="1.0">
              <emma:interpretation id="{C8F4ADC4-8CDA-4120-9EAE-1FCC81678581}" emma:medium="tactile" emma:mode="ink">
                <msink:context xmlns:msink="http://schemas.microsoft.com/ink/2010/main" type="inkWord" rotatedBoundingBox="5268,2043 7080,2526 6756,3741 4944,3258"/>
              </emma:interpretation>
              <emma:one-of disjunction-type="recognition" id="oneOf3">
                <emma:interpretation id="interp7" emma:lang="" emma:confidence="1">
                  <emma:literal/>
                </emma:interpretation>
              </emma:one-of>
            </emma:emma>
          </inkml:annotationXML>
          <inkml:trace contextRef="#ctx0" brushRef="#br0" timeOffset="897809.6487">-5790 898 504 0,'-20'-8'429'0,"5"5"-99"15,6-8-12-15,4 6-270 16,6 8-22-16,4-3-13 16,12-8-6-16,7 5 1 0,20-10-6 15,4-4 6-15,14-2-4 16,-4 1 3-16,7 15-6 15,-13 0 5-15,3 6-6 16,-13 8 4-16,-4-6-7 16,-14-5 7-16,-1 3-7 15,-10-6 6-15,-3 13-7 16,-6-4 6-16,-7 12-5 16,-7 8 6-16,-12 16-4 15,-3-8 7-15,-12 17-5 16,-8-8 6-16,-12 11-5 15,8-5 4-15,-11-1-5 16,15-6 3-16,6-1-3 16,15-15 3-16,7-5 1 15,12-10-14-15,12-12-340 16,3-17 111-16</inkml:trace>
          <inkml:trace contextRef="#ctx0" brushRef="#br0" timeOffset="898173.7939">-4835 838 652 0,'6'-13'329'0,"-4"2"-16"15,-5 6-170-15,-7 20-36 16,-8 3-69-16,-19 19-14 15,-10 5-9-15,-18 18-4 16,0 2-1-16,-3 9-5 16,18-8 5-16,4 1-5 15,15-21 3-15,4-2-5 16,11-14 5-16,-2 3-7 16,8-14 6-16,7-3-5 15,3-5 7-15,8 3-7 16,5-4 7-16,3 1-7 15,7 8 3-15,12-3-8 16,-2-6 7-16,17-6-5 16,2-10 5-16,19-11-2 15,-1-6 5-15,13-6-26 0,-12-2-43 16,10 3-285-16,-17 3 58 16</inkml:trace>
          <inkml:trace contextRef="#ctx0" brushRef="#br0" timeOffset="898690.5277">-4026 613 472 0,'10'-44'413'16,"-12"8"-82"-16,-4 10-28 15,-2 15-216-15,-10 14-35 16,-10 15-26-16,-12 19-16 0,-1 14-3 15,-3 25-1-15,12-3 3 16,9 8-3-16,17-10 4 16,9-2-4-16,12-21 3 15,11-12-5-15,4-12 4 16,13-17-1-16,2-19 6 16,7-20-3-16,-3-7 4 15,-1-15-5-15,-9-6 1 16,-8-17-7-16,-15 5 4 15,-16 6-5-15,-8 12 1 16,-18 27-7-16,-13 28-17 0,-27 46-348 16,-7 13 106-16</inkml:trace>
        </inkml:traceGroup>
      </inkml:traceGroup>
    </inkml:traceGroup>
  </inkml:traceGroup>
</inkml:ink>
</file>

<file path=ppt/ink/ink31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44:47.655"/>
    </inkml:context>
    <inkml:brush xml:id="br0">
      <inkml:brushProperty name="width" value="0.09333" units="cm"/>
      <inkml:brushProperty name="height" value="0.09333" units="cm"/>
      <inkml:brushProperty name="fitToCurve" value="1"/>
    </inkml:brush>
  </inkml:definitions>
  <inkml:trace contextRef="#ctx0" brushRef="#br0">1 1 1335 0,'-3'-3'280'0,"6"3"73"0,9 0-748 0,2 5 91 16</inkml:trace>
</inkml:ink>
</file>

<file path=ppt/ink/ink31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42:57.862"/>
    </inkml:context>
    <inkml:brush xml:id="br0">
      <inkml:brushProperty name="width" value="0.09333" units="cm"/>
      <inkml:brushProperty name="height" value="0.09333" units="cm"/>
      <inkml:brushProperty name="fitToCurve" value="1"/>
    </inkml:brush>
    <inkml:context xml:id="ctx1">
      <inkml:inkSource xml:id="inkSrc4">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09:29:45.647"/>
    </inkml:context>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F45C353C-2E04-49FD-8146-85CD93FC8ABD}" emma:medium="tactile" emma:mode="ink">
          <msink:context xmlns:msink="http://schemas.microsoft.com/ink/2010/main" type="writingRegion" rotatedBoundingBox="-113,4961 25554,2637 26801,16399 1133,18724"/>
        </emma:interpretation>
      </emma:emma>
    </inkml:annotationXML>
    <inkml:traceGroup>
      <inkml:annotationXML>
        <emma:emma xmlns:emma="http://www.w3.org/2003/04/emma" version="1.0">
          <emma:interpretation id="{3AB1D316-0E8E-4577-A767-6772622B203B}" emma:medium="tactile" emma:mode="ink">
            <msink:context xmlns:msink="http://schemas.microsoft.com/ink/2010/main" type="paragraph" rotatedBoundingBox="1065,4906 10762,3740 11013,5825 1315,6991" alignmentLevel="2"/>
          </emma:interpretation>
        </emma:emma>
      </inkml:annotationXML>
      <inkml:traceGroup>
        <inkml:annotationXML>
          <emma:emma xmlns:emma="http://www.w3.org/2003/04/emma" version="1.0">
            <emma:interpretation id="{B1D7DF57-C577-4899-895A-AD65DB6C14F6}" emma:medium="tactile" emma:mode="ink">
              <msink:context xmlns:msink="http://schemas.microsoft.com/ink/2010/main" type="line" rotatedBoundingBox="1065,4906 10762,3740 11013,5825 1315,6991"/>
            </emma:interpretation>
          </emma:emma>
        </inkml:annotationXML>
        <inkml:traceGroup>
          <inkml:annotationXML>
            <emma:emma xmlns:emma="http://www.w3.org/2003/04/emma" version="1.0">
              <emma:interpretation id="{A57873D9-95CF-42FF-A937-EF7BEDF9F280}" emma:medium="tactile" emma:mode="ink">
                <msink:context xmlns:msink="http://schemas.microsoft.com/ink/2010/main" type="inkWord" rotatedBoundingBox="1065,4906 3259,4642 3510,6728 1315,6991"/>
              </emma:interpretation>
            </emma:emma>
          </inkml:annotationXML>
          <inkml:trace contextRef="#ctx0" brushRef="#br0">-8345 2765 801 0,'-57'18'251'0,"-9"8"41"16,2-5-219-16,-10 3-40 15,-1-4-21-15,-16 4 18 16,7-8 1-16,-17 12 10 16,9 0 0-16,-5 11-2 15,16 3-21-15,-4 13-5 16,22-8-10-16,-7 18-1 16,13-4-2-16,-3 14 1 15,15-2-1-15,0 18 2 16,14-4-1-16,10 25 3 15,14-1-1-15,12 18 1 0,13-9-3 16,24 13 2-16,8-19-3 16,25 6 1-16,6-21-1 15,23 1-1-15,1-22 0 16,28-8 0-16,-6-26 0 16,19-8 0-16,-16-19 1 15,12-13-2-15,-20-14 0 16,11-21 3-16,-23-14-1 15,10-32-1-15,-21-12 2 0,2-26 2 16,-22 2-4-16,1-30 5 16,-22 15 3-16,-14-43 2 15,-15 19-2-15,-13-33 3 16,-21 16-3-16,-19-33 0 16,-3 43-2-16,-25 8 1 15,-7 47 0-15,-19 21 1 16,1 54-2-16,-39 18 0 15,1 14 0-15,-26 23-18 16,6 16-344-16,-25 28 111 16</inkml:trace>
          <inkml:trace contextRef="#ctx0" brushRef="#br0" timeOffset="-132143.6851">-9284 3782 736 0,'-12'3'471'15,"9"2"-74"-15,8 3-88 16,6-1-252-16,14-2-24 16,4-4-6-16,20-4-1 15,-1-5 0-15,12-5-5 16,-5 2 0-16,1 3-7 15,-16 4-4-15,-4 9-18 16,-14 2-46-16,0 2-377 16,-18 0 96-16</inkml:trace>
          <inkml:trace contextRef="#ctx0" brushRef="#br0" timeOffset="-131733.0024">-8004 3151 1095 0,'4'-6'347'0,"-8"7"57"0,-5 11-302 16,-4 15-41-16,-4 9-38 15,-19 22-7-15,-1 6-5 16,-14 9-8-16,3-8 5 16,-9 12-6-16,11-10 5 15,-1 4-5-15,10-12 3 16,1-1-3-16,11-19 4 15,3-8-3-15,9-17 1 16,7-9-50-16,4-15-30 0,10-20-345 16,7-14 57-16</inkml:trace>
          <inkml:trace contextRef="#ctx0" brushRef="#br0" timeOffset="-131333.5184">-8366 3643 900 0,'-21'-4'345'0,"1"3"57"16,12 2-233-16,3-1-38 15,7 0-44-15,6 4-24 16,8-3-33-16,12 3-15 16,8-1-4-16,14-2-8 15,-2 1 6-15,6 5-16 16,-9-4-47-16,4 7-380 16,-7 1 100-16</inkml:trace>
          <inkml:trace contextRef="#ctx0" brushRef="#br0" timeOffset="-131592.3787">-8115 3237 922 0,'18'-16'342'0,"-8"14"44"15,-7 14-231-15,-1 14-22 16,-2 8-27-16,-2 14-3 16,-1-1-15-16,3 10-24 15,-2-7-21-15,1 6-22 16,2-6-10-16,4 7-10 16,2-4 7-16,2 2-10 15,1-6 8-15,1-5-7 0,-4-15 7 16,-2-8-33-16,0-11-21 15,-5-9-57-15,-4-7-12 16,-2-9-35-16,-2-6 17 16,-10-3-28-16,0-2-28 15,-8-8-169-15,-8 5 13 16</inkml:trace>
          <inkml:trace contextRef="#ctx0" brushRef="#br0" timeOffset="-130609.7094">-7615 3743 1028 0,'-5'-8'369'15,"-8"0"70"-15,-2 8-279 16,-6 3-38-16,-3 7-47 16,-2 11-24-16,3 5-34 0,5 10-5 15,9 1 3-15,4 8-1 16,6-7 5-16,4 1-3 15,5-12 0-15,10 1-3 16,1-17 3-16,11-8 2 16,5-14 6-16,6-10 1 15,-8-11 8-15,-1-9 2 16,-9 4 5-16,-9-2 10 16,-15 6 4-16,-10 3-10 15,-11 8-4-15,-12 0-14 16,-7 6-12-16,3-1-11 15,7 11 2-15,5 6-67 16,12 11-72-16,1 23-426 0,-2 7 54 16</inkml:trace>
        </inkml:traceGroup>
        <inkml:traceGroup>
          <inkml:annotationXML>
            <emma:emma xmlns:emma="http://www.w3.org/2003/04/emma" version="1.0">
              <emma:interpretation id="{88CEDC20-C7D4-409E-9BC7-9CB53071881F}" emma:medium="tactile" emma:mode="ink">
                <msink:context xmlns:msink="http://schemas.microsoft.com/ink/2010/main" type="inkWord" rotatedBoundingBox="3960,5301 4444,5243 4502,5733 4019,5791"/>
              </emma:interpretation>
              <emma:one-of disjunction-type="recognition" id="oneOf0">
                <emma:interpretation id="interp0" emma:lang="" emma:confidence="1">
                  <emma:literal/>
                </emma:interpretation>
              </emma:one-of>
            </emma:emma>
          </inkml:annotationXML>
          <inkml:trace contextRef="#ctx0" brushRef="#br0" timeOffset="-127535.2866">-6908 3532 669 0,'0'0'484'16,"-2"-6"-82"-16,6 4-65 15,7 6-264-15,13-4-18 16,9 0-24-16,7 3-10 15,7-3 6-15,8-8-9 16,-4 8-2-16,4-2-10 16,-5 4 4-16,-1 3-32 15,-14-1-44-15,-7 0-365 16,-18-3 82-16</inkml:trace>
          <inkml:trace contextRef="#ctx0" brushRef="#br0" timeOffset="-127791.6">-6686 3305 1079 0,'7'-6'269'0,"-7"6"101"16,5 5-301-16,-4 9-4 15,1 7-4-15,-2 13-4 16,0-1-9-16,1 12-12 15,-1 2-7-15,4 0-6 0,-1-4 1 16,8 4-7-16,-4-10 3 16,2-3-11-16,0-10 2 15,-1 1-8-15,-3-9 6 16,1-5-14-16,-4-6-34 16,-1-5 416-16,3-6-817 15,0-7 375-15</inkml:trace>
        </inkml:traceGroup>
        <inkml:traceGroup>
          <inkml:annotationXML>
            <emma:emma xmlns:emma="http://www.w3.org/2003/04/emma" version="1.0">
              <emma:interpretation id="{EC929CED-C684-4715-9978-F1F883706750}" emma:medium="tactile" emma:mode="ink">
                <msink:context xmlns:msink="http://schemas.microsoft.com/ink/2010/main" type="inkWord" rotatedBoundingBox="4902,4646 6796,4419 6937,5596 5044,5824"/>
              </emma:interpretation>
              <emma:one-of disjunction-type="recognition" id="oneOf1">
                <emma:interpretation id="interp1" emma:lang="" emma:confidence="0">
                  <emma:literal>A1</emma:literal>
                </emma:interpretation>
                <emma:interpretation id="interp2" emma:lang="" emma:confidence="0">
                  <emma:literal>An</emma:literal>
                </emma:interpretation>
                <emma:interpretation id="interp3" emma:lang="" emma:confidence="0">
                  <emma:literal>A,</emma:literal>
                </emma:interpretation>
                <emma:interpretation id="interp4" emma:lang="" emma:confidence="0">
                  <emma:literal>A*</emma:literal>
                </emma:interpretation>
                <emma:interpretation id="interp5" emma:lang="" emma:confidence="0">
                  <emma:literal>Ae</emma:literal>
                </emma:interpretation>
              </emma:one-of>
            </emma:emma>
          </inkml:annotationXML>
          <inkml:trace contextRef="#ctx0" brushRef="#br0" timeOffset="-119373.0041">-5408 3208 1022 0,'-8'10'308'16,"-2"-4"82"-16,1 4-282 15,7-5-17-15,2-2-27 16,7-1-5-16,-1-7-19 16,12-8-4-16,6-10-11 15,10-14-2-15,7-7-4 16,20-22-5-16,1-7-5 0,16-5-3 15,-3 6-2-15,7-2-1 16,-15 15-1-16,-4 3 1 16,-16 7 0-16,-8 13-2 15,-18 14 2-15,-6 7 3 16,-12 12 0-16,-3 6 3 16,-2 3 1-16,-4 9 1 15,-2 4-3-15,-2 14-1 16,0 1-3-16,-1 2-1 15,0 3-2-15,4 1 0 16,-1-7-1-16,1 5 1 16,1 5-1-16,8 4 0 15,-4-2 1-15,7 7 1 16,-2-13-1-16,2-5 2 16,-3-11 0-16,6-5 0 0,-3-10-1 15,1-2-15-15,-3-9-29 16,1-8-63-16,-3-6-65 15,1-2-293-15,-5 3 28 16</inkml:trace>
          <inkml:trace contextRef="#ctx0" brushRef="#br0" timeOffset="-119007.2508">-5104 2867 650 0,'-7'-4'380'0,"1"2"-19"16,2 7-149-16,3-7-54 15,1 7-74-15,3 0-8 16,5-3-28-16,7 1-10 16,6 2-15-16,11 3-4 15,4-5-9-15,11 2-1 16,0-5-1-16,3 6-3 15,-4-2 0-15,-7 2-1 16,-9 4-1-16,-7-7-35 16,-7 4-386-16,-27 1 116 15</inkml:trace>
          <inkml:trace contextRef="#ctx0" brushRef="#br0" timeOffset="-118296.278">-4631 3223 990 0,'-13'19'329'15,"4"-6"63"-15,2-2-239 16,1-1-59-16,9-3-9 15,3-6-28-15,10-7-9 16,4-6-19-16,11-5-1 16,0-18-8-16,6-13 0 15,-5 1-4-15,7-10-4 16,-11-1-7-16,-7 14 1 16,-10 16-2-16,-1 14-1 15,-10 15 3-15,-5 25 0 16,-1 8-1-16,-4 13 0 0,-1 2 0 15,-1 8-2-15,4-9-2 16,5-1 1 0,3-8-1-16,5 2-9 0,3-10-60 15,8-15-397-15,-3-10 103 16</inkml:trace>
          <inkml:trace contextRef="#ctx0" brushRef="#br0" timeOffset="-76455.7516">-5768 3805 416 0,'-26'10'426'0,"5"-1"-93"0,3-2 14 0,7-2-203 0,4 1-36 16,9-6-43-16,9 2-13 16,9-1-31-16,14-2 2 15,8-6-3-15,18 1 11 16,7-7-3-16,15 2 2 15,6-1-15-15,22-2-3 32,-4 1-12-32,25 1 4 15,-4-1-6-15,12-6 7 0,-14-1-7 0,16-9 8 16,-23-5-6 0,12-3 6-1,-28 3-7 1,-6 9 8-16,-31 11-4 0,-15 6 14 0,-24 9-7 0,-14 11 17 15,-12-1-6-15,-12 10 4 0,-6 5-10 16,-12-3-77-16,0-7 86 16,-4-8-466-16,4-35 105 0</inkml:trace>
        </inkml:traceGroup>
        <inkml:traceGroup>
          <inkml:annotationXML>
            <emma:emma xmlns:emma="http://www.w3.org/2003/04/emma" version="1.0">
              <emma:interpretation id="{064ED30E-9341-46D8-8F9E-7E7C764C6E8C}" emma:medium="tactile" emma:mode="ink">
                <msink:context xmlns:msink="http://schemas.microsoft.com/ink/2010/main" type="inkWord" rotatedBoundingBox="8991,4217 10793,4000 10926,5107 9124,5324"/>
              </emma:interpretation>
              <emma:one-of disjunction-type="recognition" id="oneOf2">
                <emma:interpretation id="interp6" emma:lang="" emma:confidence="1">
                  <emma:literal/>
                </emma:interpretation>
              </emma:one-of>
            </emma:emma>
          </inkml:annotationXML>
          <inkml:trace contextRef="#ctx0" brushRef="#br0" timeOffset="-70766.6913">-952 2292 573 0,'42'-60'404'16,"-1"4"-31"-16,-9 24-69 15,-9 16-110-15,-12 3-50 16,-8 11-17-16,-6 10-43 0,-15 20-23 15,-4 16-45-15,-14 29-3 16,-5 8-3-16,-9 24-2 16,-2-4-1-16,-5-1 0 15,9-22-3-15,2-6 4 16,19-25 0-16,12-17 1 16,17-20-5-16,19-24-7 15,11-17-35-15,14-31-87 16,4-8 381-16,5-17-727 15,-10 7 290-15</inkml:trace>
          <inkml:trace contextRef="#ctx0" brushRef="#br0" timeOffset="-70233.08">-1212 2754 1005 0,'-21'-5'353'0,"7"0"49"16,9 2-273-16,10-2-55 16,12 7-36-16,16-10-17 15,9 1-12-15,15 1 2 16,4-3 1-16,6 0-50 16,-10 5 448-16,-4 6-822 15,-22-4 375-15</inkml:trace>
          <inkml:trace contextRef="#ctx0" brushRef="#br0" timeOffset="-70242.0562">-848 2241 968 0,'-13'31'285'0,"-10"21"69"16,3 13-270-16,1 6-12 0,6-9-23 15,2 4-2-15,9-14-13 16,7-1-4-16,5-12-15 15,8-4-2-15,4-9-5 16,3 0-2-16,-6-6-39 16,-6-6-358-16,-5 4 104 15</inkml:trace>
          <inkml:trace contextRef="#ctx0" brushRef="#br0" timeOffset="-70089.3942">-621 2725 658 0,'18'-12'408'0,"-4"14"-50"16,7 4-64-16,0 1-235 15,-1 4 6-15,-2 10-18 16,-9-6-3-16,-7 8-4 0,-10 6 15 16,-7 0 0-16,-7 8 22 15,-3 6 1-15,-4-6 3 16,8-10-19-16,-3-1-7 16,11-16-27-16,5-8-7 15,4-7-12-15,12-7-4 16,9 3-3-16,9-7-1 15,4-4 0-15,14-1 4 16,-2 6-25-16,9-6-97 16,-6 3-43-16,0 15-342 15,-9 6 1-15</inkml:trace>
          <inkml:trace contextRef="#ctx1" brushRef="#br0">-648 2765 0,'0'0'31,"0"0"-16,0 0 17</inkml:trace>
          <inkml:trace contextRef="#ctx1" brushRef="#br0" timeOffset="-128341.4572">-1519 3146 0,'0'0'0,"-49"37"31,-36 16-31,-37 16 16</inkml:trace>
          <inkml:trace contextRef="#ctx0" brushRef="#br0" timeOffset="-69529.8631">-1544 3305 796 0,'-29'0'396'0,"1"4"5"16,17-4-163-16,9 1-123 16,12 1-44-16,21 1 6 15,19 0-25-15,26-8 0 16,18-6-1-16,34-13 7 16,4-2-18-16,25-12-8 15,-8 6-12-15,12-4-4 16,-33 10-8-16,2-6-1 15,-33 9-2-15,-4 5 0 16,-29 9-2-16,-5 5-3 16,-24 8-26-16,-7 2-90 15,-13 4 13-15,-22 11-386 16,-16-2 45-16</inkml:trace>
        </inkml:traceGroup>
      </inkml:traceGroup>
    </inkml:traceGroup>
    <inkml:traceGroup>
      <inkml:annotationXML>
        <emma:emma xmlns:emma="http://www.w3.org/2003/04/emma" version="1.0">
          <emma:interpretation id="{E17D49DC-13FE-43B9-9936-497ADF657380}" emma:medium="tactile" emma:mode="ink">
            <msink:context xmlns:msink="http://schemas.microsoft.com/ink/2010/main" type="paragraph" rotatedBoundingBox="1144,5847 25556,3133 25902,6252 1491,8966" alignmentLevel="2"/>
          </emma:interpretation>
        </emma:emma>
      </inkml:annotationXML>
      <inkml:traceGroup>
        <inkml:annotationXML>
          <emma:emma xmlns:emma="http://www.w3.org/2003/04/emma" version="1.0">
            <emma:interpretation id="{DFA46D5A-0976-40ED-B4D7-65677662BF31}" emma:medium="tactile" emma:mode="ink">
              <msink:context xmlns:msink="http://schemas.microsoft.com/ink/2010/main" type="line" rotatedBoundingBox="4916,5033 24888,3679 25026,5717 5055,7071"/>
            </emma:interpretation>
          </emma:emma>
        </inkml:annotationXML>
        <inkml:traceGroup>
          <inkml:annotationXML>
            <emma:emma xmlns:emma="http://www.w3.org/2003/04/emma" version="1.0">
              <emma:interpretation id="{A5C337A1-4D84-40DD-A37E-8E69D41548AA}" emma:medium="tactile" emma:mode="ink">
                <msink:context xmlns:msink="http://schemas.microsoft.com/ink/2010/main" type="inkWord" rotatedBoundingBox="4982,5996 6882,5868 6921,6440 5021,6569"/>
              </emma:interpretation>
              <emma:one-of disjunction-type="recognition" id="oneOf3">
                <emma:interpretation id="interp7" emma:lang="" emma:confidence="1">
                  <emma:literal/>
                </emma:interpretation>
              </emma:one-of>
            </emma:emma>
          </inkml:annotationXML>
          <inkml:trace contextRef="#ctx0" brushRef="#br0" timeOffset="-73525.4247">-5834 4525 886 0,'-17'10'345'0,"5"0"36"15,3 2-208-15,6-2-63 16,8-5-29-16,8-11-3 16,6-9-19-16,14-19-16 15,9-11-15-15,15-20-8 16,-2-2-6-16,11-4-6 16,-7 9 1-16,-7 7-4 15,-15 18 4-15,-4 11-8 16,-17 13 2-16,-5 13-9 15,-8 16 8-15,-3 16-5 0,-5 11 6 16,-4 12-4-16,2 3 8 16,-1 7-8-16,0-8 5 15,2 0-6-15,4-14 7 16,0-9-6-16,4-16 6 16,3-8-9-16,3-8 3 15,2-9-74-15,-2-1-31 16,-5-3-349-16,13 1 39 0</inkml:trace>
          <inkml:trace contextRef="#ctx0" brushRef="#br0" timeOffset="-73072.5863">-5119 4361 1028 0,'-2'-5'358'0,"-1"0"73"15,3 5-273-15,5-3-28 16,3-2-40-16,7 1-22 15,3-3-32-15,11-3-17 16,3 1-6-16,9-3-8 16,-2 1 3-16,8 4-93 15,-8 4-35-15,-4 5-351 16,1 11 17-16</inkml:trace>
          <inkml:trace contextRef="#ctx0" brushRef="#br0" timeOffset="-73121.4566">-4895 3956 1088 0,'-3'18'274'0,"-7"21"105"16,0 1-294-16,-1 17-18 15,-1 1 1-15,3 9-4 16,2-15-18-16,7 4-15 0,3-17-14 16,4-3-10-16,-1-15 2 15,1-6-4-15,-4-10 2 16,-1-4-46-16,-5-2-34 15,-6-6-357-15,-2 4 65 16</inkml:trace>
          <inkml:trace contextRef="#ctx0" brushRef="#br0" timeOffset="-33858.9268">-4572 4279 724 0,'-10'4'323'0,"-1"1"15"0,6-5-172 16,-5-3-40-16,7 0-43 15,1-5-9-15,5-2-17 16,4-6-10-16,1-2-12 0,3-5-4 16,2-3-2-16,2 2-3 15,-5 0-1-15,4 1-7 16,-4 7-2-16,0 3-5 16,-4 5-2-16,5 4-5 15,-2 9 5-15,-1 3-6 16,-2 10 7-16,4 8-5 15,-2 2 4-15,0 1-6 16,0 5 5-16,-1-2-3 16,-6 1 8-16,1 2 6 15,0-2 11-15,-6-6 3 16,3-2 7-16,-3-6 0 16,3-4-5-16,-2-4-9 15,4-4-5-15,-1-4-10 16,2-3-3-16,-1-2-8 15,4-1 4-15,-3-10-2 16,0-8 5-16,-1-10-5 16,1-8 7-16,-4-8-6 0,-1 0 3 15,-2 2-4-15,0 11 5 16,-3 8-7-16,2 10 5 16,1 9-6-16,2 5 5 15,3-1-5-15,0 5 6 16,3 1-7-16,2 2 6 15,4 5-7-15,3-2 6 0,9 3-7 16,3-4 6-16,10-17-6 16,0-6 7-16,7-7-4 15,-4-13 5-15,-1-3 0 16,-14 4-12-16,-9 5 37 16,-24 13-534-16</inkml:trace>
          <inkml:trace contextRef="#ctx0" brushRef="#br0" timeOffset="-72586.3516">-4577 4168 574 0,'13'-18'448'16,"-2"10"-79"-16,5 5-29 15,1 3-238-15,4 5-22 0,-5 6-21 16,5 1-14-16,0 7-15 16,0 1-5-16,-6-6-1 15,1 6-7-15,-6 4 9 16,-6 5 9-16,-5 2 7 15,-2 8 4-15,-5-2 3 16,-2-6-6-16,2-12-6 0,1-1 0 16,4-13 2-16,-2-10 1 15,2-8 2-15,4-11-9 16,1-10-7-16,3-15-11 16,3 5-4-16,-3-1-6 15,-3 8 6-15,-6-2-6 16,-1 14 4-16,-3 1-7 15,3 10 6-15,5 4-9 16,7 10 3-16,9 3-8 16,7 4 6-16,14-6-8 15,7 1 9-15,14-10-5 16,2-5 3-16,4-8-108 16,-8-5 398-16,-2-10-823 15</inkml:trace>
        </inkml:traceGroup>
        <inkml:traceGroup>
          <inkml:annotationXML>
            <emma:emma xmlns:emma="http://www.w3.org/2003/04/emma" version="1.0">
              <emma:interpretation id="{1182F478-6A14-4D39-99E4-10474F16ACED}" emma:medium="tactile" emma:mode="ink">
                <msink:context xmlns:msink="http://schemas.microsoft.com/ink/2010/main" type="inkWord" rotatedBoundingBox="7846,5141 8365,5106 8404,5681 7885,5716"/>
              </emma:interpretation>
              <emma:one-of disjunction-type="recognition" id="oneOf4">
                <emma:interpretation id="interp8" emma:lang="" emma:confidence="1">
                  <emma:literal/>
                </emma:interpretation>
              </emma:one-of>
            </emma:emma>
          </inkml:annotationXML>
          <inkml:trace contextRef="#ctx0" brushRef="#br0" timeOffset="-71287.4278">-3028 3456 943 0,'5'3'306'0,"12"2"61"0,5 0-234 16,15-2-61-16,8-1-7 16,15-4-8-16,2-9-15 15,4-8-14-15,-9 6-9 16,0 3-38-16,-18 11-59 15,-7 1-331-15,-12 1 63 16</inkml:trace>
          <inkml:trace contextRef="#ctx0" brushRef="#br0" timeOffset="-71672.9407">-2744 3154 1033 0,'4'-4'326'16,"1"2"58"-16,-3 13-274 0,1 17-28 15,-3 4-20-15,0 28 4 16,-1 7-6-16,-3 6-16 15,6-5-11-15,9 2-17 16,-3-20-5-16,10-5-7 16,-5-12 6-16,-3-10-6 15,-2-14 7-15,-3-5-38 16,-8-9-42-16,-10-12-383 16,-4 4 80-16</inkml:trace>
        </inkml:traceGroup>
        <inkml:traceGroup>
          <inkml:annotationXML>
            <emma:emma xmlns:emma="http://www.w3.org/2003/04/emma" version="1.0">
              <emma:interpretation id="{3E81FCF2-6568-431D-9A94-264B6ABBC948}" emma:medium="tactile" emma:mode="ink">
                <msink:context xmlns:msink="http://schemas.microsoft.com/ink/2010/main" type="inkWord" rotatedBoundingBox="8914,5028 11683,4840 11803,6614 9034,6801"/>
              </emma:interpretation>
              <emma:one-of disjunction-type="recognition" id="oneOf5">
                <emma:interpretation id="interp9" emma:lang="" emma:confidence="0">
                  <emma:literal>Löse</emma:literal>
                </emma:interpretation>
                <emma:interpretation id="interp10" emma:lang="" emma:confidence="0">
                  <emma:literal>löse</emma:literal>
                </emma:interpretation>
                <emma:interpretation id="interp11" emma:lang="" emma:confidence="0">
                  <emma:literal>düse</emma:literal>
                </emma:interpretation>
                <emma:interpretation id="interp12" emma:lang="" emma:confidence="0">
                  <emma:literal>lüge</emma:literal>
                </emma:interpretation>
                <emma:interpretation id="interp13" emma:lang="" emma:confidence="0">
                  <emma:literal>Lüge</emma:literal>
                </emma:interpretation>
              </emma:one-of>
            </emma:emma>
          </inkml:annotationXML>
          <inkml:trace contextRef="#ctx0" brushRef="#br0" timeOffset="-66630.6378">-1543 3477 923 0,'26'-26'317'15,"-14"18"40"-15,-16 15-216 16,-12 15-62-16,-18 21-5 16,-8 8-27-16,-11 18 15 15,-1 2-22-15,-1 26 3 16,11 1-15-16,4 15 3 0,14-4-17 16,11 19-1-16,12-13-11 15,19 10 5-15,15-21-8 16,16-9 9-16,8-26-35 15,23-27-43-15,3-32-368 16,26-36 78-16</inkml:trace>
          <inkml:trace contextRef="#ctx0" brushRef="#br0" timeOffset="-68299.1745">-1538 4050 509 0,'-11'11'404'0,"0"5"-60"15,1-6-71-15,7 5-109 16,1-6-65-16,5-2 15 15,2-7-19-15,11-7 13 16,4-12-25-16,17-20 0 16,4-13-34-16,15-22-8 15,-2-3-28-15,6-10 0 16,-13 12-9-16,2 9 5 16,-20 22-10-16,-6 13 8 15,-9 13-10-15,-7 15 5 16,-9 13-7-16,-4 16 7 0,-4 9-6 15,-3 24 7-15,-7 1-6 16,-2 16 7-16,9-5-7 16,-4 7 6-16,6-11-5 15,1-1 5-15,5-22-5 16,1-16 13-16,5-14-73 16,14-22-418-16,8-21 125 15</inkml:trace>
          <inkml:trace contextRef="#ctx0" brushRef="#br0" timeOffset="-67573.8676">-892 3888 842 0,'3'4'430'0,"8"0"-6"0,-1-1-152 16,13-5-149-16,6-1-37 15,15-7 1-15,1-3-40 16,14-8-8-16,-9 3-16 16,3-1-125-16,-10 8-42 0,0 3-326 15,-12 8-30-15</inkml:trace>
          <inkml:trace contextRef="#ctx1" brushRef="#br0" timeOffset="-130384.5543">-1451 4416 0,'0'0'16,"0"0"0</inkml:trace>
          <inkml:trace contextRef="#ctx0" brushRef="#br0" timeOffset="-67631.7145">-723 3516 701 0,'-4'7'164'15,"1"1"58"-15,3-3-211 16,2 0-7-16,4-2-10 16,4-3 28-16,-4-5 32 0,6 5 52 15,-1 0 17-15,-4-3 37 16,1 3-21-16,1 9-3 15,-4 1-36-15,-1 14 13 16,-3 12-27-16,-9 19 8 16,-3 5-26-16,-7 21-3 15,-5-1-29-15,-3 4-3 16,8-14-21-16,4-8 3 16,10-20-12-16,6-15 6 15,8-17-7-15,-5-8-41 16,4-9-84-16,-5-25-370 15,-6-6 49-15</inkml:trace>
          <inkml:trace contextRef="#ctx0" brushRef="#br0" timeOffset="-35131.3253">-448 3547 2011 0,'5'5'31'0,"2"-7"-5"0,-3 1-11 0,8-7-6 0,-4 8 1 0,3-9 0 16,-4 6-4-16,1 3 0 15,2 7-1-15,1-4-1 16,-3 5-3-16,3 7 4 16,-1 2-2-16,0 5 2 15,-4 5 1-15,4 9 9 16,-5-2 1-16,-2 6 9 15,-1-1 1-15,-1 3 10 16,-2-6-4-16,-4 6 9 16,0-6-7-16,-3 0 4 15,0-4-8-15,0-1-3 0,3-5-11 16,-2-3-1-16,4-6-7 16,0-7 1-16,1-2-4 15,1-6 0-15,2-4-3 16,-1-4 3-16,2-2 0 15,0-9 0-15,1 1 1 16,-2-11 1-16,3-2-4 0,-1-9 2 16,-1-1-2-16,-1-6 1 15,-1 8-2-15,0-2 0 16,0 8 0 0,-1 3-1-16,1 9-1 0,-2 3 1 15,2 9-1-15,0 1 1 16,0 4 0-16,0 0 0 15,0 1 0-15,0-3 0 16,2 3-1-16,2-4 0 16,3 2-2-16,4-2 1 15,1 2-1-15,4-5 1 16,-2 6 1-16,6-1 1 16,-4 3-1-16,4 1 2 15,-3 4 1-15,1 0-2 16,-5-5 0-16,-1-2 1 0,-8-4 2 15,1-5-66 1,-5-9-80-16,-5-6-377 16,-3 2 32-16</inkml:trace>
          <inkml:trace contextRef="#ctx0" brushRef="#br0" timeOffset="-67205.8166">-339 3652 1073 0,'11'-16'288'0,"4"3"105"15,-2 5-309-15,5 8-3 16,-4 13-23-16,3 13-10 16,-3 8-24-16,-3 15 8 15,-7 1-7-15,-4 8 19 16,-7-4 1-16,-4 3 14 15,3-15-5-15,1-8 15 16,2-16-12-16,1-15 23 16,2-18-16-16,2-14-3 0,0-13-21 15,0-20-3-15,-2-2-28 16,1-11 3-16,-3 10-8 16,0 7 5-16,2 19-9 15,-1 14 5-15,3 14-10 16,0 13 2-16,5 4-7 15,11 10 9-15,8-4-9 0,13 7-14 16,7-3-38-16,10-7-89 16,-4-13-48-16,5-10-344 15,-1-14 30 1</inkml:trace>
          <inkml:trace contextRef="#ctx0" brushRef="#br0" timeOffset="-66823.7302">100 3297 1078 0,'2'25'304'16,"1"4"95"-16,4 6-262 15,6-1-40-15,3 1 14 16,0-9-35-16,10 8-10 16,-3-5-41-16,0 13-3 15,-6 5-21-15,-8 23 8 16,-16 1-8-16,-12 22 8 15,-14-8-6-15,-15 6 8 16,-3-16-11-16,-20-5-60 0,0-22-57 16,-19 4-352-16,6-13 33 15</inkml:trace>
          <inkml:trace contextRef="#ctx0" brushRef="#br0" timeOffset="-66071.5504">315 3088 1070 0,'-2'-32'370'0,"5"-3"84"16,4 10-289-16,14-3-22 15,-2 8-47-15,20-4-16 0,7 5-47 16,15 2-7-16,-1 14-21 16,8 0 3-16,-21 21-12 15,-9 13-3-15,-20 8 2 16,-22 14 9-16,-20 7-3 15,-26 18 12-15,-10-2 6 16,-17 9-1-16,4-12-6 16,7-5 13-16,22-26-10 0,13-8 6 15,22-21-12-15,22-8 5 16,13-5-15-16,29-8 8 16,11-9-13-16,25 0-87 15,-2-9-61-15,17-8-362 16,-27-2 6-16</inkml:trace>
        </inkml:traceGroup>
        <inkml:traceGroup>
          <inkml:annotationXML>
            <emma:emma xmlns:emma="http://www.w3.org/2003/04/emma" version="1.0">
              <emma:interpretation id="{AB5C7125-D1B8-4AA9-B8A2-838F6720F653}" emma:medium="tactile" emma:mode="ink">
                <msink:context xmlns:msink="http://schemas.microsoft.com/ink/2010/main" type="inkWord" rotatedBoundingBox="12280,4534 14247,4400 14315,5400 12348,5533"/>
              </emma:interpretation>
            </emma:emma>
          </inkml:annotationXML>
          <inkml:trace contextRef="#ctx0" brushRef="#br0" timeOffset="2492.6292">1422 2866 1207 0,'-6'8'308'0,"-1"5"97"0,11-5-355 16,4 7 0-16,10-4-26 16,11-5 9-16,10-9-12 15,16-7 6-15,3-4-14 16,10-12 2-16,-4 3-12 16,-1 4 5-16,-16 11-6 15,-3-2-36-15,-18 13-35 16,-7 2-90-16,-17 10-276 15,-22 22 29-15</inkml:trace>
          <inkml:trace contextRef="#ctx0" brushRef="#br0" timeOffset="2824.3652">1520 3229 1177 0,'-2'7'260'0,"9"-3"106"16,2 3-345-16,11-1-8 15,1 1-4-15,15-2 15 16,1-5-4-16,18-7 4 16,0-2-10-16,15-6 0 15,-12 0-9-15,4 9-40 16,-17 1-15-16,2 0-339 16,-24 12 66-16</inkml:trace>
          <inkml:trace contextRef="#ctx0" brushRef="#br0" timeOffset="3540.285">2906 2674 1140 0,'-9'-8'269'16,"-3"-1"105"-16,-2 7-313 16,-2 2-18-16,-7 15 7 15,-6 9-14-15,-12 21 6 16,-1 23-10-16,-3 36 7 16,6 3-4-16,13 20 7 15,19-14-15-15,17-15-3 16,16-35-18-16,24-19 4 15,5-33-7-15,22-24 9 16,5-26-1-16,19-36 8 16,-12-12-7-16,5-33 6 0,-19 10-5 15,-15-7 17-15,-28 23-2 16,-17-4 16-16,-15 37 5 16,-21-15 18-16,-13 20-17 15,-17 11-2-15,-5 22-17 16,-19 7-6-16,8 23-22 15,3 14 6-15,13 3-10 16,11-3-104-16,25-8 55 16</inkml:trace>
        </inkml:traceGroup>
        <inkml:traceGroup>
          <inkml:annotationXML>
            <emma:emma xmlns:emma="http://www.w3.org/2003/04/emma" version="1.0">
              <emma:interpretation id="{233259EF-58BF-41A5-BAE9-D97FADDACD58}" emma:medium="tactile" emma:mode="ink">
                <msink:context xmlns:msink="http://schemas.microsoft.com/ink/2010/main" type="inkWord" rotatedBoundingBox="24666,5175 24988,5153 25015,5558 24693,5580">
                  <msink:destinationLink direction="with" ref="{AF7AE7DC-41C0-45FC-A0B4-87C42FEE0D3F}"/>
                  <msink:destinationLink direction="with" ref="{BBE6E044-EDEC-48D6-96D8-9CAC85A75417}"/>
                </msink:context>
              </emma:interpretation>
              <emma:one-of disjunction-type="recognition" id="oneOf6">
                <emma:interpretation id="interp14" emma:lang="" emma:confidence="1">
                  <emma:literal/>
                </emma:interpretation>
              </emma:one-of>
            </emma:emma>
          </inkml:annotationXML>
          <inkml:trace contextRef="#ctx0" brushRef="#br0" timeOffset="-646616.1215">13988 3189 1049 0,'-10'1'358'0,"-9"2"68"16,-4 9-293-16,-6 20-34 15,-4 10-46-15,2 12-9 16,5 4-28-16,9-3 6 16,9-9-8-16,14-2 8 15,9-14-12-15,9-8-4 16,7-6 1-16,9-19 11 15,1-14-8-15,3-17 11 16,-4-1 1-16,-4-14 10 16,-13 5-1-16,-10-5 29 0,-13 12-1 15,-10 0 11-15,-10 14-22 16,-9 7-4-16,-2 8-30 16,-1 8-4-16,1 5-9 15,2 8 5-15,6 1-8 16,7 6-18-16,5-4-36 15,7-6-91-15,11-4-47 16,7-4-345-16,9-7 28 16</inkml:trace>
        </inkml:traceGroup>
      </inkml:traceGroup>
      <inkml:traceGroup>
        <inkml:annotationXML>
          <emma:emma xmlns:emma="http://www.w3.org/2003/04/emma" version="1.0">
            <emma:interpretation id="{27ED7E22-402D-41A3-90BA-BF52828FAAF7}" emma:medium="tactile" emma:mode="ink">
              <msink:context xmlns:msink="http://schemas.microsoft.com/ink/2010/main" type="line" rotatedBoundingBox="1235,6662 25646,3948 25902,6252 1491,8966"/>
            </emma:interpretation>
          </emma:emma>
        </inkml:annotationXML>
        <inkml:traceGroup>
          <inkml:annotationXML>
            <emma:emma xmlns:emma="http://www.w3.org/2003/04/emma" version="1.0">
              <emma:interpretation id="{43C62118-D062-4BEA-B777-BE9234AC1282}" emma:medium="tactile" emma:mode="ink">
                <msink:context xmlns:msink="http://schemas.microsoft.com/ink/2010/main" type="inkWord" rotatedBoundingBox="1285,7116 2780,6950 2895,7988 1401,8154"/>
              </emma:interpretation>
            </emma:emma>
          </inkml:annotationXML>
          <inkml:trace contextRef="#ctx0" brushRef="#br0" timeOffset="7526.1882">-9067 5390 1141 0,'5'-7'294'15,"5"-4"85"-15,16-1-322 16,11 1-43-16,15 0-11 16,3 1 3-16,20 2-385 15,-12-2 130-15</inkml:trace>
          <inkml:trace contextRef="#ctx0" brushRef="#br0" timeOffset="6981.3445">-8666 5571 917 0,'-15'18'295'0,"-9"16"58"16,-2 7-236-16,-3 6-22 15,4-5-13-15,8-2-13 16,8-14-11-16,9-8-20 15,5-10-24-15,10-3-13 16,4-6 5-16,7-6-7 16,-1-3 9-16,12-1-6 15,-6 0 4-15,1 4-7 16,-8 6 5-16,1 2-7 16,-14 9 6-16,-4 1-6 15,-4 5 8-15,-1 6-3 16,-4 0 4-16,-5 3 0 0,1-1 9 15,-7 5 0-15,-3-5 6 16,-9 7-6-16,3-5 2 16,-4 0-11-16,5-11 1 15,4-4-34-15,4-14-46 16,9-12-256-16,7-9-104 16,18-12-102-16</inkml:trace>
          <inkml:trace contextRef="#ctx0" brushRef="#br0" timeOffset="7135.707">-8413 5699 745 0,'13'-8'371'0,"-4"2"-20"15,0 6-174-15,5-2-93 16,2-1-55-16,10-4-14 16,4 1-8-16,2-7-4 15,-1 0 4-15,3-7-5 16,-13 3 12-16,-5-3 10 15,-8 4 19-15,-11 0 15 16,-5 14 6-16,-15 9-14 16,-3 12-5-16,-5 22-20 15,-1 9-14-15,0 7-2 16,15 1 8-16,9-1-7 16,12-17 5-16,13-6-6 0,8-17 1 15,14-19-6-15,3-14 6 16,10-18-4-1,-10-7 6-15,0-4-24 0,-18 6-27 16,-12-3 118-16,-12 16-525 16,-34 8 186-16</inkml:trace>
          <inkml:trace contextRef="#ctx0" brushRef="#br0" timeOffset="6231.2765">-9411 5229 713 0,'-1'-37'375'0,"1"3"-5"0,-2 13-132 16,-1 9-92-16,0 11-42 16,-2 17-21-16,-5 11-25 15,-5 25-27-15,-1 8-21 16,-3 23-10-16,-1 1 9 15,4 14-9-15,6-12 6 16,5 4-8-16,5-17 8 16,8-1-9-16,4-22 8 0,1-6-8 31,1-15 8-31,4-8-7 0,3-11 8 0,4-7-49 16,4-14-17-16,11-14-14 15,1-9-356-15,4-14 91 16</inkml:trace>
          <inkml:trace contextRef="#ctx0" brushRef="#br0" timeOffset="6585.6438">-9081 5646 906 0,'-10'19'301'0,"-8"19"57"16,0 5-235-16,0 14-35 16,7 2-18-16,6-1-13 15,12-14-15-15,7-7-14 16,7-19-11-16,12-16-2 15,1-19 5-15,8-14-1 16,-5-6 7-16,4-13-7 0,-10 3-1 16,-5 3-9-16,-18 8 3 15,-8 2-4 1,-8 13 6-16,-10 5-8 0,-2 11 5 16,1 7-12-16,6 6 2 15,5 5-50-15,8 0-26 16,14-3-40-16,12-6-1 15,7-13-317-15,2-4 111 0</inkml:trace>
        </inkml:traceGroup>
        <inkml:traceGroup>
          <inkml:annotationXML>
            <emma:emma xmlns:emma="http://www.w3.org/2003/04/emma" version="1.0">
              <emma:interpretation id="{F2529ECB-051D-45C4-A3CB-671F51C77BDA}" emma:medium="tactile" emma:mode="ink">
                <msink:context xmlns:msink="http://schemas.microsoft.com/ink/2010/main" type="inkWord" rotatedBoundingBox="3643,7309 5112,7146 5181,7769 3712,7932"/>
              </emma:interpretation>
              <emma:one-of disjunction-type="recognition" id="oneOf7">
                <emma:interpretation id="interp15" emma:lang="" emma:confidence="1">
                  <emma:literal/>
                </emma:interpretation>
              </emma:one-of>
            </emma:emma>
          </inkml:annotationXML>
          <inkml:trace contextRef="#ctx0" brushRef="#br0" timeOffset="8303.3946">-7161 5490 949 0,'-8'-2'328'16,"1"11"42"-16,2 2-263 16,2 10-43-16,-3 10-42 15,-1 16-1 1,1 5-16-16,4 6 7 0,4-9-9 0,8-7 6 15,6-24-9-15,11-21 10 16,6-22-4-16,9-22 7 16,3-11-5-16,6-5 5 15,-11 11-9 1,-3 8 2-16,-12 26-13 0,-7 18 3 16,-14 16-3-16,-4 22 11 15,-3 12-1-15,-5 8 16 16,3-1-3-16,5 3 5 15,2-23-9-15,6-7 2 16,3-17-11-16,9-13 9 16,1-17-11-16,10-14-43 15,0-11-367-15,17-6 104 16</inkml:trace>
          <inkml:trace contextRef="#ctx0" brushRef="#br0" timeOffset="8499.3915">-6447 5536 914 0,'-5'3'353'0,"-2"-3"33"16,-6 1-210-16,-1 6-109 15,-7 4-10-15,-2 9-39 16,-3 12-4-16,8 2-15 0,-1 10 6 16,9-3-6-16,7 1 7 15,9-13-7-15,7-8 9 16,5-18-8-16,14-17 10 15,1-14-8-15,4-16 10 16,-1-1-7-16,-5-4 6 16,-12 10-8-16,-8 12 7 15,-7 10-9-15,-9 16 6 16,-7 14-7-16,-7 19 3 16,1 6-8-16,0 10 7 15,4-2-6-15,9-6 4 16,8-17-15-16,12-13-56 15,7-15 77-15,16-24-417 16,1-7 108-16</inkml:trace>
          <inkml:trace contextRef="#ctx0" brushRef="#br0" timeOffset="8915.7978">-6102 5495 741 0,'-19'37'349'15,"-6"18"-12"-15,-2-1-170 16,7 8-58-16,4-7-49 15,10-5-2-15,10-19-13 16,21-20-2-16,7-22-30 16,12-25 4-16,6-16-8 15,9-17 7-15,-9-6-8 16,-1-11 3-16,-7 6-10 16,-15 1 7-16,-14 14-6 15,-9 8 13-15,-14 18-2 0,-10 22 14 16,-4 17-7-16,-8 19 4 15,-2 18-14-15,-2 17 3 16,7 1-17-16,1 5 8 16,12-15-7-16,8-6 7 15,9-18-8-15,9-9 8 16,6-7-8-16,7-4 7 16,3-6-5-16,8 1 7 15,2 10-8-15,1-1 8 16,-6 3-9-16,-4 8 6 15,-10 7-7-15,-8 5 8 16,-4-1-6-16,-3 9 6 0,-2-5-6 16,3-2 11-16,4-10-34 15,6-14-341-15,3-7-58 16,6-7-123-16</inkml:trace>
        </inkml:traceGroup>
        <inkml:traceGroup>
          <inkml:annotationXML>
            <emma:emma xmlns:emma="http://www.w3.org/2003/04/emma" version="1.0">
              <emma:interpretation id="{18571E21-F6F5-4EEC-9D44-F899B1E2D2DF}" emma:medium="tactile" emma:mode="ink">
                <msink:context xmlns:msink="http://schemas.microsoft.com/ink/2010/main" type="inkWord" rotatedBoundingBox="5576,6907 7871,6652 8006,7874 5712,8129"/>
              </emma:interpretation>
              <emma:one-of disjunction-type="recognition" id="oneOf8">
                <emma:interpretation id="interp16" emma:lang="" emma:confidence="1">
                  <emma:literal/>
                </emma:interpretation>
              </emma:one-of>
            </emma:emma>
          </inkml:annotationXML>
          <inkml:trace contextRef="#ctx0" brushRef="#br0" timeOffset="11084.1089">-3731 5425 1219 0,'-3'0'361'0,"2"-3"66"16,4 5-347-16,10-1-37 15,5 2-38-15,12 1-4 16,9 1 0-16,18-4 0 16,-3-1 1-16,12-8 1 15,-9-6-2-15,3-6-58 16,-13-1-26-16,2-3-346 16,-14 3 47-16</inkml:trace>
          <inkml:trace contextRef="#ctx0" brushRef="#br0" timeOffset="11432.7496">-3268 5193 1152 0,'-4'-6'319'0,"11"1"75"16,9 0-307-16,5-1-62 16,7-3-9-16,3 8-2 0,9-1-2 15,-3 4-6-15,4 4-2 16,-7 11-3-16,-1 10 0 15,-14 7 0-15,-9 13 1 16,-12 0 1-16,-9 13 3 16,-12-8 2-16,-13 3 0 15,2-6-1-15,-3 3 7 16,8-18-57-16,21 3-371 16,14-17 112-16</inkml:trace>
          <inkml:trace contextRef="#ctx0" brushRef="#br0" timeOffset="27649.2415">-4683 4986 599 0,'-6'-17'321'0,"-2"0"-14"15,-12-1-97-15,4 3-105 0,0-3-15 16,-10 9-34-16,-8 1-5 15,3 9-27-15,-6 1-4 16,-1 4-15-16,-4 10 3 16,2 9-5-16,-7 14 9 15,4 9 1-15,-5 25 10 16,10 2-4-16,4 21 7 16,12-9-12-16,7 14 0 15,12-12-10-15,11 7 4 16,7-18-8-16,15 6 6 15,6-11-7-15,14 2 6 16,4-17-7-16,16-3 7 16,-9-24-8-16,19-10 8 15,-14-21-4-15,4-20 8 16,-8-14-5-16,4-19 8 0,-12-12-7 16,4-23 8-16,-4 2-6 15,-6-12 7-15,-12 10-7 16,-5-17 8-16,-17 15-5 15,-14-7 8-15,-9 13-6 16,-14-1 18-16,-6 24-3 16,-12 4 9-16,1 20-11 15,-12 9 2-15,-2 23-23 0,-11 18 5 16,2 18-32-16,-20 18-77 16,5 6-136-16,-9-3-205 15</inkml:trace>
          <inkml:trace contextRef="#ctx0" brushRef="#br0" timeOffset="9388.0527">-4967 5461 367 0,'26'-26'445'0,"10"-8"-103"16,-5 6-18-16,0 7-154 15,-5 13-93-15,0 10-18 16,-9 6-37-16,5 10 0 16,-8 6-9-16,-2 8 18 15,-9 4-3-15,-2-2 18 16,-5-5-9-16,-5-4 10 16,6-16-17-16,-2-7 21 15,4-2-11-15,6-13 13 16,3-10-15-16,-3-6 9 15,-1-5-27-15,-5-10 2 0,-4 4-9 16,-6 4 20-16,-6 7-7 16,-1 3 14-16,5 15-11 15,2-1 1-15,8 7-25 16,9 7 1-16,9 0-15 16,9-2 7-16,10-4-8 15,20-10 9-15,1-6-56 16,20-9-439-16,-10 2 129 0</inkml:trace>
          <inkml:trace contextRef="#ctx0" brushRef="#br0" timeOffset="37356.3607">-4490 4961 717 0,'-3'-14'395'0,"0"-1"4"16,0 5-140-16,-1 6-84 15,4 7-63-15,4 8-10 16,2 5-51-16,4 14-10 16,6 5-29-16,5 3 9 15,0-4-9-15,7 8 6 16,-1-8-10-16,3 0 5 15,-5-8-9-15,0-3 8 16,-7-9-8-16,-5-6 9 16,-4-4-6-16,-7-3 17 15,-2-6 3-15,-5-6 12 16,-3-5-10-16,-5-5 6 16,-5-2-18-16,-6-3-5 15,-2 5-13-15,-7 5-1 16,4 4 1-16,0 9 1 15,5 3-7-15,1 10 5 0,8 1-1 16,4 7-1-16,5 3-4 16,4 2 8-16,4-4-7 15,4-1 6-15,2-7-6 16,2-4 7-16,1-9-6 16,2-3 12-16,-1-1-5 15,-1-4 8-15,-1 4-6 16,-1-6 7-16,0 4-9 0,-3 0 7 15,-1 0-6-15,-2-2 7 16,-1 4-8-16,1-4 5 16,-1 4-7-16,1-1 4 15,-1 4-7-15,-1 1 7 16,-1 1-6-16,0 1 5 16,-3 0-7-16,0-2-2 15,-2 4-11-15,-3-1-9 16,-2 1-16-16,-3 4-22 15,0 6-4-15,-2 6 7 16,1 3 10-16,-1 8 19 16,4-3 23-16,-1 1 14 15,8-12-4-15,4-2 2 16,4-11-6-16,8-12 10 16,6-8-7-16,8-16 10 15,3-10-2-15,7-13 5 16,-6 5-9-16,1 2 8 15,-10 16-10-15,-5 7 8 0,-6 15-6 16,-3 6 8-16,-6 6-8 16,-2 3 10-16,-3 2-9 15,1 3 9-15,0 3-9 16,-2 2 7-16,2-1-9 16,-4 2 2-16,-2-2-8 15,-4 1 4-15,-2 3-8 16,-6 2 6-16,1-2-3 15,-4-2-11-15,5-1-22 0,-2-4-38 16,6-8-26-16,-4-6-31 16,6-1-10-16,-4-9-202 15,1-3 30-15,-2-6 127 16,2 5 105-16,3-4 83 16,3 8 236-16,2 4 47 15,7 8-99-15,1 4-64 16,1 6-57-16,4 6-1 15,2 6-32-15,6 4 4 16,4 1-9-16,5 5 9 16,0-4-19-16,9-3 3 15,-2 0-11-15,2-3 5 16,-5-4-10-16,2-1 6 16,-9-6-6-16,-4-1 6 0,-7-4-6 15,0-1 5-15,-7-2-6 16,-4-2-2-16,-5-1-14 15,-3-4-21-15,-7-1-13 16,-8-5-18-16,3-5 3 16,-6-8 3-16,0-3 22 15,0 0 11-15,3 0 20 16,1 8 8-16,6 9 7 16,3 9 7-16,4 5-2 0,7 11 6 15,4 0-9-15,4 8 1 16,7 0-8-16,11 6 3 15,3-1-8-15,14 5 6 16,4-3-4-16,10 4 7 16,-2-3-5-16,2 6 7 15,-12-8-6-15,1-3 7 16,-18-6-8-16,-10-6 6 16,-7-8-5-16,-4-2 8 15,-9-4-7-15,-9-2 4 16,-2 0-7-16,-9-5-5 15,-6-4-15-15,-9-5-12 16,3 0-8-16,-10-11 3 16,7 1 7-16,-3 2 12 0,11 4 14 15,5-1 20-15,12 11 1 16,9 3 4-16,11 6-7 16,17 1 2-16,6 0-15 15,23-4 1-15,9-6-5 16,28-12 7-16,-2-5 14 15,20-4-348-15,-29 4 122 16</inkml:trace>
        </inkml:traceGroup>
        <inkml:traceGroup>
          <inkml:annotationXML>
            <emma:emma xmlns:emma="http://www.w3.org/2003/04/emma" version="1.0">
              <emma:interpretation id="{7A342A43-601B-4AB1-A486-823ED4AEB7FF}" emma:medium="tactile" emma:mode="ink">
                <msink:context xmlns:msink="http://schemas.microsoft.com/ink/2010/main" type="inkWord" rotatedBoundingBox="8484,6723 10801,6466 10903,7380 8586,7638">
                  <msink:destinationLink direction="with" ref="{0E213669-3775-4B6A-8767-CAF9F241C645}"/>
                </msink:context>
              </emma:interpretation>
            </emma:emma>
          </inkml:annotationXML>
          <inkml:trace contextRef="#ctx0" brushRef="#br0" timeOffset="12284.5824">-2279 5208 1039 0,'-11'8'295'15,"1"8"78"-15,2 15-271 16,1 10-42-16,-1 17 4 15,3-1-5-15,5 1-9 0,4-14-10 16,10-12-13-16,9-24-9 16,24-9-7-16,5-27 3 15,24-30-6-15,-5-13 6 16,12-12-8 0,-20 5 1-16,-7 20-9 0,-22 36 3 15,-8 29-7-15,-22 25 6 16,-5 25 3-16,-9 10 13 0,-3 11 2 15,3-10 8-15,1-5-2 16,5-19 0-16,13-18-9 16,4-20 4-16,12-22-5 15,8-18 2-15,9-23-8 16,0-3 5-16,4-8-11 16,-12 16 4-16,-7 13-11 15,-12 25 0-15,-10 18-8 16,-10 17 4-16,-5 14-4 15,2-1 4-15,-2 1-54 16,7-10-22-16,6-16-45 16,9-20 14-16,9-25-347 15,3-16 135-15</inkml:trace>
          <inkml:trace contextRef="#ctx0" brushRef="#br0" timeOffset="13430.5838">-2026 4827 1285 0,'0'-28'293'15,"3"1"113"-15,4 2-420 16,16 3-387-16,1 0 102 16</inkml:trace>
          <inkml:trace contextRef="#ctx0" brushRef="#br0" timeOffset="13247.288">-1262 4835 656 0,'-5'-2'454'15,"0"12"-75"-15,-9 18-59 0,-3 12-263 16,-2 25-12-16,-4 1-7 16,-8 20-2-16,9-4 5 15,2 2-8-15,12-14 0 16,10-7-15-16,11-23-5 16,5-12-11-16,-1-18 6 15,6-18-4-15,2-13 9 0,2-20-7 16,-1-3 7-16,6-11-7 15,-7 6 3-15,-2 4-9 16,-10 16 6-16,-2 8-8 16,-5 13 7-16,-6 4-9 15,-3 8 7-15,-5 9-8 16,0 3 9-16,-7 10-6 16,2 0 8-16,4 1-7 15,4-2 8-15,3-3-9 16,5-6 6-16,10 1-8 15,2-8 7-15,8-4-6 16,4-8 8-16,10-7-5 16,-2-1 8-16,3 0-8 15,-5 4 6-15,-6 9-8 16,-5 9 5-16,-5 12-4 0,-5 0 7 16,-1 7-3-16,-1-5 9 15,1-3-7-15,2-14 9 16,7-11-2-16,2-18 7 15,11-13-6-15,-1-11 5 16,1-12-8-16,-7 10 1 16,-5 5-10-16,-13 16 6 15,-5 11-13-15,-8 22 6 0,-3 10-9 16,-2 11 10-16,1 6-9 16,4 0 11-16,5-5-8 15,3-12 7-15,16-14-8 16,1-11 10-16,1-17-4 15,2-4 9-15,4-6-5 16,-10 4 6-16,-4 2-8 16,-9 9 5-16,-2 7-7 15,-2 11 5-15,-5 4-8 16,-1 11 8-16,4 5-8 16,0 1 7-16,1 2-8 15,2-4 8-15,4-9-10 16,5-7 10-16,8-12-7 15,-2-7 10-15,10-6-8 16,2-2 10-16,-2 2-9 16,-7 11 4-16,4 5-12 15,-7 14 7-15,-3 9-6 0,-5 7 6 16,3 9-5-16,-4-3 11 16,1-1-7-16,2-2 6 15,3-9-6-15,0-11 7 16,8-10-3-16,0-10 7 15,10-12-4-15,-2-7 5 16,2-2-7-16,-7 7 4 16,-3 1-7-16,-8 14 5 0,-5 5-10 15,-5 9 4-15,2 5-5 16,-3 2 6-16,-1-1-5 16,-1-1 9-16,4-3-6 15,-1-5 5-15,7-6-5 16,3-5 6-16,3-11-4 15,-3 3 6-15,-2-6-5 16,-8 7 6-16,-12 5-11 16,-6 14 4-16,-8 12-7 15,-3 8 5-15,-1 13-6 16,9 8 9-16,2 0-6 16,8-7 6-16,9-3-7 15,4-9 4-15,7-11-3 16,2-4-5-16,1-6-96 0,3-9-367 15,-18-3 83-15</inkml:trace>
        </inkml:traceGroup>
        <inkml:traceGroup>
          <inkml:annotationXML>
            <emma:emma xmlns:emma="http://www.w3.org/2003/04/emma" version="1.0">
              <emma:interpretation id="{A178865F-4231-4A71-8D57-F938D49B5858}" emma:medium="tactile" emma:mode="ink">
                <msink:context xmlns:msink="http://schemas.microsoft.com/ink/2010/main" type="inkWord" rotatedBoundingBox="11119,6778 14015,6456 14138,7560 11242,7882">
                  <msink:destinationLink direction="with" ref="{0E213669-3775-4B6A-8767-CAF9F241C645}"/>
                </msink:context>
              </emma:interpretation>
              <emma:one-of disjunction-type="recognition" id="oneOf9">
                <emma:interpretation id="interp17" emma:lang="" emma:confidence="1">
                  <emma:literal/>
                </emma:interpretation>
              </emma:one-of>
            </emma:emma>
          </inkml:annotationXML>
          <inkml:trace contextRef="#ctx0" brushRef="#br0" timeOffset="14173.8664">269 4942 1244 0,'0'-26'268'0,"7"-6"116"15,9 9-362-15,8-3-15 16,4 5 8-16,7 0-3 15,0 14 5-15,2 9-6 16,-3 12 2-16,-5 16-9 16,-13 13 2-16,-11 17-6 15,-15 7 7-15,-14 11-2 16,-3 0 5-16,-12 9 1 16,3-15 13-16,0-8 10 0,12-15 9 15,0-5 1-15,14-20-2 16,10-1-14-16,5-10-9 15,13-5-14-15,8-6 1 16,16-7-5-16,8-11 7 16,16-14-5-16,-2-9 5 15,4-6-17-15,-18 0-37 0,-11-4 404 16,-23 17-818-16,-24 2 367 16</inkml:trace>
          <inkml:trace contextRef="#ctx0" brushRef="#br0" timeOffset="14588.3294">384 5235 1099 0,'-6'5'281'0,"4"2"80"15,9-2-309-15,9-2-21 16,5-1-9-16,10-2 1 16,5-5 3-16,6-2-6 15,-2 2-7-15,4 0-9 16,-12 5 2-16,-1 2-7 15,-3 1 5-15,-5 5-6 16,-9 2 6-16,4 5-7 16,-7 1 8-16,-7 5-5 0,-1-1 9 15,5-1-5-15,-3-3 7 16,11-4-6-16,7-12 5 16,9-13-8-16,4-10 7 15,13-10-7-15,-11-4 3 16,5 5-4-16,-16 9 1 15,-2 13-6-15,-16 17 4 0,-2 17-3 16,-9 7 7-16,2 11 7 16,-3-1 10-16,5-4-1 15,-1-13 8-15,1-6-8 16,3-11-4-16,1-11-5 16,2-10 3-16,0-14-57 15,0-3-13-15,-3-17-373 16,-5 7 65-16</inkml:trace>
          <inkml:trace contextRef="#ctx0" brushRef="#br0" timeOffset="14898.2782">1088 4986 1173 0,'-5'0'334'0,"5"5"67"16,2 3-321-16,5 5-61 15,2-2-15-15,11-1-6 16,6-1 5-16,9-4-10 15,9-6-13-15,6 1-29 0,-4-5 0 16,-4-2-5-16,-10 6 11 16,-12-1 10-16,-10 2 35 15,-12 11 23-15,-8 9 19 16,-8 11 9-16,-1 6 16 16,-4 12 0-16,4-4-17 15,7-3-17-15,9-11-10 0,13-10-12 16,13-18-4-16,7-14-8 15,1-12 0-15,11-9-33 16,-6 6-4-16,-2 3-12 16,-6 14 3-16,-4 15 0 15,-11 17 31-15,-13 9 5 16,-6 4 17-16,-11 9 14 16,-2-7 16-16,-5 5 20 15,-1-13 22-15,-4 0 0 16,5-13-8-16,-2-1-16 15,1-19-17-15,-4-2-70 16,3-12-60-16,0-7 112 16,15-7-498-16,3-3 148 15</inkml:trace>
          <inkml:trace contextRef="#ctx0" brushRef="#br0" timeOffset="15531.6529">1938 4634 957 0,'-18'-2'348'16,"-8"17"24"-16,-1 9-238 16,-6 18-81-16,7 5-15 0,5 12 2 15,5-3 5-15,8 9-4 16,10-11-8-16,-2 11-13 15,6-7-7-15,7 10-9 16,0-9 3-16,3 1-6 16,-1-17 5-16,-2-7-5 15,-7-18 5-15,1-16 4 16,-4-20 9-16,4-15-3 16,-1-11 5-16,1-17-6 15,-3 4-3-15,3 2-10 16,-5 16 2-16,1 11-8 15,-2 20-1-15,3 13-7 16,-3 10 6-16,4 7-6 16,2 3 10-16,4 4-1 15,2-6 8-15,10-4-7 16,3-7 8-16,6-8-5 0,4-12 7 16,8-13-5-16,-4-8 7 15,4-8-7-15,-12-2 6 16,-6 5-8-16,-13 13 6 15,-10 13-14-15,-9 16 6 16,-5 14 2 0,-1 9 12-16,-2 10 6 0,6 2 21 15,-1-2 2-15,8-7 0 0,7-6-12 16,11-17-4-16,10-11-12 16,4-15-1-16,9-7-7 15,-5-6 5-15,-3-1-7 16,-13 8 4-16,-4 6-25 15,-13 12-12-15,-9 11-47 16,-7 8-16-16,-3 7-51 16,3 3 0-16,-2-2-323 15,9-6 102-15</inkml:trace>
          <inkml:trace contextRef="#ctx0" brushRef="#br0" timeOffset="16266.7596">2632 4916 991 0,'7'-3'339'0,"1"3"45"15,-2 14-254-15,-2 20-46 16,-4 4-23-16,-5 27-4 16,-7 11 0-16,4 18-13 15,4-3-9-15,4 3-12 16,8-21-9-16,5-8-12 15,0-23 5-15,-4-11-5 16,-2-14 8-16,-10-12 0 16,-6-13 8-16,0-23-4 15,2-12 6-15,4-39-10 16,5-15 1-16,6-37-12 16,6 1-2-16,7-20-7 15,-1 23 8-15,7 17-9 16,-2 38 10-16,-1 15-5 0,-8 37 5 15,-6 14-14-15,-5 12 9 16,3 8-6-16,-6 10 9 16,2 7-5-16,1 6 14 15,0 3-9-15,-5 1 8 16,7 1-7-16,-7-10 8 16,9-3-9-16,3-7 7 15,9-11-7-15,2-4 6 16,16-1-11-16,-4-5 5 15,7 2-8-15,-4 2 5 0,1 3-9 16,-12 3 10-16,-6 3-6 16,-9 7 6-16,-12 6-6 15,-8 5 12-15,-12 10 7 16,-4-1 18-16,-12 2 26 16,2-1 22-16,-13 0 18 15,-2-6 5-15,2-1-13 16,3-9-21-16,2-5-23 15,7-10-17-15,9-10-67 16,3-6-56-16,20-10-451 16,4 0 82-16</inkml:trace>
        </inkml:traceGroup>
        <inkml:traceGroup>
          <inkml:annotationXML>
            <emma:emma xmlns:emma="http://www.w3.org/2003/04/emma" version="1.0">
              <emma:interpretation id="{1C3C07D4-4A23-4252-9B85-112E20F98D09}" emma:medium="tactile" emma:mode="ink">
                <msink:context xmlns:msink="http://schemas.microsoft.com/ink/2010/main" type="inkWord" rotatedBoundingBox="17663,6541 17677,6540 17679,6555 17664,6557"/>
              </emma:interpretation>
              <emma:one-of disjunction-type="recognition" id="oneOf10">
                <emma:interpretation id="interp18" emma:lang="" emma:confidence="1">
                  <emma:literal/>
                </emma:interpretation>
              </emma:one-of>
            </emma:emma>
          </inkml:annotationXML>
          <inkml:trace contextRef="#ctx1" brushRef="#br0" timeOffset="16378.5308">6769 4570 0</inkml:trace>
        </inkml:traceGroup>
        <inkml:traceGroup>
          <inkml:annotationXML>
            <emma:emma xmlns:emma="http://www.w3.org/2003/04/emma" version="1.0">
              <emma:interpretation id="{280EC1A3-3C93-42B6-8058-FD9D759962F2}" emma:medium="tactile" emma:mode="ink">
                <msink:context xmlns:msink="http://schemas.microsoft.com/ink/2010/main" type="inkWord" rotatedBoundingBox="18958,5836 21198,5587 21260,6144 19020,6393"/>
              </emma:interpretation>
              <emma:one-of disjunction-type="recognition" id="oneOf11">
                <emma:interpretation id="interp19" emma:lang="" emma:confidence="1">
                  <emma:literal/>
                </emma:interpretation>
              </emma:one-of>
            </emma:emma>
          </inkml:annotationXML>
          <inkml:trace contextRef="#ctx0" brushRef="#br0" timeOffset="-651390.7572">9391 3808 875 0,'-14'-6'394'0,"1"4"8"0,-5 12-170 0,-3 1-138 16,-4 15-6-16,7 5-30 16,-1 13-11-16,8 3-10 15,4 9-6-15,9-10-4 16,9-2-6-16,5-17 1 16,14-12-4-16,4-20 1 15,11-19-6-15,-1-15 4 16,0-13-2-16,-15-8 3 15,-8 1-3-15,-16 14 16 0,-10 6 12 16,-10 16 6-16,-3 12-6 16,-4 11 0-16,-7 13-19 15,1 11-14-15,0 12-11 16,7 1 4-16,8 5-6 16,10-6 5-16,6-8-27 15,9-17-46-15,14-14-108 16,6-12 132-16,15-20-492 15,7-4 126-15</inkml:trace>
          <inkml:trace contextRef="#ctx0" brushRef="#br0" timeOffset="-651056.5445">9683 3779 1103 0,'-21'21'349'0,"-2"18"72"15,-1 3-290-15,1 15-39 0,7-2-16 16,5 0-8-16,3-14-14 15,9-10-17-15,12-20-11 16,10-16-13-16,1-18-1 16,17-20-7-16,-1-11 9 15,1-12-7-15,-7 7 2 0,-7 1-6 16,-14 19 4-16,-11 10-4 16,-10 14 5-1,-12 12 2-15,-5 11 6 0,-1 13-7 16,0 7 5-16,3 12-7 15,10-1-1-15,2 2-7 16,1-9 8-16,5-4-7 16,5-15 6-16,6-7-8 15,6-12 6-15,14-12-79 16,1-10-43-16,3-4-78 16,-1 1-306-16,10 2 31 15</inkml:trace>
          <inkml:trace contextRef="#ctx0" brushRef="#br0" timeOffset="-651924.0028">8817 3855 713 0,'-2'-13'412'0,"-4"5"-10"16,-2 3-104-16,-2-1-129 16,-1 7-28-16,-6 6-7 15,1-1-37-15,-7 14-27 16,2 6-32-16,-5 13-17 15,5 3-10-15,2 16-8 16,6-7 3-16,6 2-6 16,9-9 5-16,9-4-7 15,10-20 8-15,10 1-9 16,3-18 9-16,9-11-6 16,0-8 11-16,0-18-6 15,-9-12 10-15,-2-10-4 16,-13 0 9-16,-7-2 6 15,-9 13 15-15,-6 6 1 16,-9 16 6-16,-2 7-12 16,-2 9-9-16,-2 14-19 15,5 6-3-15,-7 11-9 0,3 5 6 16,2 5-23-16,8-4-19 16,4-6 27-16,13-16-548 15,3-16 166-15</inkml:trace>
          <inkml:trace contextRef="#ctx0" brushRef="#br0" timeOffset="-652200.7769">8653 4121 728 0,'-5'8'329'16,"-1"-4"-14"-16,-1-3-146 15,2-7-171-15,2-1-303 16,3-7-7-16,0-1-114 16</inkml:trace>
          <inkml:trace contextRef="#ctx0" brushRef="#br0" timeOffset="-651660.7063">9115 4087 1356 0,'-9'20'319'0,"-1"-3"128"15,3 0-394-15,7-3-23 16,5-9-3-16,7-10-18 15,4-1-41-15,11-15 40 16,1-4-454-16,4-17 131 16</inkml:trace>
          <inkml:trace contextRef="#ctx0" brushRef="#br0" timeOffset="-652621.7569">8137 4248 565 0,'-11'6'292'0,"3"2"-31"15,0-4-127-15,8-3-86 0,0 2-46 16,3 1-5-16,-1-6 4 16,-2-1 1-16,0-4 10 15,1 2 15-15,-6 2 17 16,7 0 14-16,-4 3 6 16,2 5 7-16,5-7-6 15,-3 2 0-15,1 3-3 16,-3 4 12-16,0-4 3 0,-3 2 6 15,1-2-6-15,1 2-1 16,2-3-10-16,-2-1-4 16,5-1-6-16,1-11-14 15,5-7-9-15,6-11-12 16,10-8-6-16,2-18-12 16,4-4 6-1,6-7-7-15,-8 9 7 0,-4 5-9 16,-1 18 7-16,-6 11-8 15,-9 13 5-15,-2 6-11 16,-6 7 7-16,-4 7-5 16,0 6 6-16,-1 11-5 15,-2 7 10-15,0 7-7 16,1 3 5-16,-3 3-5 16,2-5 5-16,0-1-6 15,0-4 7-15,2-6-7 16,2-4 6-16,-1-4-54 0,5-2-69 15,0-5-381-15,9 9 54 16</inkml:trace>
          <inkml:trace contextRef="#ctx0" brushRef="#br0" timeOffset="-650483.2032">10004 3841 510 0,'12'-5'344'0,"-1"-5"-23"16,-3-3-110-16,-1 0-43 0,-4 0-63 15,2-2-10-15,-2 2-23 16,-2-1 5-16,3 4-6 15,-4 4 10-15,-2 4-3 16,-3 7-2-16,-1 6-12 16,-9 9-11-16,-1 1-17 15,-4 10-13-15,1 3-6 0,1 13 0 16,5 0 1 0,5 13-4-16,6-5 2 0,15 0-6 15,9-16 1-15,13-5-6 16,9-16 6-16,18-21-6 15,-9-9 8-15,9-14-6 16,-17-8 4-16,-6-18 2 16,-19 10 14-16,-9-11 18 15,-11 9 14-15,-10 3 2 16,-4 14 1-16,-12 11-20 16,-5 9-19-16,-15 15-14 15,3 8-3-15,-3 7-10 16,9 1 7-16,8 2-17 15,17-8-30-15,12-10-535 16,5-17 158-16</inkml:trace>
        </inkml:traceGroup>
        <inkml:traceGroup>
          <inkml:annotationXML>
            <emma:emma xmlns:emma="http://www.w3.org/2003/04/emma" version="1.0">
              <emma:interpretation id="{A7A24490-1B59-4E8A-AB25-CDF2762B895F}" emma:medium="tactile" emma:mode="ink">
                <msink:context xmlns:msink="http://schemas.microsoft.com/ink/2010/main" type="inkWord" rotatedBoundingBox="23942,4137 25646,3948 25870,5958 24165,6147"/>
              </emma:interpretation>
              <emma:one-of disjunction-type="recognition" id="oneOf12">
                <emma:interpretation id="interp20" emma:lang="" emma:confidence="1">
                  <emma:literal/>
                </emma:interpretation>
              </emma:one-of>
            </emma:emma>
          </inkml:annotationXML>
          <inkml:trace contextRef="#ctx0" brushRef="#br0" timeOffset="-647248.2687">13313 3352 990 0,'-5'-1'306'15,"2"-6"87"-15,1 1-269 0,1 1-4 16,1 0-25-16,0 0-5 16,-2 7-36-16,0-4-9 15,2 5-28-15,-1 6-5 16,-2 3-8-16,-2 10 4 16,-2 4-2-16,-1 1 4 15,2 4-4-15,-1-8 4 16,6-10-6-16,2-2 4 15,4-8-8-15,10-9 10 16,6-1-7-16,13-11 6 16,3-1-7-16,10-1 9 15,-5 7-11-15,2 9 3 16,-8 7-7-16,-1 11 3 16,-12 3-9-16,-5 4 5 15,-8 3-5-15,-9 4 9 16,-6-2-4-16,-3 6 10 0,-1-8-5 15,-8 2 15-15,0 0 0 16,-11-1 22-16,0-8-2 16,-6 6 19-16,0-5-6 15,-6-3 5-15,7-6-18 16,-2 1 1-16,5-7-17 16,3-3 0-16,11-1-14 15,-2-3 2-15,6 0-6 16,3-8-26-16,4 1-51 0,3-10 72 15,5-4-535-15,9-7 153 16</inkml:trace>
          <inkml:trace contextRef="#ctx0" brushRef="#br0" timeOffset="-645779.2936">14763 3187 651 0,'13'-13'410'16,"-5"2"-18"-16,-6-1-52 15,-4 7-124-15,-8 2-11 0,-4 6-54 16,-11 15-27-16,-2 5-70 16,-4 17-23-16,2 4-28 15,5 3 2-15,12 0-7 16,7-8 7-16,12-11-8 16,9-9 4-16,2-4-6 0,9-18 10 15,3-1-8-15,5-10 10 16,-1-7-6-1,4-5 8-15,-11 3-8 0,-1-3 7 16,-8 2-7-16,-7 1 7 16,-7 4-3-1,-6 1 14-15,-8 3-6 0,-4 1 8 16,-2 2-8-16,-4-1 3 16,-1 7-16-16,0 4-5 15,0 2-76-15,1 11-459 16,4 4 119-16</inkml:trace>
          <inkml:trace contextRef="#ctx1" brushRef="#br0" timeOffset="81019.0893">13378 4148 0,'0'0'0,"0"0"16,0 0-16</inkml:trace>
          <inkml:trace contextRef="#ctx0" brushRef="#br0" timeOffset="-646969.955">13331 3312 1147 0,'-10'-3'412'16,"5"1"67"-16,2 2-277 15,5 0-96-15,9-5-16 16,5-3-54-16,13-5-15 16,10-5-21-16,20-6 4 15,-4 3-4-15,5-2-13 16,-7 4-59-16,3 1-60 16,-19 10-370-16,3 8 49 15</inkml:trace>
          <inkml:trace contextRef="#ctx0" brushRef="#br0" timeOffset="-686026.2895">13768 2144 947 0,'31'-34'347'0,"-5"11"71"0,-13 18-251 15,-6 0-16-15,-11 7-29 16,-10 32-12-1,-11 18-43-15,-5 49-8 0,-8 2-25 16,-7 14-12-16,8-21-15 16,-7-8 8-16,15-45-8 15,-4 1 8-15,10-11-8 0,2-11 7 16,15-15-19-16,-4-7-84 16,15-10-57-16,13-22-355 15,8-4 9-15</inkml:trace>
          <inkml:trace contextRef="#ctx0" brushRef="#br0" timeOffset="-640724.2672">13717 3678 634 0,'-11'-4'384'16,"1"-1"-28"-16,2 1-99 16,6 8-152-16,0 5-38 15,7 1-29-15,5 8-24 16,5-2-8-16,6 2-8 15,5-8 9-15,9-13-1 0,1-10 9 16,0-15 0-16,-7-4 9 16,-3-4-4-16,-15 3 9 15,-4 6 7-15,-11 14 4 16,-7 3-5-16,-3 12 3 16,-6 4-12-16,-3 6-8 15,-1 9-13-15,8 0 3 16,4 3-2-16,14 4-35 15,24-1-409-15,6-11 130 16</inkml:trace>
          <inkml:trace contextRef="#ctx0" brushRef="#br0" timeOffset="-685564.4157">13592 2676 653 0,'-9'0'454'16,"6"0"-71"-16,3 3-90 16,10-6-163-16,0-5-45 15,12 1 16-15,1-1-24 16,16-1-2-16,0-1-38 0,10 5-46 16,-7-3-92-1,10 1-360-15,-15-1 61 0</inkml:trace>
          <inkml:trace contextRef="#ctx0" brushRef="#br0" timeOffset="-685812.3305">13781 2188 993 0,'13'-23'331'15,"-9"18"43"-15,-4 31-228 16,0 13-83-16,1 15 10 16,1-4-7-16,4 29 9 15,6-15-26-15,2-4-6 16,6-5-25-16,1 3-4 15,0-27-11-15,-2-3 3 16,-1-7-2-16,-6-5-3 16,-4-6-36-16,-8-7-66 15,-7-5-11-15,-9-1-341 0,-4-8 49 16</inkml:trace>
          <inkml:trace contextRef="#ctx0" brushRef="#br0" timeOffset="-646214.0722">14251 3205 814 0,'0'-7'356'0,"-2"9"15"15,2-2-190-15,-2 6-97 16,-3 14-36-16,-3 12 8 16,0 2-22-16,2 21 14 15,1-3-6-15,6 0 4 16,6-11-18-16,8-4 1 16,-1-22-19-16,7-4 6 15,4-11-7-15,1-11 12 16,-1-9-6-16,3-7 12 0,-8-7-3 15,-9-7 29-15,-5 2 0 16,-7-3 27-16,-7 10-5 16,-2-1-2-16,2 12-28 15,-8 3-5-15,4 8-29 16,-2 7 0-16,-1 5-5 16,-6 3 1-16,10 1-8 15,-6 4 5-15,3 1-6 16,-1 4 7-16,2-2-8 15,-3 6 5-15,5-2-4 0,2 0-22 16,9 1-47-16,10-5-94 16,8-6 21-16,18-14-397 15,4-6 65-15</inkml:trace>
          <inkml:trace contextRef="#ctx0" brushRef="#br0" timeOffset="-685329.0455">14176 2884 938 0,'9'27'314'0,"4"-1"75"16,0-8-253-16,2-7-17 0,-1-11-26 16,3-22 6-16,0-8-40 15,6-12-1-15,5-2-28 16,1-6-5-16,-2 8-21 16,-2 0 4-16,-9 14-8 15,-3 6 2-15,-6 17-10 16,-7 18 9-16,-2 6-3 15,2 9 4-15,-2 4 0 16,1 7 9-16,4-6-9 16,-1 4 5-16,-1 7-6 0,4-7 20 15,1-6-94-15,11 4-385 16,2-5 114-16</inkml:trace>
        </inkml:traceGroup>
      </inkml:traceGroup>
    </inkml:traceGroup>
    <inkml:traceGroup>
      <inkml:annotationXML>
        <emma:emma xmlns:emma="http://www.w3.org/2003/04/emma" version="1.0">
          <emma:interpretation id="{EF702414-E0C9-4A30-BB62-D9739C654B3D}" emma:medium="tactile" emma:mode="ink">
            <msink:context xmlns:msink="http://schemas.microsoft.com/ink/2010/main" type="paragraph" rotatedBoundingBox="1764,9208 19642,7961 19752,9543 1874,10790" alignmentLevel="2"/>
          </emma:interpretation>
        </emma:emma>
      </inkml:annotationXML>
      <inkml:traceGroup>
        <inkml:annotationXML>
          <emma:emma xmlns:emma="http://www.w3.org/2003/04/emma" version="1.0">
            <emma:interpretation id="{C43311B1-4A26-4063-A94C-6A40835E5AC4}" emma:medium="tactile" emma:mode="ink">
              <msink:context xmlns:msink="http://schemas.microsoft.com/ink/2010/main" type="line" rotatedBoundingBox="1764,9208 19642,7961 19752,9543 1874,10790"/>
            </emma:interpretation>
          </emma:emma>
        </inkml:annotationXML>
        <inkml:traceGroup>
          <inkml:annotationXML>
            <emma:emma xmlns:emma="http://www.w3.org/2003/04/emma" version="1.0">
              <emma:interpretation id="{4BABE46C-6383-48C3-A19C-44802725A4BE}" emma:medium="tactile" emma:mode="ink">
                <msink:context xmlns:msink="http://schemas.microsoft.com/ink/2010/main" type="inkWord" rotatedBoundingBox="1764,9208 3730,9071 3804,10133 1838,10270"/>
              </emma:interpretation>
              <emma:one-of disjunction-type="recognition" id="oneOf13">
                <emma:interpretation id="interp21" emma:lang="" emma:confidence="1">
                  <emma:literal/>
                </emma:interpretation>
              </emma:one-of>
            </emma:emma>
          </inkml:annotationXML>
          <inkml:trace contextRef="#ctx0" brushRef="#br0" timeOffset="38365.6361">-9094 7748 1220 0,'0'-18'311'0,"3"-8"96"16,7-1-350-16,6-4-21 15,3 10-16-15,12 3-1 16,0 13-5-16,9 18-3 15,3 10-6-15,-6 20-2 16,-11 11 1-16,-3 19 3 16,-12-5 2-16,-5 16 3 15,-4-14 10-15,1-5 20 16,-6-26 5-16,1-12 8 0,1-15 16 16,-1-22 9-16,-6-17-18 15,3-16-7-15,-5-10-9 16,1-20-16-16,-9 3-21 15,2-1-2-15,-4 14-2 16,-1 8 3-16,5 20-1 16,6 10 2-16,4 11-2 15,6 11-4-15,8 3-5 16,13 4-2-16,2 0-2 16,11-4-2-16,0-9 3 0,9-8-18 15,-7-6-45-15,10-5-106 16,-11 4 442-16,4 3-801 15,-13 2 326-15</inkml:trace>
          <inkml:trace contextRef="#ctx0" brushRef="#br0" timeOffset="40771.2535">-7614 7756 1146 0,'-11'-18'393'16,"-4"7"68"-16,4-1-285 0,5 6-65 15,2-2-17-15,9 3-48 16,11 0-13 0,10 0-27-16,15-1 0 0,9 4-14 15,13 4 11-15,-4 3-7 16,6 6 8-16,-8 0-10 16,-2 6 8-16,-15-1-9 15,-2 2 9-15,-19-4-10 0,-8 4 7 16,-9 0-4-16,-10-5 8 15,-7-2-6-15,-12 4 11 16,-7 1-6-16,-10 4 8 16,3 1-10-16,-4 5 11 15,9 0-6-15,1 4 12 16,9 0-9-16,-9 2 8 16,14 7-11-16,4-8 7 15,2-4-13-15,7-6 8 16,5-6-9-16,6-9-111 15,3-2 307-15,-9-25-701 16,-3-9 219-16</inkml:trace>
          <inkml:trace contextRef="#ctx0" brushRef="#br0" timeOffset="39288.1768">-8489 7192 1249 0,'-2'0'375'0,"0"3"71"15,2 5-358-15,2 16-31 16,1 2-40-16,7 13-7 16,5 2-3-16,7 9-1 0,6-13 0 15,6 4-2-15,-3-15-1 16,4 0 2-16,-12-15 0 16,-3 2 1-16,-9-11-2 15,-6-2 6-15,-9-8-1 16,-2 1-2-16,-9-6-9 15,-7 0-33-15,-4 5-13 16,-8 2-1-16,1 1 0 16,6 8 8-16,6 5 28 15,4-2 5-15,9 11 0 0,7-6 7 16,2 0 7-16,7 1 16 16,4-7 4-16,9-4 9 15,2-4-2-15,9-7-2 16,2-8-9-16,8-8-1 15,-8-1-7-15,-1 1-4 16,-11 7-5-16,-5 4 0 16,-14 13-4-16,-3 10 2 15,-5 2-1 1,-6 11 3-16,1 2-3 0,0 8 4 16,0-9-1-16,4 3-1 15,4-11-2-15,-1 1 1 16,1-5-2-16,-2-2 2 15,-1-5-1-15,-10 4 1 16,-1-1 0-16,-7-1 0 0,1 1-1 16,-9 1 0-16,5-6 0 15,1-1 2-15,6-3 0 16,-1-6 3-16,8-3-1 16,2 2 1-16,0-7-2 15,5-8-1-15,2 1-1 16,6-12-1-16,4 4 1 15,6-5-1-15,1 11 1 0,4-2-1 16,2 12 0-16,1 0 0 16,-4 7-1-16,6-2 16 15,-5 1-63-15,-8-16-434 16,-7 2 141-16</inkml:trace>
        </inkml:traceGroup>
        <inkml:traceGroup>
          <inkml:annotationXML>
            <emma:emma xmlns:emma="http://www.w3.org/2003/04/emma" version="1.0">
              <emma:interpretation id="{A005F148-251E-4E2F-B479-DAE9DDD037C7}" emma:medium="tactile" emma:mode="ink">
                <msink:context xmlns:msink="http://schemas.microsoft.com/ink/2010/main" type="inkWord" rotatedBoundingBox="4245,9203 9081,8865 9157,9966 4322,10303"/>
              </emma:interpretation>
              <emma:one-of disjunction-type="recognition" id="oneOf14">
                <emma:interpretation id="interp22" emma:lang="" emma:confidence="1">
                  <emma:literal/>
                </emma:interpretation>
              </emma:one-of>
            </emma:emma>
          </inkml:annotationXML>
          <inkml:trace contextRef="#ctx0" brushRef="#br0" timeOffset="43201.2409">-5542 7268 1164 0,'-12'-3'330'0,"-9"9"68"0,-3 12-333 16,-15 24-32-16,-2 13-24 15,-6 17-14-15,7 1 12 16,3 13-2-16,14-12 13 15,8 9-4-15,12-12 9 16,8 9-7-16,8-19 5 0,6-1-9 16,2-17 3-16,12-13-9 15,2-15 7-15,13-15-53 16,-3-20-39-16,2-18-352 16,-8-6 57-16</inkml:trace>
          <inkml:trace contextRef="#ctx0" brushRef="#br0" timeOffset="43455.7207">-5250 7471 1216 0,'-10'21'252'0,"-6"19"122"16,-4 12-350-16,2 13-2 15,-4 1 18-15,5 7 8 16,11-14 5-16,3-9-11 15,3-17-2-15,3-12-2 0,2-16 8 16,5-18 7-16,-1-9 9 16,6-23-11-16,1-8-7 15,-5-16-22-15,-7 6-11 16,-4-3-9-16,-10 15 8 16,0 12-11-16,-1 22 6 15,0 12-12-15,6 10 7 16,5 11-10-16,-5 2 9 0,6 12-9 15,4-5 12-15,7-1-9 16,1-8 10-16,16-12-5 16,3-21 14-16,10-12-6 15,2-11 9-15,10-25-9 16,-7 0 4-16,-3-3-9 16,-15 11 5-16,-10 12-8 15,-12 28-4-15,-11 22-7 16,-5 21 6-16,-7 21-9 15,1 13 11-15,-3 13 0 16,5-3 13-16,2 11-3 16,7-16 10-16,6-5-7 15,3-15 8-15,8-7-9 16,3-24 4-16,9-11-2 16,-3-11-14-16,6-13-138 15,-10 2-355-15,-9 3 54 0</inkml:trace>
          <inkml:trace contextRef="#ctx0" brushRef="#br0" timeOffset="44856.527">-4606 7699 1053 0,'11'-24'425'16,"-18"8"61"-16,-2-1-244 16,-3 8-79-16,-6 1-34 15,-6 3-57-15,-2 6-38 16,2 4-21-16,1 10-15 16,0 9 5-16,7 7-9 15,10-2 10-15,4 8-10 16,5-7 9-16,9-8-9 15,6-9 9-15,4-11-4 16,4-15 11-16,8-11-7 16,2-9 9-16,1-1-8 15,-4 7 5-15,-7 9-16 0,-10 16 4 16,-5 20-11-16,-9 8 8 16,-5 16-8-16,-2-6 14 15,0 1-3-15,3-11 10 16,6-6-8-16,4-20 11 15,8-12-4-15,5-9 8 16,8-21-6-16,-1-7 8 16,-1-6-10-16,-9 5 2 15,-5 1-19-15,-8 22-1 0,-5 7-23 16,2 17-17 0,-1 5-18-16,2 2 13 0,4 1-42 15,4 0 3-15,10-16-11 16,7-7 2-16,12-13-17 15,-1-11 44-15,5-16 13 16,-10-2 34-16,-6 1 13 16,-12 15 33-16,-6 10 45 15,-10 20 13-15,-7 17 6 16,-6 8 5-16,-8 20-17 16,-1 6-38-16,-6 20-13 15,5 0 1-15,2 6-3 16,5-13 9-16,8 2-6 15,5-18 3-15,7-1-10 16,8-6 1-16,9-4-8 16,3-11 6-16,12-1-5 0,-5-5 7 15,3-4-8-15,-13 0 7 16,-2-2-8-16,-12-9 6 16,7-7-7-16,-5-6 10 15,12-14-9-15,1-11 8 16,16-20-9-16,-1-6-5 15,8-13-40-15,-6 5-6 0,2 0-20 16,-14 21 3-16,-7 15 6 16,-10 17 38-16,-7 17 6 15,-8 16 18-15,-3 14 2 16,-3 10 6-16,-6 17 8 16,1 2 15-16,1 11 6 15,2-2 8-15,2 3-7 16,6-4-4-16,5-4-14 15,2-10-5-15,9-3-13 16,1-11 6-16,4-4-9 16,2-9 8-16,-4-4-3 15,-4-9 10-15,-5-1-3 16,-5-9 9-16,-11-3-9 16,-2 0 1-16,-5 3-14 15,-2-12 1-15,-4 1-10 16,4 4 7-16,-1-3-5 15,7-3 11-15,-1 8-1 0,7 7 13 16,3 1-6-16,5 0 8 16,2 7-9-16,6 1 3 15,5-2-14-15,5 1 3 16,9 1-8-16,1-4-1 16,8-3-63-16,-2-4-19 15,6-10-41-15,-3-1 0 16,4-2 7-16,-5 0 59 15,3-4 24-15,-9 8 52 0,6-3 27 16,-7 10 17-16,1 1 14 16,-6 12 14-16,-3 7-4 15,-10 11-14-15,-3 10 4 16,-9 8 2-16,-7 8-4 16,-5-2 2-16,-2 0-10 15,-3-12-13-15,7-1-22 16,4-11-6-16,-1-3-12 15,7-5 4-15,-3 0-10 16,13-6 6-16,-5-3-6 16,11 1 8-16,3-1-9 15,6 0 9-15,2-2-9 16,2 0 6-16,11-9-31 16,-4-4-14-16,4-2-84 15,-14 3-19-15,-6 0-367 16,-16 7 60-16</inkml:trace>
          <inkml:trace contextRef="#ctx0" brushRef="#br0" timeOffset="45280.5519">-3469 7670 902 0,'-9'7'344'16,"1"-3"26"-16,8 5-223 16,12-5-38-16,6-5-18 0,11-4-12 15,8-3-1-15,10-10-15 16,-2 3-29-16,7-3-56 15,-8 4-57-15,-2 7-368 16,-12 7 69-16</inkml:trace>
          <inkml:trace contextRef="#ctx0" brushRef="#br0" timeOffset="45371.3163">-2962 7477 1004 0,'10'13'299'0,"-4"2"66"15,-2 1-268-15,-9 8-9 16,2-1-15-16,-2 3 10 0,1-8-11 16,6-1-16-16,5-13-21 15,6-4-15-15,6-8-1 16,13-9-8-16,4-10-8 15,8 6-45-15,-7-4-11 16,2 1-16-16,-15 13 5 0,-1 14 6 16,-15 0 41-16,2 10 21 15,-5 10 27-15,-3 1 13 16,-1-3 15-16,6 0-1 16,-6-3-3-16,2-6-18 15,-1-11-8-15,3-9-12 16,-2-3-32-16,10-10-74 15,0-15-360-15,8-16 62 16</inkml:trace>
          <inkml:trace contextRef="#ctx0" brushRef="#br0" timeOffset="45797.7294">-2581 7305 589 0,'-1'13'557'0,"2"2"-158"16,1-1-348-16,4 4 352 15,11-8-387-15,4-2-9 16,8-6-3-16,8-2-53 0,-1-5-17 16,6 1-46-16,-9 8-47 15,-7-3 37-15,-13 7 73 16,-7 5 55-16,-14 2 64 16,-5 6 75-16,-5 2-19 15,-3 4 2-15,2-2-24 16,4-3-18-16,7-5-22 15,6-6-16-15,7-6-20 0,6-5-13 16,6 1-1-16,4-10-8 16,1 1-1-16,6-5-16 15,-4 11 4-15,1-8-9 16,-4 12 5-16,-3 8-4 16,-7-2 12-16,-5 3-6 15,-6 10 14-15,-8 4 8 16,-6-1 24-16,-11 8 34 15,1 1 20-15,-7-4 0 16,2-8-7-16,-2-6-18 16,7-9-29-16,3-14-76 15,8-2-124-15,11 1-386 16,9-1 31-16</inkml:trace>
          <inkml:trace contextRef="#ctx0" brushRef="#br0" timeOffset="46338.6764">-2071 6921 1075 0,'22'-10'305'16,"-5"8"88"-16,7 6-275 15,7-8-38-15,8 19 15 16,-4 4-37-16,8 17-2 15,-11 5-29-15,-6 30 0 16,-18 2-21-16,-16 28 7 16,-18 1-7-16,-8 19 9 15,-7-14-9-15,-4 10 7 16,8-23-11-16,-10-3 12 0,-2-28-17 16,-3-14-287-16,10-33-173 15,3-21-47-15</inkml:trace>
          <inkml:trace contextRef="#ctx0" brushRef="#br0" timeOffset="41966.0695">-6605 7790 907 0,'-5'-6'317'0,"5"-4"69"0,2-3-244 15,5-3-10-15,2-4-41 16,4-1-1-16,2 3-41 15,6 4-7-15,0 6-18 0,2 6-8 16,-2 7-19-16,5 9 7 16,-5 9-8-16,-5 16 1 15,-8 3 5-15,-5 18 10 16,-4-1-7-16,-2 7 9 16,-4-9-11-16,1-4 28 15,2-19-3-15,-1-11 24 16,4-16 2-16,1-14 30 15,-2-16-27-15,4-15 1 16,1-8-22-16,4-17-3 16,-3-2-29-16,1-5 8 15,-5 12-9-15,-3 1 6 16,-7 15-8-16,-1 13 11 16,1 9-8-16,2 7 7 15,3 8-8-15,4 9 4 0,5-6-16 16,9 12 6-16,4-1-11 15,17-4 9 1,5-3-5-16,16-7 11 0,0-9-6 16,7-3-27-16,-15 4-73 15,-18 2-429-15,-29 14 85 16</inkml:trace>
        </inkml:traceGroup>
        <inkml:traceGroup>
          <inkml:annotationXML>
            <emma:emma xmlns:emma="http://www.w3.org/2003/04/emma" version="1.0">
              <emma:interpretation id="{01095815-D39D-45A0-A949-49EDE526548B}" emma:medium="tactile" emma:mode="ink">
                <msink:context xmlns:msink="http://schemas.microsoft.com/ink/2010/main" type="inkWord" rotatedBoundingBox="9390,8970 14398,8621 14473,9698 9465,10047"/>
              </emma:interpretation>
              <emma:one-of disjunction-type="recognition" id="oneOf15">
                <emma:interpretation id="interp23" emma:lang="" emma:confidence="1">
                  <emma:literal/>
                </emma:interpretation>
              </emma:one-of>
            </emma:emma>
          </inkml:annotationXML>
          <inkml:trace contextRef="#ctx0" brushRef="#br0" timeOffset="48764.1017">1693 7094 1171 0,'-13'3'289'0,"-14"12"95"16,-9 6-323-16,-8 10 8 15,2 5 8-15,-3 14 20 16,12-1 10-16,7 7-13 15,17-4-27-15,5-5-24 16,16-17-20-16,22-18-9 16,8-18 4-16,23-30-8 15,9-16 7-15,14-22-8 16,-12-6-2-16,5-12-12 16,-26 14 9-16,-9 2-8 15,-17 21 6-15,-14 12-4 16,-12 22 12-16,-10 15-8 0,-4 9 8 15,-13 21-9-15,-2 12 12 16,-5 19-4-16,0 7 9 16,10 14-5-16,11-11 7 15,17 0-10-15,19-18 0 16,19-13-30-16,4-24-104 16,27-25-412-16,-5-22 81 0</inkml:trace>
          <inkml:trace contextRef="#ctx0" brushRef="#br0" timeOffset="49623.3756">2473 6841 1331 0,'-1'-8'408'15,"6"-3"71"-15,9 3-365 16,22 0-51-16,14 1-26 0,17-6-17 16,11 2 3-16,27-2 2 15,-8 3-60-15,4-14-465 16,-18 4 144-16</inkml:trace>
          <inkml:trace contextRef="#ctx0" brushRef="#br0" timeOffset="49244.3459">2579 7308 1238 0,'5'10'362'0,"3"-5"76"15,10-2-322-15,12-4-50 16,9-6 0-16,17-11 5 16,4-6-2-16,16-4-15 15,-3 2-21-15,8-3-24 16,-13 6-53-16,-10 2-114 15,-25 4-346-15,-20 2 33 16</inkml:trace>
          <inkml:trace contextRef="#ctx0" brushRef="#br0" timeOffset="49236.3673">2918 6690 1265 0,'0'20'372'0,"0"19"78"16,-2 5-352-16,-4 19-38 0,-6-2-20 15,1 16-9-15,-2-16 1 16,0 4-9-16,7-5 2 16,7-1-8-16,-4-20-86 15,3-5-414-15,3-17 117 0</inkml:trace>
          <inkml:trace contextRef="#ctx0" brushRef="#br0" timeOffset="50117.219">3059 7566 700 0,'-2'13'459'0,"7"-6"-60"0,2-4-58 16,11-3-238-16,3 0-12 15,14-18 24-15,7-13-22 16,17-16-15-16,-1-10-32 16,7-17-13-16,-11-2-22 15,-7 6-6-15,-18 15-2 16,-6 13 0-16,-14 22-10 16,-2 23-1-16,-12 18-2 15,-2 20 0-15,-4 11 2 16,1 24 9-16,-1-1 1 0,6 11 1 15,-1-8-1-15,2 1 1 16,3-22 2-16,2-13-103 16,-1-23-391-16,7-20 99 15</inkml:trace>
          <inkml:trace contextRef="#ctx0" brushRef="#br0" timeOffset="46894.9032">-1478 7368 1277 0,'7'12'395'16,"-1"-9"68"-16,14 2-321 16,7 1-98-16,12-6 7 15,3-3-13-15,14-8 6 16,-1-1-17-16,8-9 2 15,-1 10-22-15,2 1-1 16,-13 5-63-16,-14 12-102 16,-22 9-347-16,-20 15 26 0</inkml:trace>
          <inkml:trace contextRef="#ctx0" brushRef="#br0" timeOffset="46909.8644">-1366 7628 927 0,'-11'-3'420'15,"6"6"14"-15,2-3-232 16,9 5-69-16,7-4-52 0,15-4-4 16,7-8-33-16,29-5 9 15,5-1-29-15,21-9-2 16,-1 0-58-16,8-6-103 16,-19-4-62-16,-3-19-281 15,-20 10-36-15</inkml:trace>
          <inkml:trace contextRef="#ctx0" brushRef="#br0" timeOffset="47105.8927">-758 7136 1193 0,'-4'-8'424'16,"0"3"52"-16,8 4-313 16,4 4-85-16,8 2-14 15,8 0-51-15,12 1 9 16,0-1-6-16,6 5 6 0,-5 0-16 15,-3 7 3-15,-11 6-15 16,-9 21 6-16,-18 8-8 16,-16 21 13-16,-14 3-8 15,-23 17 12-15,-8-11-9 16,-11 7 27-16,10-16-55 16,-7-13-467-16,24-30 160 15</inkml:trace>
          <inkml:trace contextRef="#ctx1" brushRef="#br0" timeOffset="663841.6097">-337 7781 0</inkml:trace>
          <inkml:trace contextRef="#ctx0" brushRef="#br0" timeOffset="48425.9594">-75 7266 1132 0,'4'-11'327'0,"-13"-1"99"16,5 8-307-16,-1-3-26 16,1 5-9-16,1 7-17 0,5 7-24 15,1 14-17-15,2 16-6 16,1 15-17-16,6 3 7 15,-1 4-8-15,7-8 11 16,3-13-8-16,2-18 10 16,8-17-4-16,6-16 11 15,5-18-7-15,0-11 6 16,2-15-9-16,-7-2 2 16,-12-3-8-16,-16 12 4 0,-9 9-5 15,-8 20 2-15,-10 18-11 16,-1 19 4-16,-2 19-8 15,5 12 5-15,4 10-5 16,3-2 13-16,5 1-9 16,14-14 9-1,13-6-9-15,4-17 11 0,22-17-1 16,5-19 11-16,6-20-5 16,-2-15 10-16,-1-7-10 15,-17 4 3-15,-7-10-9 16,-22 21 7-16,-17-1-6 15,-11 14 7-15,-9 11-12 16,0 20 5-16,-1 11-12 16,6 20 6-16,3 4-9 15,7 1 10-15,7-2-5 0,6-11 11 16,13-9-9-16,6-13 10 16,21-7-5-16,7-14 10 15,12-14-10-15,-6-15 11 16,7-6-12-16,-13 3 5 15,-10 5-11-15,-15 21 4 16,2 17-17-16,-16 17 7 16,-7 15-8-16,2 11 11 0,-4 1-6 15,-1 1 18-15,5-4-6 16,3-17 11-16,8-9-2 16,6-9 11-16,12-14-6 15,-2-5 9-15,13-9-11 16,-6-2 2-16,5-4-11 15,-10 6 4-15,2 8-12 16,-10 10 4-16,-8 8-10 16,-7 13 0-16,-6 1-47 15,-5-1-54-15,-7-5-376 16,-4-12-50-16,-5-21-162 16</inkml:trace>
          <inkml:trace contextRef="#ctx0" brushRef="#br0" timeOffset="48435.9329">1121 7060 1149 0,'-2'-8'459'0,"0"8"7"15,4 2-266-15,5 1-162 16,6 5-28-16,6-3-7 16,10 1-89-16,5-1-15 15,8 5-364-15,1-4 29 16</inkml:trace>
          <inkml:trace contextRef="#ctx1" brushRef="#br0" timeOffset="672121.6303">1289 7169 0,'0'0'0,"0"0"0,0 0 16,0 0-1,13 49 17</inkml:trace>
        </inkml:traceGroup>
        <inkml:traceGroup>
          <inkml:annotationXML>
            <emma:emma xmlns:emma="http://www.w3.org/2003/04/emma" version="1.0">
              <emma:interpretation id="{2534DE5F-73DB-43EF-B9F4-F771754E9AF4}" emma:medium="tactile" emma:mode="ink">
                <msink:context xmlns:msink="http://schemas.microsoft.com/ink/2010/main" type="inkWord" rotatedBoundingBox="15082,8315 19644,7996 19752,9543 15190,9861"/>
              </emma:interpretation>
              <emma:one-of disjunction-type="recognition" id="oneOf16">
                <emma:interpretation id="interp24" emma:lang="" emma:confidence="1">
                  <emma:literal/>
                </emma:interpretation>
              </emma:one-of>
            </emma:emma>
          </inkml:annotationXML>
          <inkml:trace contextRef="#ctx0" brushRef="#br0" timeOffset="53591.1896">7120 6272 1014 0,'-8'0'332'0,"-8"13"48"16,0 10-278-16,-9 22-27 16,6 5-31-16,-2 23 4 15,10 2-3-15,2 8 2 0,11-12-15 16,5 5-6-16,7-17-9 15,2-8-3-15,4-13-6 16,-1-9 0-16,-6-18-1 16,4-7-5-16,-5-13-4 15,3-20-10-15,0 0-14 16,7-18-27-16,-2-5-13 16,3-6-1-1,-6 9 8-15,1 0 13 0,-6 22 27 0,-6 17 15 16,-6 23 12-1,0 18 22-15,-2 13 7 0,2 6 18 16,4-6 3-16,7-2 1 16,5-16-17-16,12-10 9 15,8-9-9-15,12-15-1 16,6-10-9-16,2-18-2 16,-5-9-17-1,-6-7-32-15,-14 8-13 0,-10-2-8 16,-10 21-2-16,-7 12-5 15,-8 13 23-15,-2 11 9 16,-4 15 9-16,-1 10 7 16,4 1 10-16,-1 3 15 15,5-7 7-15,6-4 8 16,5-18 0-16,15-12 6 0,10-14-11 16,14-21-5-16,3-11-10 15,13-14-36-15,-5-4-28 16,4-10-14-16,-15 4-15 15,-5-5-39-15,-21 16 19 16,-8 8 14-16,-14 19 11 16,-14 24 19-16,-6 17 48 15,-3 18 18-15,-1 14 9 16,-2 19 25-16,7-4 9 0,4 10 10 16,8-13-3-16,10-4-1 15,12-17-23-15,15-10-8 16,10-18-13-16,17-16-3 15,-3-8-11-15,9-19-35 16,-12-1-20-16,0-3-19 16,-17 9-3-16,-4-6 7 15,-14 18 34-15,-7 2 23 16,-8 12 21-16,-2 1 7 16,0 3 1-16,1 1 2 15,10 0-8-15,6-6-6 16,6-5-7-16,10-6-2 15,5 2-2-15,-2-4-13 16,-2-3-8-16,-6 5-4 16,-13-3-1-16,-10 1 0 15,-3 5 14-15,-5 8 11 0,-1 2 4 16,-2 13-1-16,0 6 1 16,-7 9 3-16,-3 7 4 15,-4 19 15-15,1 6 7 16,-5 18 16-16,8-2-2 15,5 10-3-15,8-12-14 16,11-1-6-16,7-20-13 16,7-3-1-16,-1-16-1 0,2-16 3 15,-6-7 1-15,-4-11 0 16,-9-6-3-16,-10-7-4 16,-10 1-4-16,-10-7-2 15,-4-1-3-15,-12-6-1 16,4 3 2-16,-1-3 0 15,4-2 0-15,8 2 1 16,8 7 4-16,3-1 6 16,11 12 5-16,14 5 2 15,1 4 0-15,18 1-5 16,13-1-5-16,14 1-4 16,10-4-1-16,23 5 4 15,-1 2-15-15,6-2-119 16,-27 7-376-16,-29 6 69 15</inkml:trace>
          <inkml:trace contextRef="#ctx0" brushRef="#br0" timeOffset="54103.8751">7315 6186 1365 0,'19'3'389'0,"9"-3"96"16,8 0-367-1,9 2-82-15,-3-7-8 0,7-5-80 16,-15-4-70-16,10-17-364 16,-10 2 29-16</inkml:trace>
          <inkml:trace contextRef="#ctx0" brushRef="#br0" timeOffset="54107.8697">7888 6113 1538 0,'1'11'362'0,"1"6"130"16,-4-1-432-16,-4-7-155 16,1-9-393-16,-3-30 98 15</inkml:trace>
          <inkml:trace contextRef="#ctx0" brushRef="#br0" timeOffset="51684.352">4540 6768 1056 0,'-12'-3'264'0,"-13"0"92"0,-5 4-306 16,-4 12-16-16,-1-1-8 16,-6 7 16-16,9 4-1 15,1 8 28-15,8 1-6 16,4 17 5-16,6-4-19 15,8 5 8-15,5-11-28 16,13-14 12-16,11-22-2 16,25-27 9-16,7-22-18 15,29-27 9-15,4-11-20 0,3-25-2 16,-12 12-15-16,-15-5 6 16,-26 21-9-1,-18 14 9-15,-10 33-9 0,-21 19 0 16,-1 25-11-16,-16 26 8 15,-4 16-11-15,-13 21 11 16,8 6-3-16,-6 9 20 16,10-10-6-16,6 3 14 15,9-18-7-15,14-6 10 16,11-17-19-16,22-14 7 16,15-21-10-16,12-21 11 15,-1-15-11-15,9-11 10 16,-14-2-19-16,-9-6-1 15,-15 13-12-15,-7-1 8 16,-12 11-5-16,-8 6 11 0,-5 17-5 16,-8 14 6-16,0 14-10 15,-8 17 10-15,0 8-1 16,0 11 23-16,6-8-2 16,7-1 14-16,11-13-10 15,9-12 6-15,6-21-16 16,24-18 9-16,5-18-11 15,11-18 9-15,2 0-10 16,7 1 7-16,-23 9-14 0,-6 11 5 16,-16 20-13-16,-9 10 4 15,-10 9-9-15,-2 10 9 16,-2 7-5-16,1 6 12 16,1 0-4-16,6-3 14 15,3-4-7-15,7-14 15 16,5-9-4-16,8-19 11 15,4-4-11-15,0-16 6 16,-9 0-14-16,-2-3 6 16,-12 13-15-16,-10-5-1 15,-10 16-19-15,-4 9-10 16,-7 2-17-16,1 7-18 16,6 8-20-16,8-2-54 15,10-7-7-15,16 2-17 16,0-12 9-16,16-1-105 15,10-7-31-15,9-6-68 16,-9-1 43-16,11-4 179 0,-14-2 297 16,-12 2 106-16,-7 4 115 15,-11 0 37-15,-12 9-146 16,-9 2-140-16,-4 6-10 16,-10 13-27-16,-2 10-55 15,-6 16-16-15,6 10-25 16,2 1 16-16,10-2-3 0,12-3 12 15,12-20-6-15,18-9 12 16,8-13-16-16,23-14 12 16,3-13-12-16,12-20 6 15,-13-6-16-15,-4-11 6 16,-21-1-11-16,-7-4 5 16,-22 16-11-16,-12-1 3 15,-8 19-11-15,-17 10 3 16,-9 17-7-16,-4 16 6 15,2 15-1-15,-9 14 9 16,13 3-1-16,0 8 11 16,10-7-3-16,13 0 9 15,11-8-6-15,9-4 6 16,12-7-7-16,9 1 5 16,2 0-7-16,7 5 5 15,-3 1-8-15,-2 11-6 0,-7-1-19 16,-12 7-48-16,-15-4-64 15,-12 9-368-15,-12-9 61 16</inkml:trace>
          <inkml:trace contextRef="#ctx0" brushRef="#br0" timeOffset="104841.4761">6298 7728 1240 0,'-23'-13'487'0,"22"9"12"15,9 0-300-15,11-1-149 16,4 5-34-16,5-1-98 15,1 9-247-15,3 7-165 16,-7 1-128-16</inkml:trace>
          <inkml:trace contextRef="#ctx0" brushRef="#br0" timeOffset="52471.761">6622 6692 514 0,'4'-10'492'15,"-11"2"-106"-15,-6 7 3 0,-6 7-294 16,-10 5 2-16,-6 4-37 16,0 4 1-16,-1-1 3 15,4 2 8-15,6-2-20 16,5 4-11-16,11-1-13 15,8-3-10-15,10-8-10 16,17-5 2-16,2-10-1 0,11-16 1 16,-1-3 0-16,5-4-4 31,-13 2-14-31,-1 5-24 0,-14 16-10 0,-4 18-6 16,-7 16 1-16,-1 10 7 15,-2 13 22-15,2 16 8 16,-1-5 4-16,1 12 9 15,0 0 7-15,-1 1 13 16,-4-6 6-16,0 6 7 16,-4-18-4-16,-4 2-2 15,-1-21-11-15,-5-3-1 16,0-23-4-16,-7-3 15 16,1-17 3-16,-6-11 2 15,3-17-4-15,-1-16-3 16,12-9-17-16,13-14-6 15,14 4-5-15,19-6-2 16,11 9 0-16,11-4-2 0,6 16 2 16,2 0 0-16,-7 12 2 15,-5 3 3-15,-15 12-1 16,-12 2 1-16,-14 7 2 16,-8-2 0-16,-6 8 0 15,-5 0-1-15,-1 8-1 16,-2 5-8-16,-1 10-1 15,-3 12-4-15,0 9 1 0,-1 6 0 16,4 6 5-16,4 5 1 16,8-9 3-16,6 0-1 15,8-15 2-15,17-20 5 16,4-19 3-16,19-19-26 16,4-15-45-16,8-19-79 15,-11-1-30-15,1-17-336 16,-17 8 50-16</inkml:trace>
        </inkml:traceGroup>
      </inkml:traceGroup>
    </inkml:traceGroup>
    <inkml:traceGroup>
      <inkml:annotationXML>
        <emma:emma xmlns:emma="http://www.w3.org/2003/04/emma" version="1.0">
          <emma:interpretation id="{0D04433E-98BC-41D8-804D-89427455AAB7}" emma:medium="tactile" emma:mode="ink">
            <msink:context xmlns:msink="http://schemas.microsoft.com/ink/2010/main" type="paragraph" rotatedBoundingBox="1529,10725 18194,9265 18361,11180 1697,12639" alignmentLevel="2"/>
          </emma:interpretation>
        </emma:emma>
      </inkml:annotationXML>
      <inkml:traceGroup>
        <inkml:annotationXML>
          <emma:emma xmlns:emma="http://www.w3.org/2003/04/emma" version="1.0">
            <emma:interpretation id="{F77C9823-3CC1-4D11-A2BF-15EE8A8F07B8}" emma:medium="tactile" emma:mode="ink">
              <msink:context xmlns:msink="http://schemas.microsoft.com/ink/2010/main" type="line" rotatedBoundingBox="1529,10725 18194,9265 18361,11180 1697,12639"/>
            </emma:interpretation>
          </emma:emma>
        </inkml:annotationXML>
        <inkml:traceGroup>
          <inkml:annotationXML>
            <emma:emma xmlns:emma="http://www.w3.org/2003/04/emma" version="1.0">
              <emma:interpretation id="{CEA45BDB-024C-4C8F-8528-21DCF396485F}" emma:medium="tactile" emma:mode="ink">
                <msink:context xmlns:msink="http://schemas.microsoft.com/ink/2010/main" type="inkWord" rotatedBoundingBox="1550,10963 4305,10722 4452,12398 1697,12639"/>
              </emma:interpretation>
              <emma:one-of disjunction-type="recognition" id="oneOf17">
                <emma:interpretation id="interp25" emma:lang="" emma:confidence="1">
                  <emma:literal/>
                </emma:interpretation>
              </emma:one-of>
            </emma:emma>
          </inkml:annotationXML>
          <inkml:trace contextRef="#ctx0" brushRef="#br0" timeOffset="89856.7763">-9296 9443 1062 0,'-11'-37'316'0,"8"-7"75"16,16 0-303-16,21-19-21 15,10 4-32-15,21-15-1 16,8 9-15-16,16 10-4 16,-10 21-5-16,-4 13-2 15,-15 25-2-15,-10 24 15 0,-22 9 4 16,-10 17 6-16,-10 4 3 16,-5 14 1-16,-14-8-5 15,-2 3 23-15,-2-15 6 16,0 6 8-16,-4-11-4 15,3-1-9-15,3-4-28 16,5 8-11-16,1-9-11 16,7-4-2-16,5-3-2 0,1 0 1 15,6-10-2 1,11 2 1-16,2 0 2 0,10 2-1 16,3-5 1-16,8-2 1 15,-7-7-3 1,3-10-32-16,-5-11-68 15,2-9-416-15,-13-8 83 0</inkml:trace>
          <inkml:trace contextRef="#ctx0" brushRef="#br0" timeOffset="89508.6811">-8996 9258 1231 0,'-3'23'314'0,"-10"9"90"16,2 15-338-16,1 7-61 15,0 17-2-15,7-4-1 16,10 15 2-16,6-4-3 0,8 3 2 16,1-16-2-16,1 0 1 15,-5-23-1-15,-5-5 2 16,-8-22 0-16,-7-5-44 15,-7-13-20-15,-11-14-347 16,-3-10 63-16</inkml:trace>
          <inkml:trace contextRef="#ctx0" brushRef="#br0" timeOffset="90698.0753">-8170 9603 1157 0,'5'0'290'0,"-2"0"97"16,9 4-333-16,2 2-7 16,1-11-10-16,1-4 17 15,0-1 2-15,-3-13 11 0,0-6-4 16,-3 3 1-16,-7 3-17 15,-5-6-1-15,-2 8-14 16,-8 6-4-16,-6 4-8 16,-6 6-2-16,1 12-9 15,-12 4-5-15,2 2-2 16,6 11-3-16,7 7-1 16,10 13 2-16,10 3-2 15,10 16 1-15,10-6 0 16,6-2-1-16,6-14 0 0,7-15 1 15,2-25 0-15,14-27 0 16,-3-26 1-16,1-16 1 16,-4-3 1-16,-5 3 0 15,-22 18 3-15,-5 9-2 16,-14 18 2-16,-6 7-3 16,-6 8-1-16,-4 8-2 15,0 16-2-15,2 10 1 16,0 5-1-16,1 21 2 15,7 3 1-15,4 5 3 16,6-11-3-16,11 3 0 16,4-27 1-16,9-18 0 15,2-15-1-15,2-20 3 16,-4-9-1-16,-2-4-94 16,-6 7-49-16,-2 10-357 15,-14 22 9-15</inkml:trace>
          <inkml:trace contextRef="#ctx0" brushRef="#br0" timeOffset="91810.7925">-7745 8888 1052 0,'-6'-16'362'0,"1"9"63"16,-2 12-280 0,1 12-58-16,-1 13-20 0,2 17-40 15,-1 21 5-15,3 7 7 16,3 16 15-16,1-7 1 15,11-9-1-15,2-15-18 16,12-15-11-16,2-20-15 0,12-12-4 16,2-7-1-1,5-19 2-15,-8-5 2 16,4-11 0-16,-17 2-1 0,-7-9 0 16,-8 15-4-16,1 11-8 15,-9 15-1-15,-1 18-2 16,-2 11 0-1,4 6 1-15,1-2 8 0,-1 0-1 16,10-8 0-16,7-11 0 16,-3-14-1-16,10-15 3 15,1-6 0-15,7-20 1 16,-4 1-1-16,2-3-8 16,-8 6-11-16,-2 3-2 15,-7 16-7-15,-5 9-8 16,-7 21 6-16,0 9 8 15,-2 11 3-15,4 2 8 16,-1-5 8-16,6 0 2 0,2-11-2 16,7-5 1-16,4-12 1 15,2-6 3-15,1-16 1 16,0-2 1-16,-3-1 1 16,0 6-4-16,-1 8-3 15,4 13-6-15,-1 8-1 16,4 18-2-16,-3 3 2 15,-4 15 1-15,2 3 5 0,2 4 1 16,-4-9 0-16,10 2 1 16,-2-10-1-16,4 2 0 15,-8-3 0-15,-2 9-3 16,-9-11 0-16,-5 11-1 16,-11-9 1-16,-5 12 3 15,-5-16 2-15,-7 10 1 16,0-16 7-16,-5 5 6 15,-2-20 5-15,-8-1 11 16,2-14 3-16,-7-14-1 16,2-13-9-16,-5-14-3 15,7-9-13-15,4-9-4 16,11 3-5-16,15-7 2 16,15 10-5-16,11-3 1 15,-3 5 0-15,9 8 6 0,-6 7-31 16,5-2-96-16,5 10-393 15,10-3 68-15</inkml:trace>
        </inkml:traceGroup>
        <inkml:traceGroup>
          <inkml:annotationXML>
            <emma:emma xmlns:emma="http://www.w3.org/2003/04/emma" version="1.0">
              <emma:interpretation id="{A554D34D-08A9-4F2F-A181-B353CB6C4C94}" emma:medium="tactile" emma:mode="ink">
                <msink:context xmlns:msink="http://schemas.microsoft.com/ink/2010/main" type="inkWord" rotatedBoundingBox="4930,10857 6473,10721 6535,11433 4993,11568"/>
              </emma:interpretation>
              <emma:one-of disjunction-type="recognition" id="oneOf18">
                <emma:interpretation id="interp26" emma:lang="" emma:confidence="1">
                  <emma:literal/>
                </emma:interpretation>
              </emma:one-of>
            </emma:emma>
          </inkml:annotationXML>
          <inkml:trace contextRef="#ctx0" brushRef="#br0" timeOffset="93359.5852">-5649 9313 1022 0,'-10'-19'375'0,"-6"2"67"0,-9 3-235 16,-2 6-72-16,-7 9-18 15,0 11-41-15,-5 12-33 16,10 7-26-16,3 13-11 16,9-5 2-16,9 1-8 15,13-9 10-15,5-2-9 16,6-18 7-16,8-9-5 16,2-10 11-16,7-16-5 15,-2-12 9-15,1-5-7 16,-8-2 4-16,-3-4-3 15,-12 14 8-15,-5 10-2 16,-10 12 4-16,-2 26-10 16,-4 15 0-16,4 14-11 15,0 3 2-15,8 12-6 16,3-11 9-16,9-4-8 16,4-20 5-16,12-12-6 15,2-17 11-15,16-21-4 0,1-18 8 16,5-16-5-16,-10-10 6 15,-6-3-3-15,-15 10-1 16,-8 13-10-16,-15 26 6 16,-3 22-18-16,2 17-3 15,-8 19-1-15,1 9 11 16,-1 9-7-16,4-1 17 16,2-6-5-16,8-8 10 15,6-6-9-15,2-15-15 0,8-12-98 16,2-12-49-16,17-33-372 15,-3-9 14-15</inkml:trace>
          <inkml:trace contextRef="#ctx0" brushRef="#br0" timeOffset="94105.0442">-5106 8810 933 0,'-3'12'351'0,"-1"1"24"15,-2 8-226-15,-5 11-54 16,1 5-21-16,0 22 6 16,2-4 5-16,3 13-5 15,7-10-15-15,3 9-18 0,4-20-12 16,3-2-16-16,-1-15-8 16,5-13-6-16,2-18 8 15,7-19-2-15,2-20 8 16,9-20-6-16,-2-12 4 15,-2-9-11-15,-9 10 5 16,-7 5-10-16,-9 23 7 16,-6 14-16-16,-4 21 3 15,-5 29-9-15,-2 15 9 0,-4 21-9 16,1 9 15-16,0 17-5 16,6-18 10-16,4 3-7 15,8-16 8-15,6-7-7 16,7-16 7-16,8-6-6 15,6-17 6-15,9-7-6 16,-2-10 10-16,1-4-7 16,-12 0 7-16,-4 2-11 15,-12 4 7-15,-6-1-9 16,-6 2 9-16,0 0-7 16,-5 0 11-16,0-2-10 15,-1 3 6-15,3 6-12 16,-4-3 7-16,2 11-12 15,2 8 10-15,1 4-9 16,-1 0 13-16,5 7-11 16,4-11 10-16,6-5-10 0,4-9 10 15,7-4-9-15,4-5 11 16,6-3-8-16,-3 3 8 16,1 3-8-16,-6 6 7 15,-9 4-12-15,-8 7 7 16,-3 1-5-16,-5-4 12 15,-3-4 6-15,1-3 23 16,0-2 8-16,-1-7 11 0,0-7-9 16,1-3-4-16,2-4-20 15,2-3-8-15,4 0-13 16,7 12 7-16,5 4-78 16,3 7-97-16,10-4-389 15,3 0 27-15</inkml:trace>
        </inkml:traceGroup>
        <inkml:traceGroup>
          <inkml:annotationXML>
            <emma:emma xmlns:emma="http://www.w3.org/2003/04/emma" version="1.0">
              <emma:interpretation id="{1533DECA-13C7-4671-BB69-8D57630217B9}" emma:medium="tactile" emma:mode="ink">
                <msink:context xmlns:msink="http://schemas.microsoft.com/ink/2010/main" type="inkWord" rotatedBoundingBox="7200,10228 11095,9887 11203,11119 7308,11460"/>
              </emma:interpretation>
              <emma:one-of disjunction-type="recognition" id="oneOf19">
                <emma:interpretation id="interp27" emma:lang="" emma:confidence="1">
                  <emma:literal/>
                </emma:interpretation>
              </emma:one-of>
            </emma:emma>
          </inkml:annotationXML>
          <inkml:trace contextRef="#ctx0" brushRef="#br0" timeOffset="96391.8058">-1760 8843 751 0,'-8'3'452'0,"-10"15"-30"0,-1 5-128 16,-7 7-141-16,1 8-38 15,6-6-18-15,9-9-27 16,0-2-20-16,14-15-18 16,5-6-19-16,4-3-5 0,9-3-8 15,5-2 10-15,9 4-11 16,-2 3 3-16,6 9-16 15,-9 1 0-15,2 9-8 16,-11-1 10 0,-5 4-6-16,-13-2 16 0,-5 7 0 15,-6-5 7-15,-12 10-5 16,-4-5 8-16,-8 0-1 16,1-8 6-16,-8-7-3 15,9-14 8-15,3-13-54 16,11-15-48-16,17-20-68 15,9-9-9-15,17-40-335 16,4-4 92-16</inkml:trace>
          <inkml:trace contextRef="#ctx0" brushRef="#br0" timeOffset="96733.1892">-1559 8486 962 0,'2'6'331'0,"-4"12"55"0,2 7-247 15,-5 13-38-15,2 13-16 16,3 12-3-16,3-1-7 15,2 7-9-15,10-10-17 16,4-4-18-16,6-11-9 16,2-7-17-16,-2-14 4 15,2-10-3-15,-7-12 10 16,-3-14-2-16,-4-8 10 0,-5-13-9 16,-4-8 4-16,-4-8-11 15,-5 6 1 1,-5 2-10-16,0 19 5 0,-3 15-11 15,5 21 7-15,3 15-8 16,4 7 14-16,7 9 0 16,2-5 13-16,12 0-2 15,-2-10 10-15,9-8-12 16,-4-14 5-16,16-17-11 16,-7-8 6-16,9-19-11 15,-4-2 8-15,-3-11-11 16,-13 12 6-16,-8-1-13 15,-9 18 5-15,-6 8-17 16,-3 25 8-16,-5 14-9 16,-1 11 13-16,3 13-7 0,0 0 17 15,5 2-8-15,6-14 9 16,10-4-9-16,1-16 9 16,11-15 3-16,-3-15-18 15,1-14-85-15,0-6-46 16,0-15-357-16,-1-15-17 15,-1-22-144-15</inkml:trace>
          <inkml:trace contextRef="#ctx0" brushRef="#br0" timeOffset="98192.3076">-1497 8199 1525 0,'11'-18'324'0,"4"-10"495"15,-4-15-1267-15,-9-6 375 16</inkml:trace>
          <inkml:trace contextRef="#ctx0" brushRef="#br0" timeOffset="97213.5797">-957 8463 944 0,'-8'21'321'0,"0"8"63"16,0 12-231-16,0 11-43 15,6 1-5-15,5 4-7 16,7-3-23-16,6-2-18 15,5-22-26-15,4 0-19 16,-1-8-3-16,0-5-7 16,-3-14 9-16,-3-2-6 15,-5-10 7-15,-3-17-6 16,-10-8 5-16,-3-8-20 16,-7-1-3-16,-5 8-13 15,2 10 5-15,2 12-12 16,4 15 18-16,4 16 1 0,6 8 14 15,6 8 1 1,2 2 13-16,10-1 0 0,5-9 8 16,6-5-9-16,2-18 4 15,7-1-10-15,-5-23 3 16,4-8-8-16,-6-10 7 16,-6-7-13-16,-4 3 4 15,-8 12-13-15,-8 11 4 0,-8 17-14 16,-1 19 10-16,-6 17-5 15,1 12 20-15,-2 9 11 16,6-2 25-16,2 3 10 16,5-15 10-16,5-15-12 15,4-7-6-15,4-15-18 16,3-18-8-16,-1-14-16 16,-2-3-44-16,-2-24-122 15,-6-5-333-15,-2-14-16 16,-7 4-217-16</inkml:trace>
          <inkml:trace contextRef="#ctx0" brushRef="#br0" timeOffset="97654.3409">-501 8552 469 0,'-4'26'508'16,"6"-5"-154"-16,13 4-283 16,1-7 286-16,12-7-348 15,1-6-1-15,8-5-29 16,-1-7 106-16,6-1-442 0,-5 0 157 15</inkml:trace>
          <inkml:trace contextRef="#ctx0" brushRef="#br0" timeOffset="97869.4633">198 8659 768 0,'-16'22'437'16,"-6"-5"-25"-16,1 4-118 16,13-3-170-16,-3-1-28 15,6-5-37-15,13-5-22 16,4-5-13-16,2-7-18 0,7 1-8 16,2-4-30-16,-4 2-1 15,1 6-11-15,-2 10 6 16,-5-4 5-16,-2 4 28 15,-6 13 0-15,-7-2 8 16,-7 5 0-16,-6 3 17 16,-8 11 10-16,-3-6 16 15,-3-1 9-15,0-7 5 0,-5-5-16 16,-2-16-1 0,-16-12-123-16,-14-2-75 15,-22-14-323-15,-1-24-23 16</inkml:trace>
          <inkml:trace contextRef="#ctx0" brushRef="#br0" timeOffset="95215.5873">-3588 9459 1072 0,'16'2'260'0,"12"-6"120"16,9 0-299-16,15-6 15 16,-2-8 0-16,12-11-17 15,-4-4-22-15,7-6-22 16,-16 7-17-16,0 3-34 0,-19 11-44 16,-12-1-377-16,-16 10 91 15</inkml:trace>
          <inkml:trace contextRef="#ctx0" brushRef="#br0" timeOffset="95220.5765">-3596 8891 1173 0,'-2'-1'412'0,"1"-6"50"16,6 2-316-16,4-3-48 15,9-3-38-15,11-10-24 16,7 0-7-16,11-10-11 15,2 2-3-15,6-2-57 16,-3 3-64-16,8 1-386 16,-11 12 62-16</inkml:trace>
          <inkml:trace contextRef="#ctx0" brushRef="#br0" timeOffset="94847.0238">-3346 8710 820 0,'10'-7'474'16,"-10"2"-46"-16,0 4-158 15,1 12-181-15,-1 18-51 16,-6 23-23-16,7 8-8 0,-1 23-4 16,-6 1 12-16,6 2-9 15,3-13 6-15,2 3-11 16,0-19 8-16,5-8-6 15,-1-15-1-15,-2-10-78 16,-4-14-19-16,0-5-345 16,-17-12 33-16</inkml:trace>
          <inkml:trace contextRef="#ctx0" brushRef="#br0" timeOffset="95663.2947">-3057 9140 923 0,'-5'35'375'0,"1"9"43"16,3-13-218-16,2-4-88 16,6-7-32-16,6-12-12 0,1-19-26 15,14-10-12-15,4-7 1 16,11-13-7-16,-3-1-8 16,7 8-11-16,-11 10 0 15,-4 11-13-15,-11 13 3 16,-4 18-10-16,-8 6 8 15,-4 10-4-15,-3 2 13 16,4 4-5 0,-2-6 10-16,0-1-8 0,6-12 5 0,2-8-5 15,-1-13 14-15,5-13-46 16,-1-15-33-16,4-12 225 16,10-4-618-16,4-10 236 15</inkml:trace>
          <inkml:trace contextRef="#ctx0" brushRef="#br0" timeOffset="95959.6475">-2482 8942 1049 0,'-5'13'276'0,"-1"8"82"15,-1 6-290-15,3 4 2 16,0-5-6-16,6 8-12 16,3-5 0-16,6 1-17 15,4-9-18-15,8 5-15 16,-2-7 6-16,1-1-6 15,3-5 8-15,-1-3-1 0,-5-12 12 16,6-8-2-16,-6-8 6 16,-1-12-4-16,-2-6 1 15,-3-11 2-15,-10 10 11 16,-6-2 5-16,-6 9 9 16,-6 9-4-16,0 16-6 15,-3 7-17-15,9 9-7 16,6 11-14-16,3 2 3 0,6 2-10 15,9-3 9-15,9-6-5 16,2-9 8-16,13-8-5 16,3-8 9-16,-1-14-6 15,-4-6 7-15,-1-6-8 16,-14 2 7-16,-9 1-8 16,-6 8 7-16,-9 5-12 15,-9 13 9-15,-2 10-14 16,5 8 9-16,-10 20-10 15,6 10 13-15,4 6-3 16,5 0 14-16,1-1-4 16,11-12 8-16,7-12-11 15,2-11 6-15,8-14-8 16,4-14-4-16,6-21-81 16,3-4-60-16,5-14-28 15,-9 1-350-15,0-6 51 0</inkml:trace>
          <inkml:trace contextRef="#ctx1" brushRef="#br0" timeOffset="798045.7287">-1630 9302 0,'0'0'16,"0"0"-16</inkml:trace>
          <inkml:trace contextRef="#ctx0" brushRef="#br0" timeOffset="97661.3193">-146 8689 861 0,'-5'35'392'15,"-6"12"39"-15,-4-6-189 16,-3 1-57-16,5-8-38 0,4-10-31 16,5-12-41-16,8-7-28 15,4-9-22-15,10-7-16 16,-1-5 0-16,8-8-73 15,-6 1-38-15,5 0-61 16,-4 9-13-16,3 4-30 16,-5 5 53-16,7 2 36 15,-3 4 59-15,3-1 19 16,1-13-10-16,7-5-240 16,-4-7 77-16</inkml:trace>
        </inkml:traceGroup>
        <inkml:traceGroup>
          <inkml:annotationXML>
            <emma:emma xmlns:emma="http://www.w3.org/2003/04/emma" version="1.0">
              <emma:interpretation id="{C4C2C4D8-0C1C-4F8B-B7C7-DDC3216B79E5}" emma:medium="tactile" emma:mode="ink">
                <msink:context xmlns:msink="http://schemas.microsoft.com/ink/2010/main" type="inkWord" rotatedBoundingBox="11272,10258 13486,10064 13587,11211 11373,11405"/>
              </emma:interpretation>
              <emma:one-of disjunction-type="recognition" id="oneOf20">
                <emma:interpretation id="interp28" emma:lang="" emma:confidence="0">
                  <emma:literal>Federngelüst</emma:literal>
                </emma:interpretation>
                <emma:interpretation id="interp29" emma:lang="" emma:confidence="0">
                  <emma:literal>#durchgeführt</emma:literal>
                </emma:interpretation>
                <emma:interpretation id="interp30" emma:lang="" emma:confidence="0">
                  <emma:literal>#durchgewühlt</emma:literal>
                </emma:interpretation>
                <emma:interpretation id="interp31" emma:lang="" emma:confidence="0">
                  <emma:literal>a durchgeführt</emma:literal>
                </emma:interpretation>
                <emma:interpretation id="interp32" emma:lang="" emma:confidence="0">
                  <emma:literal>F1dwehgehüt</emma:literal>
                </emma:interpretation>
              </emma:one-of>
            </emma:emma>
          </inkml:annotationXML>
          <inkml:trace contextRef="#ctx1" brushRef="#br0" timeOffset="717231.3926">1942 8150 0</inkml:trace>
          <inkml:trace contextRef="#ctx0" brushRef="#br0" timeOffset="100596.9738">2011 8591 869 0,'-3'12'329'0,"6"2"26"16,0-7-235-16,6-10-37 15,2-12-47-15,15-13-10 16,-2-11-24-16,7-12-25 16,3-3-26-16,2-3-38 15,-14 4-71-15,-2 2 8 16,-12 22 82-16,-5 10 56 15,-9 11 48-15,1 16 100 16,-6 10 15-16,-2-1-34 16,0 13-26-16,-2 5 22 15,4-1-12-15,3 9 13 16,4-6-20-16,6-3-13 16,6 0-32-16,7 2-17 0,4-7-22 15,9 10-3-15,-1-5-2 16,-2 2-1-16,-3-6-1 15,-6-2 1-15,-6-15-1 16,-7-13 1-16,-3-10 1 16,-4-16-2-16,-3-5-6 15,-6-8-14-15,-1 1-7 16,-11-5-3-16,2 14 0 16,-2 2 6-16,5 7 16 0,4 12 20 15,13 3 4-15,3 4-3 16,6 4-2-16,12 5-4 15,10 0-13-15,10-2 3 16,11-1 5-16,13-6 2 16,-4-6 2-16,2-4 2 15,-13-2-6-15,-6-2 0 16,-15 6 0-16,-13-4 3 16,-15 3-3-16,-9 3 2 15,-7 1-4-15,-7 3 2 16,1 4-4-16,0 7-1 15,4 2-1-15,3 11-1 16,2 2 0-16,5 11 3 16,4-2 2-16,12 4 1 15,9-10 0-15,14-2-44 16,7-19-88-16,9-23-366 0,7-8 49 16</inkml:trace>
          <inkml:trace contextRef="#ctx0" brushRef="#br0" timeOffset="99180.9307">892 8427 1029 0,'-10'-9'399'0,"-12"12"17"16,0 13-286-16,0 9-33 15,1 10-59-15,1 11 6 16,12-7 2-16,3 4 3 16,7-7-12-16,6-3-8 15,8-16-15-15,13 0-3 16,2-16-3-16,11 2 3 15,5-4-2-15,2 7-1 16,-8-2-3-16,-2 15-5 16,-15 2-3-16,-8 10 0 15,-13 0 1-15,-6 6 4 0,-5-6 5 16,-7 0 17 0,-4-9 12-16,-7-1 21 0,-3-4 0 15,-7-9 0-15,2-7-14 16,0-15-19-16,11 7-46 15,5-22-90-15,14-2-61 16,18-12-366-16,14-3 20 16</inkml:trace>
          <inkml:trace contextRef="#ctx0" brushRef="#br0" timeOffset="99497.7049">1304 8612 1010 0,'13'2'440'0,"-13"1"2"0,-3 10-229 15,-5 7-132-15,-4 9-18 16,4 3-36-16,-2 9 1 16,7-9-4-16,3 7-6 15,10-10-12-15,0 7-2 16,4-5-1-16,2 11-1 16,-1-1 0-16,-2 9-1 15,5-1 0-15,-10 4-2 16,-2-1 1-16,-6 0 2 15,-8-15 0-15,-6-3 1 16,1-11 1-16,-7-16 23 16,2-17 6-16,1-13 2 15,0-16 0-15,6-21-2 0,13-10-24 16,17-16-19-16,10 0-4 16,12-6 0-16,-4 16 0 15,-3 1 4-15,-6 22 10 16,-10 2 2-16,-10 22-1 15,0 2 1-15,-6 17-5 16,-9 10-3-16,-4 11 0 16,3 14-1-16,-4 12 1 0,-2 10 2 15,5 2 5-15,5 4 2 16,2-8 3-16,10-9-3 16,5-18 3-16,8-10 1 15,10-14-1-15,10-15 3 16,1-7-12-16,8-11-108 15,-9-6-42-15,-1-20-348 16,-12 6-7-16</inkml:trace>
          <inkml:trace contextRef="#ctx0" brushRef="#br0" timeOffset="99952.4916">1765 8320 916 0,'-2'4'353'0,"-4"5"20"16,1 4-221-16,-5 5-76 15,5 3-27-15,3 12-4 0,6-6-8 16,4 7-7-16,5-1-19 16,3 3-5-16,0-6-4 15,4 4-1-15,-2-9-1 16,-1-7-7-16,-2-12-20 16,6-12-41-16,-2-14-15 15,4-1-320-15,2-2 1 16,-1 9-103-16</inkml:trace>
          <inkml:trace contextRef="#ctx1" brushRef="#br0" timeOffset="827671.5583">2502 8361 0,'0'0'0</inkml:trace>
          <inkml:trace contextRef="#ctx0" brushRef="#br0" timeOffset="98690.6978">574 8728 1019 0,'18'-28'333'15,"-10"2"86"-15,-5 7-225 16,-4 6-41-16,-11 6 2 15,-6 9-45-15,-7 12-25 16,-1 11-49-16,-4 18-20 16,6 6-12-16,5 11-2 15,9-3 0-15,8-2-2 16,9-16 1-16,9-13 3 16,2-20 1-16,13-19 5 0,1-19 2 15,9-22 1 1,-2-2-2-16,-7-17-1 0,-9 8-5 15,-7 10 1-15,-11 14-3 16,-15 15-13-16,2 23-10 16,-8 21-36-16,-4 13-26 15,2 12-60-15,10 6-17 16,10-7 100-16,6-19-407 16,24-31 175-16</inkml:trace>
        </inkml:traceGroup>
        <inkml:traceGroup>
          <inkml:annotationXML>
            <emma:emma xmlns:emma="http://www.w3.org/2003/04/emma" version="1.0">
              <emma:interpretation id="{32DBB101-7695-4A8C-8087-046E829AD2BB}" emma:medium="tactile" emma:mode="ink">
                <msink:context xmlns:msink="http://schemas.microsoft.com/ink/2010/main" type="inkWord" rotatedBoundingBox="13954,10228 16381,10015 16470,11036 14044,11249"/>
              </emma:interpretation>
            </emma:emma>
          </inkml:annotationXML>
          <inkml:trace contextRef="#ctx0" brushRef="#br0" timeOffset="101724.4593">3257 8333 597 0,'5'-11'466'0,"0"1"-34"16,-7 1-54-16,-3 2-161 15,0 2-60-15,-9 4-10 16,-7 4-74-16,-5 3-18 0,0 7-45 16,-2 4 4-16,7 4-16 15,2 6 7-15,7 6-10 16,4 1 8-16,8-3-8 16,7-1-1-16,7-7-18 15,10-16-36-15,6-7-28 16,9-4-18-16,-2-4 1 15,7-2 13 1,-9 22 35-16,1 11 24 0,-10 9 15 0,-2 25 10 16,-9 16-3-1,-2 8 10-15,-7 2-2 0,-6 14 6 16,-4-21-6-16,-11-6 26 16,-8-15 11-16,-6-8 41 15,-3-24 7-15,-6-2 23 16,6-16-18-16,-4-15-2 15,4-13-42-15,11-17-7 16,9-17-22-16,19-14-16 16,17-9-25-16,23-12-8 15,8 4-11-15,7-4 5 16,-9 12 6-16,3 2 18 16,-22 20 8-16,-8 4 14 15,-9 17-6-15,-10 11 4 16,-14 13-11-16,-7 10 6 0,-1 14-9 15,-6 14 10-15,5 7-6 16,0 12 14-16,9 0-4 16,4 4 14-16,3-14-10 15,6-5 14-15,4-17-9 16,15-15 16-16,2-17-15 16,25-14 10-16,3-8-12 15,12-5 5-15,-12 8-15 16,-3 8 3-16,-23 21-12 0,-10 15 3 15,-14 13-7-15,-10 16 11 16,-6 7 5-16,-5 9 23 16,0-8 2-16,4 0 21 15,6-16-10-15,6-11 6 16,9-20-18-16,16-16 5 16,4-15-21-16,13-12 8 15,-1-1-13-15,9-1 3 16,-18 14-13-16,4 10 4 15,-12 15-15-15,-6 16 2 16,-8 9-6-16,5 10 9 16,-14 6-3-16,4 10 12 15,3-9-4-15,-1 3 11 16,-7-8-11-16,9-10 11 16,3-14-9-16,6-9 12 0,3-9-9 15,8-10 10-15,-2-1-10 16,-4 4 8-16,-7 7-13 15,-7 12 4-15,-9 21-13 16,-9 15 9-16,-7 2-1 16,-2 10-74-16,-3-13-85 15,18-21-365-15,8-27 10 16</inkml:trace>
          <inkml:trace contextRef="#ctx1" brushRef="#br0" timeOffset="802922.4765">3061 8256 0,'0'0'15,"0"0"1,41 24 15</inkml:trace>
          <inkml:trace contextRef="#ctx0" brushRef="#br0" timeOffset="102276.4991">4220 8637 922 0,'18'5'310'0,"10"-5"63"15,-2-7-252-15,8-20 7 16,-5 10-27-16,5-9 7 16,-8 0-26-16,0-6-2 15,-5 14-36-15,-2-19-4 16,-9 12-17-16,-7 0 16 15,-3 12-12-15,-8 4 6 16,-6 11-14-16,-6 8 1 16,1 8-19-16,-7 6 7 15,5 5-10-15,1 10 9 16,4 2-8-16,1 7 13 16,6-4-5-16,5 3 7 15,4-10-8-15,10-9 9 16,3-15-13-16,15-15 8 0,1-12-6 15,8-14 10 1,-4-6-24-16,-4 2-60 0,-11 11-52 16,-7 4-45-16,-8 9-352 15,-6 7 72-15</inkml:trace>
          <inkml:trace contextRef="#ctx0" brushRef="#br0" timeOffset="103247.7418">4705 8390 954 0,'-8'-14'375'0,"-2"1"70"15,4 5-240-15,-5 6-32 16,-2 7-55-16,-5 6-14 16,-2 4-61-16,-7 11-12 15,-2 0-27-15,-2 4 6 16,6 4-10-16,6 4 11 16,9-4-8-16,7-2 8 15,9-6-8-15,12-13 9 0,10-13-11 16,17-13 8-16,6-16-8 15,5-7-11 1,-7-1-21-16,-5 1-7 0,-23 9-13 16,-3 11 5-16,-10 9 2 15,-8 15 16-15,-7 8 5 16,-1 23 13-16,-10 7-5 16,1 17 26-16,4-3 5 0,-2 10 25 15,7-22-5-15,6-1 11 16,4-22-18-16,4-17 4 15,9-19-22-15,9-19 7 16,1-9-26-16,1-16-18 16,-4 7-29-16,3-11-39 15,-11 14-17-15,-6 4 20 16,0 19 18-16,-6 5 17 16,-4 25 39-16,-6 12 30 15,-3 11 2-15,-5 17 39 16,3 12 20-16,-7 5 39 15,2-6-13-15,9-3 7 16,-3-18-37-16,12-11-8 16,7-19-45-16,6-3 8 15,-2-19-16-15,15-20 9 16,-6-12-12-16,9-22 11 16,0-15-17-16,15-17 3 0,-7 12-15 15,7-9 5-15,-8 17-10 16,1-1 9-16,-8 31-3 15,-5 5 12-15,-6 15-4 16,-2 14 3-16,-4 23-6 16,-6 9 5-16,-4 10-6 15,-4 3 8-15,1-1-4 0,-4-6 8 16,0-2-7 0,3-4 8-16,2-5-8 0,5-6 10 15,6 2-29-15,11-9-60 16,5-4-35-16,10 1-26 15,1 8-19-15,4 5 12 16,-6 0 61-16,-2 5 21 16,-13 5 30-16,-8 0 31 15,-8 1 28-15,-12 4 50 16,1 0 21-16,-14-1 47 16,-3 1 1-16,-15 2 13 15,-5-8-46-15,-18-4-5 16,6-5-47-16,-5-4-34 15,13-11-142-15,9 1-404 16,17 1 76-16</inkml:trace>
        </inkml:traceGroup>
        <inkml:traceGroup>
          <inkml:annotationXML>
            <emma:emma xmlns:emma="http://www.w3.org/2003/04/emma" version="1.0">
              <emma:interpretation id="{CCF7CD1B-B908-4BCE-A46A-CBF2B6A724F4}" emma:medium="tactile" emma:mode="ink">
                <msink:context xmlns:msink="http://schemas.microsoft.com/ink/2010/main" type="inkWord" rotatedBoundingBox="16955,9984 18247,9871 18293,10402 17001,10515"/>
              </emma:interpretation>
              <emma:one-of disjunction-type="recognition" id="oneOf21">
                <emma:interpretation id="interp33" emma:lang="" emma:confidence="0">
                  <emma:literal>ihr</emma:literal>
                </emma:interpretation>
                <emma:interpretation id="interp34" emma:lang="" emma:confidence="0">
                  <emma:literal>über</emma:literal>
                </emma:interpretation>
                <emma:interpretation id="interp35" emma:lang="" emma:confidence="0">
                  <emma:literal>uhr</emma:literal>
                </emma:interpretation>
                <emma:interpretation id="interp36" emma:lang="" emma:confidence="0">
                  <emma:literal>wir</emma:literal>
                </emma:interpretation>
                <emma:interpretation id="interp37" emma:lang="" emma:confidence="0">
                  <emma:literal>übt</emma:literal>
                </emma:interpretation>
              </emma:one-of>
            </emma:emma>
          </inkml:annotationXML>
          <inkml:trace contextRef="#ctx0" brushRef="#br0" timeOffset="104437.3557">6173 8262 1124 0,'0'-3'370'0,"-1"-2"69"0,-1 5-290 16,-6 8-75-16,-2 2 0 16,-3 6-49-16,-3 10 1 15,3 5-14-15,6 1 10 16,4 7-15-16,3-2 11 16,5 1-12-16,6-6 12 15,-3-16-11-15,10-14 13 16,0-8-11-16,16-22 12 15,-1-11-11-15,7-3 7 16,-4 3-15 0,1 2 7-16,-16 12-10 0,-3 4 8 15,-10 13-13-15,-5 6-1 16,-6 9-7-16,-5 11 7 16,0 6-8-16,-2 9 13 15,5-6 0-15,5 6 7 0,9-12-8 16,8-8 12-16,6-13-5 15,13-17 13-15,9-13-6 16,15-17 9-16,3 0-12 16,4-23 5-16,-7 5-12 15,-15-6 8-15,-20 7-8 16,-9 4 7-16,-14 28-12 16,-19 12 6-16,-1 25-13 0,-7 24 7 15,-10 15-8-15,-5 16 13 16,11 0-3-16,-7-1 19 15,12-14-4-15,-1-9 12 16,12-18-10-16,9-2 7 16,7-10-18-16,15-6 8 15,6-5-10-15,18-3 7 16,4-5-8-16,7 2 8 16,-4 3-12-16,-1 0 5 15,-9 13-8-15,-3 11 5 16,-5-2-10-16,-8 8 10 15,-7 4-8-15,-2-2 9 16,-6-5-5-16,-3-1 10 16,0-7-6-16,7-9 14 15,-1-8-6-15,3-15 10 16,1-2-9-16,-2-8 11 16,-11 2-16-16,-6 0 7 0,-10 6-10 15,-4-6 6-15,-1 6-10 16,1 4 9-16,5 1-11 15,6 6 9-15,6 9-12 16,10 5 7-16,9-1-9 16,18 4 9-16,8 2-7 15,17-6 12-15,-1-2-1 16,2-6-45-16,-15-4-78 16,-11-10-403-16,-28-5 57 0</inkml:trace>
        </inkml:traceGroup>
      </inkml:traceGroup>
    </inkml:traceGroup>
    <inkml:traceGroup>
      <inkml:annotationXML>
        <emma:emma xmlns:emma="http://www.w3.org/2003/04/emma" version="1.0">
          <emma:interpretation id="{B4A70498-453E-4110-AEFC-CE15B0623D38}" emma:medium="tactile" emma:mode="ink">
            <msink:context xmlns:msink="http://schemas.microsoft.com/ink/2010/main" type="paragraph" rotatedBoundingBox="1997,12293 22461,10440 22606,12039 2142,13892" alignmentLevel="2"/>
          </emma:interpretation>
        </emma:emma>
      </inkml:annotationXML>
      <inkml:traceGroup>
        <inkml:annotationXML>
          <emma:emma xmlns:emma="http://www.w3.org/2003/04/emma" version="1.0">
            <emma:interpretation id="{EE952BB7-E338-48D7-B1FF-8426F148A9EA}" emma:medium="tactile" emma:mode="ink">
              <msink:context xmlns:msink="http://schemas.microsoft.com/ink/2010/main" type="line" rotatedBoundingBox="1997,12293 22461,10440 22606,12039 2142,13892"/>
            </emma:interpretation>
          </emma:emma>
        </inkml:annotationXML>
        <inkml:traceGroup>
          <inkml:annotationXML>
            <emma:emma xmlns:emma="http://www.w3.org/2003/04/emma" version="1.0">
              <emma:interpretation id="{7CD06B53-E887-42D5-9358-1B646AA23476}" emma:medium="tactile" emma:mode="ink">
                <msink:context xmlns:msink="http://schemas.microsoft.com/ink/2010/main" type="inkWord" rotatedBoundingBox="2016,12496 3854,12330 3918,13032 2079,13199"/>
              </emma:interpretation>
              <emma:one-of disjunction-type="recognition" id="oneOf22">
                <emma:interpretation id="interp38" emma:lang="" emma:confidence="1">
                  <emma:literal/>
                </emma:interpretation>
              </emma:one-of>
            </emma:emma>
          </inkml:annotationXML>
          <inkml:trace contextRef="#ctx0" brushRef="#br0" timeOffset="107124.1324">-8120 10463 1150 0,'-8'-5'318'0,"7"4"76"15,9 1-323-15,5 1-58 16,6 1-10-16,27 3-399 16,-4 1 109-16</inkml:trace>
          <inkml:trace contextRef="#ctx0" brushRef="#br0" timeOffset="106711.6404">-7906 10448 859 0,'-4'22'366'16,"-5"10"6"-16,-3 22-191 15,0 7-117-15,-2 20-5 16,1-8-2-16,-2 8 0 15,4-11 4-15,4-7-16 0,9-16-11 16,3-3-21-16,6-21-5 16,10-13-4-16,3-17 8 15,6-19-9-15,2-11-7 16,2-10-43-16,-5-2-4 16,-3-8-5-16,-8 15 5 15,-8 5 11-15,-5 9 44 16,-5 15 3-16,0 17 9 15,-4 13 1-15,3 11 10 0,2 8 2 16,-1 1 9-16,4-1 1 16,1-14 4-16,8-5-10 15,3-14 6-15,10-11-11 16,3-8 1-16,10-14-12 16,-2-4 6-16,0-1-15 15,-7 1 4-15,-4 6-14 16,-7 12 4-16,-6 17-12 15,-3 14 8-15,-2 13-10 16,2 6 13-16,-6 11-6 16,6-3 13-16,2-5-11 15,1-9 11-15,3-5-6 16,5-18 16-16,2-15-1 16,4-5 13-16,9-12-10 15,-5-7 7-15,3 6-19 16,-5 5 3-16,-6-1-13 0,-6 11 7 15,0 11-13-15,-8 1 9 16,4 7 0-16,-3 6 3 16,1-1-8-16,2-3 12 15,2-3-9-15,-4-7 1 16,7-9-12-16,-6-2-25 16,-3-6-98-16,-4-4-16 0,-6-8-347 15,-11 5 28-15</inkml:trace>
          <inkml:trace contextRef="#ctx0" brushRef="#br0" timeOffset="106110.297">-8794 10847 1077 0,'-4'26'293'16,"0"4"81"-16,-1 17-287 15,-2 1-36 1,-1 11-1-16,6-6 6 0,6-1-12 16,5-16-5-16,3-13-12 15,7-20-3-15,10-21-7 16,2-13 7-16,10-21-9 15,3-3 5-15,-2-3-13 16,-8 17 3-16,-3 10-16 16,-14 18 2-16,-2 20-9 0,-4 11 7 15,2 14-3-15,-1 4 16 16,6 8 0-16,-1-10 10 16,6-5-3-16,1-16 6 15,6-18 1-15,-1-15 5 16,7-15-5-16,-6-6 4 15,3-7-10-15,-7 9-3 16,-5 6-10-16,-11 17 2 16,1 10-15-16,-6 15 8 0,0 17-5 15,-5 3 12-15,3 10-4 16,-8-3 14-16,7-2-9 16,-1-11 6-16,6-12-11 15,2-16 11-15,13-16-70 16,-3-19-38-16,9-24 99 15,1-5-479-15,0-25 147 16</inkml:trace>
        </inkml:traceGroup>
        <inkml:traceGroup>
          <inkml:annotationXML>
            <emma:emma xmlns:emma="http://www.w3.org/2003/04/emma" version="1.0">
              <emma:interpretation id="{F87AC6F1-149F-4824-B8A9-36AD2B955798}" emma:medium="tactile" emma:mode="ink">
                <msink:context xmlns:msink="http://schemas.microsoft.com/ink/2010/main" type="inkWord" rotatedBoundingBox="4798,12188 8021,11896 8088,12645 4866,12936"/>
              </emma:interpretation>
            </emma:emma>
          </inkml:annotationXML>
          <inkml:trace contextRef="#ctx0" brushRef="#br0" timeOffset="107973.1147">-5951 10307 1084 0,'0'-17'373'15,"0"10"55"-15,-2 15-302 16,6 20-36-16,2 16-41 16,-3 24-28-16,1 5-6 0,0 14-9 15,1-7 9-15,0 4-11 16,2-19 8-16,-4-8-9 16,-2-17 9-16,-2-14-23 15,-4-14-25-15,-8-14-71 16,-2-9-14-16,-4-20-45 15,-4-5-5-15,-1-22 21 16,6-4 69-16,-1-14 48 16,7 0 62-16,14-10 43 15,9 13 13-15,9 1 7 16,9 22-15-16,11 6-13 16,-2 23-12-16,1 15 3 15,-2 9-3-15,-1 18-18 16,-12 10-3-16,-5 16-10 15,-14 3-4-15,-10 18-11 0,-8-3 8 16,-9 6 10 0,-1-6 13-16,-1 0 4 0,6-19 8 15,8-9-10-15,12-14-7 16,12-10-13-16,11-12-4 16,12-4-8-16,5-4 8 15,10-2-12-15,-2 1 6 16,9-2-10-16,-11 2 8 15,1-2-9-15,-13-1 9 0,-5-9-7 16,-9 1 8-16,-4-6-8 16,-8-2 1-16,-4-7 2 15,1 1 7-15,-10 1-9 16,-4 8 12-16,-1 4 6 16,0 7-2-16,-3 12-9 15,4 5 9-15,-4 11-14 16,-1 3 3-1,-2 11-10-15,1-1 7 0,-7 9-8 16,6-6 10-16,1 6-8 16,5-3 12-16,4 2-11 15,8-9 10-15,7-4-9 16,7-5 7-16,9-12-9 16,4-1 12-16,3-10-10 15,-1-4 14-15,2-11-72 0,-4-3-53 16,5-20-391-16,-4-3 47 15</inkml:trace>
          <inkml:trace contextRef="#ctx0" brushRef="#br0" timeOffset="108535.9244">-5069 10455 806 0,'-5'5'381'15,"1"1"-14"-15,-6 6-148 16,3-3-160-16,1 6-17 16,1-5-7-16,2-1-6 15,4-5 0-15,1 1 5 16,1-2 12-16,0 2 16 15,2 1 11-15,-3 9 0 16,1-1-6-16,-1 6-13 16,-1 1-16-16,3-2-19 15,-3-4-2-15,4-2-11 16,-2-5 5-16,1-5-8 0,-3-1 8 16,4 0-9-16,-2-2 7 15,2-2-10-15,5 2 6 16,5-7-7-16,-1-1 7 15,12-8-6-15,0-3 6 16,5-7-6 0,-2 3 5-16,5-6-9 0,-6 6 5 15,1 4-6-15,-13 7 6 0,5 7-11 16,-6 12 8-16,-4 11-11 16,-8 6 8-16,2 12-7 15,-11-2 13-15,3 1-5 16,1-7 13-16,5-7-11 15,0-11-14-15,10-12-68 16,-3-11-34-16,8-13-20 16,1-6-348-16,19-12 94 15</inkml:trace>
          <inkml:trace contextRef="#ctx0" brushRef="#br0" timeOffset="109654.5376">-4501 10411 1007 0,'-8'13'309'0,"-10"10"60"15,-3 4-277-15,-2 16-24 16,5-3-11-16,4 7-2 16,6-5 7-16,9-3-7 0,6-18-4 15,7-13-8-15,7-16-4 16,22-27-11-16,4-14 4 16,14-24-10-16,3-2-5 15,0-11-12-15,-12 17 2 16,-8 1-13-16,-21 21 5 15,-7 14-13-15,-18 23 4 16,-11 12-8-16,-8 21 11 0,-5 21-5 16,-1 9 14-1,-2 14 12-15,4-1 20 0,4 7 13 16,7-13 14-16,4-10-4 16,8-14-8-16,15-15-18 15,8-21-10-15,20-24-12 16,1-20 4-16,10-16-7 15,-7-2-1-15,-1-9-29 16,-18 21-3-16,-3 7-15 16,-12 22 9-16,-3 12-9 15,-9 18 25-15,-7 19 0 16,-2 9 13-16,-2 14-7 16,-2 0 21-16,4 13 5 15,4-16 15-15,2 3 0 16,3-16 10-16,9-10-14 15,7-19 1-15,6-22-12 16,6-13 2-16,9-18-22 0,0-4 3 16,4-15-71-16,2 9-21 15,4-14-26-15,-6 9 18 16,-1-16 0-16,-11 13 64 16,-6 4 21-16,-9 19 26 15,-4 11 22-15,-9 26 6 16,-2 18-4-16,-9 14 6 15,-9 25-3-15,-1 2-12 0,-3 17 10 16,-1-3 11-16,6 7-3 16,8-17 4-16,6 11-15 15,6-18-9-15,4-4-14 16,2-12 4-16,2-14-12 16,1-18 8-16,5-18-2 15,-1-16 6-15,6-12-10 16,-4-6 1-16,-1-11-24 15,-6 10-4-15,-5 1-11 16,-6 12 8-16,2 9-2 16,-3 18 19-16,1 9-2 15,4 11 11-15,3 11-3 16,3 3 13-16,9 4 7 16,6-3 12-16,13-5 2 15,3-10 8-15,18-12-8 0,-4-13 1 16,6-15-13-16,-12-1 1 15,-4-6-13-15,-22 7 7 16,-8 1-10-16,-11 15 6 16,-7 7-13-16,-16 2 9 15,0 17-12-15,-3 7 9 16,3 18-8-16,1-3 10 16,12 15-8-16,2-10 13 15,6 0-6-15,3-13 9 0,6-8-8 16,6-15 12-16,13-18-9 15,4-12 8-15,17-15-10 16,-4-2 9-16,10-2-18 16,-8 16 0-16,-1 7-12 15,-14 15 6-15,-3 9-10 16,-9 17 13-16,-4 11-3 16,-6 5 14-16,0 12-2 15,-4-6 12-15,4-7-5 16,-2-12 9-16,3-6-10 15,2-15 4-15,7-12-4 16,-4-6 0-16,-2-8-129 16,-5-3-12-16,-16-8-395 15,-12 6 0-15</inkml:trace>
        </inkml:traceGroup>
        <inkml:traceGroup>
          <inkml:annotationXML>
            <emma:emma xmlns:emma="http://www.w3.org/2003/04/emma" version="1.0">
              <emma:interpretation id="{BC693929-CAD4-4FD2-A898-F69DE8BF65C5}" emma:medium="tactile" emma:mode="ink">
                <msink:context xmlns:msink="http://schemas.microsoft.com/ink/2010/main" type="inkWord" rotatedBoundingBox="9065,12032 10078,11940 10188,13163 9176,13255"/>
              </emma:interpretation>
              <emma:one-of disjunction-type="recognition" id="oneOf23">
                <emma:interpretation id="interp39" emma:lang="" emma:confidence="1">
                  <emma:literal/>
                </emma:interpretation>
              </emma:one-of>
            </emma:emma>
          </inkml:annotationXML>
          <inkml:trace contextRef="#ctx0" brushRef="#br0" timeOffset="110263.3787">-1702 10168 1093 0,'-12'3'413'15,"7"-3"44"-15,6 5-271 16,9 5-78-16,11 8-16 16,12-10-42-16,22-3-5 15,8-9-11-15,25-9-8 16,1-6-14-16,13-1-1 15,-16 1 4-15,-7 3-87 16,-22 9-56-16,-18 10-379 0,-28 7 20 16</inkml:trace>
          <inkml:trace contextRef="#ctx0" brushRef="#br0" timeOffset="110736.1383">-1572 10405 1088 0,'-22'9'330'15,"7"4"69"-15,15-1-296 16,13-3-27-16,13 0-11 16,16-6 15-16,8-5-5 0,12-9-3 15,0-5-18-15,14-9-34 16,-8 1-101-16,0-2-393 16,-13 3 84-16</inkml:trace>
          <inkml:trace contextRef="#ctx0" brushRef="#br0" timeOffset="110742.1254">-951 9981 1100 0,'10'4'336'16,"3"-1"79"-16,3 3-261 16,4 4-67-16,4 6 14 15,-4 2-21-15,1 13-7 16,-5 3-25-16,-5 8-7 0,-7 4-10 15,-16 18 4-15,-7 1-5 16,-14 21 0-16,-2-5-9 16,-8 9 3-16,9-24-30 15,8-20-223-15,17-35-291 16,10-24 1-16</inkml:trace>
          <inkml:trace contextRef="#ctx1" brushRef="#br0" timeOffset="830074.5804">-1719 11268 0,'0'0'16,"0"0"-1,0 0 1</inkml:trace>
        </inkml:traceGroup>
        <inkml:traceGroup>
          <inkml:annotationXML>
            <emma:emma xmlns:emma="http://www.w3.org/2003/04/emma" version="1.0">
              <emma:interpretation id="{A78A4869-7071-437A-BE1A-DAB5B564E888}" emma:medium="tactile" emma:mode="ink">
                <msink:context xmlns:msink="http://schemas.microsoft.com/ink/2010/main" type="inkWord" rotatedBoundingBox="11019,11711 14115,11431 14231,12711 11135,12992"/>
              </emma:interpretation>
              <emma:one-of disjunction-type="recognition" id="oneOf24">
                <emma:interpretation id="interp40" emma:lang="" emma:confidence="1">
                  <emma:literal/>
                </emma:interpretation>
              </emma:one-of>
            </emma:emma>
          </inkml:annotationXML>
          <inkml:trace contextRef="#ctx0" brushRef="#br0" timeOffset="111609.1967">242 9842 1036 0,'-2'-13'382'0,"-3"5"62"16,2 8-251-16,-5 6-92 0,-5 15-8 16,1 9-59-16,-1 15-9 15,0 7-18-15,4 11 13 16,7-1-9-16,4-2 13 15,6-13-12-15,18-5 11 16,3-16-13-16,12-13 13 16,2-15-12-16,12-12 13 15,-6-16-13-15,6-10 9 16,-9-4-13-16,-1-6 5 16,-16 4-12-16,-11 6 11 15,-15 9-10-15,-11 8 6 16,-8 12-7-16,-2 6 6 15,-1 4-9-15,-1 9 7 16,7 0-9-16,4 5 7 0,2 0-9 16,7 6 5-16,5-6-6 15,8 0 9-15,2-3-5 16,12-9 10-16,1-9-6 16,9-6 6-16,-6-4-54 15,6-5-99-15,-16 1 456 16,5-1-816-16,-8 3 322 15</inkml:trace>
          <inkml:trace contextRef="#ctx0" brushRef="#br0" timeOffset="113011.2867">874 9957 650 0,'7'0'299'0,"2"-5"-2"15,4 0-166-15,7-4-67 16,-1-1-53-16,9 3-81 15,-7 2-22-15,-3 4-1 16,-5-1 9-16,-7 4 87 16,-6-1 84-16,-1-1 56 15,-3 0 17-15,-2 0 39 16,-4-1-62-16,0-2 29 16,-1 3-33-16,0 1 3 15,1 2-40-15,2 1-10 16,1 2-50-16,6 2-8 15,-1-3-23-15,9 0 5 0,2-5-12 16,6-8 12-16,0-5-8 16,1-2 9-16,-5 1-8 15,-4 2 7-15,-6 4-12 16,-12 8 7-16,-7 7-9 16,-10 11 6-16,1 6-8 15,-6 13 10-15,9 4-8 16,0 4 8-16,12-3-10 15,6-6 10-15,11-7-13 0,6-11 10 16,15-13-9-16,10-18 10 16,8-3-7-16,12-12 8 15,4 9-8-15,9 6 8 16,-8 14-11-16,-2 14 5 16,-12 6-7-16,-13 13 7 15,-13-3-7-15,-13-2 11 16,-2-6-7-16,-4-7 15 15,1-13-4-15,0-6 24 16,6-5-9-16,-6-23 11 16,0 0-12-16,4-14 5 15,-6-5-25-15,1-10 8 16,-7 14-11-16,2 6 3 16,-7 12-14-16,0 13 6 15,9 15-9-15,-1 12 7 0,4 1-1 16,7 8 9-1,3-6-11-15,1-1 3 0,8-7-18 16,5-11-24-16,1-7-26 16,9-8-10-16,0-4-7 15,-7-6 15-15,-5 6 27 16,-6 8 24-16,-10 10 17 0,-6 9 9 16,-7 12-4-16,0 18 6 15,-2 5-3-15,3 19 8 16,0 2 1-16,6 8 25 15,1-12 0-15,2 10 28 16,0-11-1-16,1 7 12 16,1-5-24-16,-2 12 1 15,-2-7-29-15,0 8 1 16,-4-10-15-16,-6 1 7 16,-4-14-8-16,-4-4 11 15,-3-14-5-15,-1-11 29 16,1-9 1-16,0-17 14 15,-1-14 1-15,6-32-10 16,6-16-32-16,20-38-23 16,12-12-30-16,27-22-25 15,6 11 3-15,20-13 8 0,-8 27 13 16,-1 7 24-16,-18 22 11 16,-9 17 12-16,-23 25-4 15,-12 14 2-15,-15 16-7 16,-12 22 6-16,-7 17-7 15,-8 19 7-15,3 13-1 16,-2 18 10-16,10-3-3 16,6 5 12-16,11-15-8 15,14-9 6-15,12-15-11 16,20-20 8-16,8-22-10 0,13-18 10 16,-6-9-9-16,1-14 6 15,-15 0-12-15,-7 0 8 16,-14 16-11-16,-6 4 7 15,-9 14-11-15,-8 16 9 16,-1 16-10-16,-6 19 14 16,3 5-3-16,2 17 30 15,1-3-2-15,5-2 20 16,8-17-13-16,10-11 12 16,3-20-22-16,19-24 9 15,1-7-18-15,11-25 9 16,-5 2-18-16,1-11 5 15,-15 13-15-15,-7-4-5 16,-15 21-15-16,-11 6 0 0,-5 12-8 16,-6 12 5-16,-2 14 6 15,-5 15 12 1,3 8 0-16,1 9 13 0,4-1-2 16,4-3 13-16,6-13-6 15,6-10 8-15,7-18-14 16,8-21 4-16,5-11-42 15,5-18-133-15,-2-3 247 16,-3-13-608-16,-8 11 146 0</inkml:trace>
          <inkml:trace contextRef="#ctx0" brushRef="#br0" timeOffset="113409.0781">2548 9649 482 0,'-5'26'359'0,"-1"11"-78"16,4-8-25-16,2-4-508 15,5-9 84-15</inkml:trace>
          <inkml:trace contextRef="#ctx0" brushRef="#br0" timeOffset="113534.9608">2846 9884 950 0,'2'24'272'0,"-5"6"101"16,-2 5-255-16,3 12 11 15,-1-9-15-15,3 1-3 0,2-17-46 16,11-12-5-16,5-17-46 16,17-20 1-16,6-19-10 15,14-12-4-15,-2-10-17 16,4-20 0-16,-8 9-8 16,-10-9 5-16,-16 17 6 15,-15 8 8-15,-15 22 0 0,-16 17 7 16,-6 19-9-16,-11 11 9 15,-2 7-3-15,-12 23 18 16,-1 1 3 0,0 15 36-16,8-5 0 0,6 5 13 15,20-18-20-15,11 0-1 16,10-16-37-16,13-6-2 16,8-4-20-16,13-7-18 15,9-4-23-15,10 6-5 16,1 5-9-16,-1 4 11 15,-11 6 21-15,-9 11 17 16,-17 3 10-16,-16 6-3 16,-11-3-50-16,-7-7-365 15,2-17 97-15</inkml:trace>
        </inkml:traceGroup>
        <inkml:traceGroup>
          <inkml:annotationXML>
            <emma:emma xmlns:emma="http://www.w3.org/2003/04/emma" version="1.0">
              <emma:interpretation id="{6EBA6C4F-8562-46C0-9657-15A931E64462}" emma:medium="tactile" emma:mode="ink">
                <msink:context xmlns:msink="http://schemas.microsoft.com/ink/2010/main" type="inkWord" rotatedBoundingBox="14515,11373 16036,11235 16100,11944 14579,12081"/>
              </emma:interpretation>
              <emma:one-of disjunction-type="recognition" id="oneOf25">
                <emma:interpretation id="interp41" emma:lang="" emma:confidence="0">
                  <emma:literal>mit</emma:literal>
                </emma:interpretation>
                <emma:interpretation id="interp42" emma:lang="" emma:confidence="0">
                  <emma:literal>unit</emma:literal>
                </emma:interpretation>
                <emma:interpretation id="interp43" emma:lang="" emma:confidence="0">
                  <emma:literal>unt</emma:literal>
                </emma:interpretation>
                <emma:interpretation id="interp44" emma:lang="" emma:confidence="0">
                  <emma:literal>weit</emma:literal>
                </emma:interpretation>
                <emma:interpretation id="interp45" emma:lang="" emma:confidence="0">
                  <emma:literal>Unit</emma:literal>
                </emma:interpretation>
              </emma:one-of>
            </emma:emma>
          </inkml:annotationXML>
          <inkml:trace contextRef="#ctx0" brushRef="#br0" timeOffset="114914.4321">3729 9738 1128 0,'-7'0'365'0,"-1"15"54"16,0 9-306-16,-2 18-44 15,-1 8-20-15,3 10-8 16,5-3 5-16,8-3-3 16,8-19-5-16,16-12-9 15,10-18-1-15,17-23-7 16,4-18 4-16,12-14-8 15,-12-2 1-15,-2-13-14 16,-21 12 5-16,-9 1-8 16,-18 13 7-16,0 8-10 0,-12 23 9 15,-5 11-12-15,-1 17 8 16,-5 19-9-16,-6 6 12 16,1 7 1-16,3 3 21 15,2 0 1-15,10-11 12 16,10-10-10-16,4-14-1 15,13-20-13-15,9-15 0 16,14-21-11-16,2-14 9 0,12-16-10 16,-9 4 2-16,-2-5-17 15,-17 12 0-15,-12 15-14 16,-13 22 3-16,-13 18-10 16,-6 21 16-16,-7 20-2 15,2 7 13-15,-2 6-3 16,7-6 11-16,4-1 0 15,7-14 9-15,10-12-4 16,6-15 12-16,16-18-5 16,6-16 2-16,12-17-9 15,0-3 3-15,-1-3-16 16,-10 8-4-16,-8 4-27 16,-12 22 2-16,-8 5-16 15,-7 14 10-15,-9 14 0 16,-3 13 28-16,-2 7-4 15,2 5 19-15,1 7-1 16,7-9 14-16,9-3-1 0,2-12 10 16,12-11-3-16,1-16 7 15,8-18-13-15,4-13 3 16,8-20-11-16,-7-3 1 16,10-17-21-16,-3 11 4 15,-3-10-24-15,-14 11-4 16,-1-3-25-16,-10 21 16 0,-4-1-5 15,-6 21 21-15,1 11-1 16,-4 13 24-16,-5 13-6 16,1 6 7-16,-6 9 3 15,-1 2 17-15,0 14-4 16,-2-3 13-16,0 17-6 16,6 5 1-16,2 10-11 15,5-8 4-15,5 8-9 16,4-22 4-16,-1-13-7 15,-5-15 9-15,-1-10-4 16,-5-16-3-16,-6-10-36 16,-5-5-17-16,-9-10-37 15,-3-2-5-15,-9-8 3 16,-1 6 33-16,-5-7 16 16,7 5 48-16,0 0 32 15,11 6 29-15,6 4 33 16,11 8 19-16,4 0-13 0,7 1-22 15,13 5-30-15,10 0-30 16,13-3-22-16,1 10 7 16,11-2-62-16,-13 2-63 15,0 5-414-15,-16 4 64 16</inkml:trace>
          <inkml:trace contextRef="#ctx0" brushRef="#br0" timeOffset="115298.6505">4749 9302 1207 0,'-6'-2'341'15,"1"5"71"-15,6 4-339 0,9-1-472 16,6 2 115-16</inkml:trace>
        </inkml:traceGroup>
        <inkml:traceGroup>
          <inkml:annotationXML>
            <emma:emma xmlns:emma="http://www.w3.org/2003/04/emma" version="1.0">
              <emma:interpretation id="{AC0375D1-A57A-48F0-A837-4DEB72F0FAE4}" emma:medium="tactile" emma:mode="ink">
                <msink:context xmlns:msink="http://schemas.microsoft.com/ink/2010/main" type="inkWord" rotatedBoundingBox="16510,11320 18331,11155 18392,11835 16572,12000"/>
              </emma:interpretation>
            </emma:emma>
          </inkml:annotationXML>
          <inkml:trace contextRef="#ctx0" brushRef="#br0" timeOffset="116879.8624">6037 9610 1111 0,'0'-21'405'16,"-8"5"61"-16,-17 3-289 15,-4 11-75-15,-16 15-30 16,-5 8-39-16,-7 18-18 15,10 10 0-15,1 11-4 16,17-7 5-16,8 7-10 16,11-14 5-16,10-7-9 0,12-15 7 15,12-16-3-15,13-23 10 16,28-30-6-16,13-23 7 16,18-23-8-16,-5 0 2 15,1-8-11-15,-27 15 5 16,-13 9-13-16,-21 23 4 15,-17 12-14-15,-14 16-1 16,-16 24-12-16,-8 12 15 0,-6 23-8 16,1 0 15-16,-3 17 3 15,4 0 16-15,-3 18 6 16,2-5 16-16,2 16 2 16,7-11 10-16,10 1-14 15,15-24-4-15,18-13-15 16,11-23 1-16,20-17-9 15,4-15 9-15,15-21-12 16,-6-10-1-16,-1-15-22 16,-16 7 4-16,-9 0-13 15,-25 15 10-15,-13 6-3 16,-14 16 17-16,-13 10-8 16,-7 8 8-16,-8 12-10 15,2 6 12-15,-6 22-5 16,6 9 16-16,-2 13 10 15,10 3 15-15,6 8-3 16,7-18 10-16,13-6-15 0,9-23-7 16,20-9-9-16,15-24 7 15,20-19-10-15,6-11 2 16,14-14-39-16,-5-6-11 16,-6 13-17-16,-21 15 6 15,-7 8-4-15,-19 23 37 16,-14 14 7-16,-7 7 21 0,-4 18 6 15,-3 4 19-15,-6 6 12 16,8-7 16-16,1-2-7 16,7-16-5-16,5-11-10 15,14-18-4-15,7-15-16 16,3-14 3-16,11-14-14 16,-4 3-5-16,-2 9-39 15,-5 18-10-15,-6 9-16 16,-15 24 10-16,-7 12-2 15,-8 9 41-15,-4 7 20 16,1 2 25-16,2-4-1 16,4-12 18-16,9-10-7 15,3-16 4-15,18-16-14 16,8-14-1-16,13-17-14 16,3-3-10-16,10-2-33 0,-13 15-4 15,-4 8-34-15,-12 20 4 16,-10 16 1-16,-15 4 26 15,-7 19 24-15,-1 5 46 16,-3 12 12-16,-2-3 17 16,1 0 2-16,4-10-15 15,-2-3-17-15,-1-18-5 0,7-8-64 16,1-10 225 0,-6-10-723-16,-14-4 265 0</inkml:trace>
        </inkml:traceGroup>
        <inkml:traceGroup>
          <inkml:annotationXML>
            <emma:emma xmlns:emma="http://www.w3.org/2003/04/emma" version="1.0">
              <emma:interpretation id="{9BCDB6CB-D1AD-482B-B672-0E13CE9AC6BC}" emma:medium="tactile" emma:mode="ink">
                <msink:context xmlns:msink="http://schemas.microsoft.com/ink/2010/main" type="inkWord" rotatedBoundingBox="18748,10776 22461,10440 22546,11378 18833,11714"/>
              </emma:interpretation>
              <emma:one-of disjunction-type="recognition" id="oneOf26">
                <emma:interpretation id="interp46" emma:lang="" emma:confidence="0">
                  <emma:literal>Marktzins</emma:literal>
                </emma:interpretation>
                <emma:interpretation id="interp47" emma:lang="" emma:confidence="0">
                  <emma:literal>Marktzisis</emma:literal>
                </emma:interpretation>
                <emma:interpretation id="interp48" emma:lang="" emma:confidence="0">
                  <emma:literal>Marktzeins</emma:literal>
                </emma:interpretation>
                <emma:interpretation id="interp49" emma:lang="" emma:confidence="0">
                  <emma:literal>Marktzeiss</emma:literal>
                </emma:interpretation>
                <emma:interpretation id="interp50" emma:lang="" emma:confidence="0">
                  <emma:literal>Marktzains</emma:literal>
                </emma:interpretation>
              </emma:one-of>
            </emma:emma>
          </inkml:annotationXML>
          <inkml:trace contextRef="#ctx0" brushRef="#br0" timeOffset="117299.385">7944 9178 948 0,'10'-24'402'16,"-7"5"39"-16,-1 15-223 16,1 14-114-16,-3 23-9 15,0 10-60-15,-1 22-10 16,-1-1-8-16,-3 7 13 15,0-11-12-15,2 6 13 16,0-12-11-16,-1 1 11 16,1-14-13-16,5-11 15 15,-1-21-10-15,6-26 16 16,1-15-10-16,8-15 8 16,-3-7-18-16,0-11 1 15,-6 7-17-15,-11-8 6 16,-7 9-10-16,-7-3 6 15,0 18-9-15,-1 9 2 16,6 28-10-16,3 12 5 0,4 16-7 16,7 15 6-16,3 9-1 15,5-1 8-15,3-4-4 16,10-3 8-16,0-16-5 16,15-10 15-16,5-20-6 15,15-14 16-15,-4-16-10 16,7-23 10-16,-6-13-16 15,-7-2 7-15,-15 9-14 0,-11 2 11 16,-13 24-12-16,-12 11 5 16,-6 17-11-16,-8 20 5 15,3 15-11-15,-4 24 8 16,3 12-6-16,-2 12 12 16,3-5-8-16,2 9 10 15,5-17-7-15,2-1 10 16,6-8-10-16,3 1 11 15,3-14-3-15,11-5-98 16,10-12-72-16,14-11-364 16,7-1-7-16</inkml:trace>
          <inkml:trace contextRef="#ctx0" brushRef="#br0" timeOffset="117729.356">8629 9349 1123 0,'-33'-8'353'0,"-1"6"65"16,-8 22-296-16,6 5-52 16,-2 16 3-16,7 0-29 15,6 2 16-15,12-12-15 16,10-5 0-16,13-11-22 16,14-9 5-16,10-11-17 15,21-13 10-15,2-4-9 0,10-9 5 16,-7 0-13-1,-5 8 5-15,-18 9-12 0,-13 6 2 16,-11 9-9 0,-13 14 9-16,-9-4-9 0,-8 7 12 15,6 5-3-15,-3-5 13 16,2-9-5-16,7 0 14 16,9-8-2-16,5-9 13 15,4-3-13-15,10-10 9 16,-2-9-16-16,0-12 1 15,-8 0-14-15,0-3 8 16,-8 12-13-16,0 7 3 16,-7 13-12-16,4 4 5 15,-5 5-19-15,11 4-26 16,0-1-41-16,10-7-52 0,4-10-25 16,19-10-325-16,-4-9 80 15</inkml:trace>
          <inkml:trace contextRef="#ctx0" brushRef="#br0" timeOffset="118309.0456">9190 8820 561 0,'3'-32'461'16,"-8"10"-85"-16,-1 24-72 15,-9 19-197-15,-3 17-69 16,-12 23-16-16,-3 17-25 16,-9 16 24-16,6 2 12 0,2 6 33 15,15-21 1-15,6-1 16 16,14-27-26-16,8-12-6 15,7-24-33-15,11-7 6 16,7-18-16-16,9-13 10 16,-1-10-6-16,6-16 1 15,-7-10-17-15,0-25 6 16,-7-4-10-16,0-21-4 16,-5 3-9-16,5-8 7 15,-7 21-6-15,1 16 5 16,-5 32 2-16,-5 25 3 15,-17 23-5-15,-6 22 7 16,-4 17-6-16,-9 16 10 16,-2-2 1-16,4 15 11 15,3-4-4-15,0 8 15 0,7 3 1 16,-2 19 29-16,1-13-2 16,5 3 17-16,6-22-16 15,4-11 4-15,2-30-28 16,4-1 3-16,1-14-14 15,-2-13 18-15,-5-12-9 16,0-4 9-16,-6-13-12 0,-11-11 1 16,-5-4-18-1,-14-10 0-15,-4 4-10 0,-7-7 8 16,3 11-7-16,4 6 8 16,11 16-2-16,4 5 4 15,11 11-7-15,6 10 1 16,5 5-10-16,9-2 5 15,8 3-7-15,16 1 9 16,6-4-3-16,18 0 8 16,-2-3-63-16,14 0-456 15,-7-1 130-15</inkml:trace>
          <inkml:trace contextRef="#ctx0" brushRef="#br0" timeOffset="118888.2581">9490 9071 731 0,'15'-14'472'16,"-6"-1"-78"-16,16-1-55 16,2-2-268-16,22-1 24 15,0-2-10-15,7 13 11 16,-9 8-30-16,2 16-7 16,-18 10-44-16,-15 13-4 15,-16 1-15-15,-16 19 13 0,-12-6-3 16,-17 12 11-1,3-12-8-15,-4 6 15 0,12-22-10 16,2-6 15-16,17-16-8 16,2-2 24-16,8-9-13 15,5-2 10-15,8-4-16 16,9 2 6-16,15-8-24 16,18-8 4-16,10-3-15 15,17 1 9-15,-6-5-9 16,-3 2 10-16,-21 0-16 0,-11 1-30 15,-23-1-50-15,-15 0-115 16,-14-8 116 0,-23 2-458-16,-8 2 115 0</inkml:trace>
          <inkml:trace contextRef="#ctx0" brushRef="#br0" timeOffset="119415.4039">9561 9169 1073 0,'2'26'282'0,"6"0"106"15,5 0-309-15,13 0 5 16,10-13-24-16,17-7-2 16,9-8-30-16,11-9 2 15,0 0-38-15,2-4-63 16,-17-11 7-16,-3-8-351 16,-16 2 47-16</inkml:trace>
          <inkml:trace contextRef="#ctx0" brushRef="#br0" timeOffset="119488.2109">10223 9060 519 0,'3'10'458'0,"-7"9"-99"15,-6 17 12-15,-5 4-269 16,-1 11 25-16,0-6-27 16,1 2 27-16,7-16-25 15,10-8-6-15,11-15-37 16,14-18-6-16,12-14-37 16,16-20 5-16,5-6-10 0,5-7-15 15,-8 8-25 1,-5 10-14-16,-18 22-10 0,-15 13 4 15,-15 16 9-15,-6 22 34 16,-8 5 24-16,1 11 21 16,-1-1 4-16,3 4 28 15,4-16-15-15,6-7 5 16,5-16-19-16,18-15 9 16,8-19-26-16,22-20 1 15,5-11-13-15,7-4 6 16,-8 2-19-16,-8-1-20 15,-21 20-32-15,-7 10-2 16,-17 11-11-16,-2 19 8 16,-12 15 17-16,6 18 32 0,-11 3-1 15,3 7 13-15,-6-5-7 16,4-4 17 0,1-14-8-16,3-5 12 0,6-8-7 15,2-13 5-15,3-8-80 16,-1-13-74-16,-3-5-369 15,6-13 29-15</inkml:trace>
          <inkml:trace contextRef="#ctx0" brushRef="#br0" timeOffset="120005.9971">10830 8779 1443 0,'1'-4'395'0,"8"2"96"16,0 2-423-16,6 2-25 15,1 4-39-15,8 7-51 16,1 2-64-16,15 1-374 16,6 2 51-16</inkml:trace>
          <inkml:trace contextRef="#ctx0" brushRef="#br0" timeOffset="120071.4072">11483 8880 1061 0,'-8'5'455'15,"-16"-2"11"-15,-17 8-223 0,-2 7-143 16,-8 7-9 0,12 2-41-16,2 1-1 0,19-7-25 15,10-3-2-15,11-12-24 16,10-1-4-16,7-7-27 16,14-7-29-16,3 1-19 15,14 1-17-15,-4-3-4 16,9 9 19-1,-10 1 31-15,-4 5 18 0,-15 1 16 16,-5 7 26-16,-14 2 12 16,-8 9 44-16,-7 0 9 0,-7 4 49 15,-6 9-1-15,-16 4 27 16,-2-2-34-16,-14 5 9 16,0-7-47-16,-3-13-8 15,9-9-41 1,2-9-15-16,12-7-25 0,9-9-579 15,10-6 178-15</inkml:trace>
        </inkml:traceGroup>
      </inkml:traceGroup>
    </inkml:traceGroup>
    <inkml:traceGroup>
      <inkml:annotationXML>
        <emma:emma xmlns:emma="http://www.w3.org/2003/04/emma" version="1.0">
          <emma:interpretation id="{E227B77B-CF54-4D73-ADFA-45C4630B172F}" emma:medium="tactile" emma:mode="ink">
            <msink:context xmlns:msink="http://schemas.microsoft.com/ink/2010/main" type="paragraph" rotatedBoundingBox="5596,13851 21922,11760 22297,14687 5971,16778" alignmentLevel="3"/>
          </emma:interpretation>
        </emma:emma>
      </inkml:annotationXML>
      <inkml:traceGroup>
        <inkml:annotationXML>
          <emma:emma xmlns:emma="http://www.w3.org/2003/04/emma" version="1.0">
            <emma:interpretation id="{466AC24E-833F-483A-A868-635A1972B774}" emma:medium="tactile" emma:mode="ink">
              <msink:context xmlns:msink="http://schemas.microsoft.com/ink/2010/main" type="line" rotatedBoundingBox="5596,13851 21922,11760 22090,13077 5765,15168"/>
            </emma:interpretation>
          </emma:emma>
        </inkml:annotationXML>
        <inkml:traceGroup>
          <inkml:annotationXML>
            <emma:emma xmlns:emma="http://www.w3.org/2003/04/emma" version="1.0">
              <emma:interpretation id="{D1016FAE-EDB3-430A-A187-ABFAE85D4CC5}" emma:medium="tactile" emma:mode="ink">
                <msink:context xmlns:msink="http://schemas.microsoft.com/ink/2010/main" type="inkWord" rotatedBoundingBox="5596,13851 7100,13658 7259,14894 5754,15087"/>
              </emma:interpretation>
              <emma:one-of disjunction-type="recognition" id="oneOf27">
                <emma:interpretation id="interp51" emma:lang="" emma:confidence="1">
                  <emma:literal/>
                </emma:interpretation>
              </emma:one-of>
            </emma:emma>
          </inkml:annotationXML>
          <inkml:trace contextRef="#ctx0" brushRef="#br0" timeOffset="127575.9204">-4376 12346 987 0,'5'2'314'0,"6"8"82"16,2-1-253-16,10 6-22 15,-1-2-7-15,8-8 12 16,2-7-23-16,7-11 5 15,-2-11-25-15,4-15-4 16,-2-5-26-16,-2-21-11 16,-11-5-18-16,2-17-8 15,-9 1-10-15,-6-5-1 16,-3 21-2-16,-9 14 0 0,-1 26-1 16,-3 14-5-16,5 18-3 15,-2 12 0-15,5 9 1 16,1 8-1-16,7 3 6 15,7 10 0-15,2-2 2 16,14 11 0-16,-10-1-1 16,8 10-1-16,-11-9 24 15,-1 16-174-15,-7-6-392 0,0-8 97 16</inkml:trace>
          <inkml:trace contextRef="#ctx0" brushRef="#br0" timeOffset="127425.3234">-3917 12265 1079 0,'5'-6'309'0,"1"6"90"15,-4 6-297-15,3 14 0 16,-5 7-21-16,1 19 3 16,4 4-16-16,2 18 1 15,-4 2-17-15,8 11-2 0,-3-7-14 16,2-1-3-16,1-17-16 15,2-9-6-15,-3-18-5 16,5-10-1-16,-5-16 1 16,-2-7-2-16,-8-6-30 15,-4-16-106-15,-5-8-3 16,-4-7-370-16,-7-4 18 16</inkml:trace>
          <inkml:trace contextRef="#ctx0" brushRef="#br0" timeOffset="126736.5669">-5200 12640 1163 0,'5'-23'284'0,"6"2"104"16,9 5-338-16,7 3-8 0,4 3-11 15,3 10 0-15,-2 7-9 16,4 7-1-16,-8 9-7 16,-4 14-1-16,-3 4-1 15,-5 12 8-15,-3-1 0 16,-1 11 6-16,-4-6 1 0,-5 3 11 15,-1-16-3 1,-2-4 14-16,-4-17 0 0,1-11 31 16,-2-16-6-16,0-20-1 15,-3-10-17-15,0-15-3 16,-2-4-34-16,-2-17-8 16,-3 10-5-16,-6-2 2 15,0 9 1-15,-4 4 2 16,8 20 1-16,-1 6-2 15,8 17-3-15,5 3-6 16,7 9-4-16,9 7-3 16,9 0 0-16,12 0-1 15,10-5 4-15,17-13 0 16,1-9 3-16,1-14 1 16,-4-4 1-16,-8-2 4 15,-20 8-23-15,-10 13-139 16,-15 22-44-16,-21 24-349 15,-9 11-40-15</inkml:trace>
        </inkml:traceGroup>
        <inkml:traceGroup>
          <inkml:annotationXML>
            <emma:emma xmlns:emma="http://www.w3.org/2003/04/emma" version="1.0">
              <emma:interpretation id="{74674CAA-2EDA-4736-809F-958882A30A1B}" emma:medium="tactile" emma:mode="ink">
                <msink:context xmlns:msink="http://schemas.microsoft.com/ink/2010/main" type="inkWord" rotatedBoundingBox="8242,13828 11570,13402 11680,14258 8351,14685"/>
              </emma:interpretation>
              <emma:one-of disjunction-type="recognition" id="oneOf28">
                <emma:interpretation id="interp52" emma:lang="" emma:confidence="1">
                  <emma:literal/>
                </emma:interpretation>
              </emma:one-of>
            </emma:emma>
          </inkml:annotationXML>
          <inkml:trace contextRef="#ctx0" brushRef="#br0" timeOffset="130069.0198">-2472 12216 734 0,'-11'-22'442'0,"3"12"-52"0,-4 10-92 15,4 8-248-15,-2 15-8 16,2 16-30-16,-1 22 12 16,9 11-3-16,8 12 21 15,3-3-2-15,13-8 12 16,6-23-23-16,12-27 11 15,5-33-15-15,24-43 5 16,4-30-7 0,11-26 6-16,-15 4-16 0,-8-10 1 15,-24 29-11-15,-16 15 7 16,-20 25-12-16,-4 23 1 16,-11 28-10-16,-7 26 11 15,6 18-10-15,0 8 11 16,5 3-4-16,11 9 13 0,8-14-10 15,4-1 15-15,11-9-8 16,10-14 11-16,6-23-8 16,14-26 10-16,3-12-12 15,2-21 10-15,-9-2-11 16,-5-4 8-16,-14 8-12 16,-10-2 12-16,-14 13 0 15,-7 4 18-15,-12 10-6 16,-6 6 8-1,-5 10-15-15,-2 10-2 0,4 9-18 0,1 5 4 16,7 5-7-16,4 5 6 16,7-5-8-16,3-1 8 15,5-9-8-15,2-4 10 16,-2-3-6-16,4-10 8 16,-4 3-6-16,5-1 7 15,-2 3-8-15,8-1 5 16,1 7-6-16,1-2 4 15,3 7-7-15,2-2 7 16,-3 2-8-16,8 1 9 16,-2-1-9-16,5-10 9 15,-3-5-8-15,-2-13 10 16,-5-8-8-16,4-19 10 16,-12 3-8-16,-1-9 9 15,-9 12-10-15,-7 5 9 0,-6 13-10 16,-7 12 6-16,-4 12-8 15,3 11 6-15,-1 12-8 16,1 15 7-16,7-1-7 16,2 3 10-16,4-8-11 15,5-2 9-15,4-14-8 16,7-7 9-16,9-9-10 0,10-8 11 16,10-5-7-16,9-4 6 15,-5 2-7-15,8 11 9 16,-12 4-9-16,-8 8 5 15,-10 9-8-15,-6 6 5 16,-9-5-7-16,-4 8 9 16,-4-3-5-16,1-7 9 15,-1-2-3-15,4-13 14 16,1-15-5-16,-1-12 10 16,1-6-7-16,1-18 6 15,-6-1-15-15,-6-11 7 16,-2 10-12-16,-6 2 6 15,-1 13-8-15,2 10 5 16,3 16-7-16,5 3 3 16,4 8-4-16,6 7 0 15,1 0-16-15,13-2-70 16,5-3-60-16,13-7-39 0,6-9-348 16,15-2 59-16</inkml:trace>
          <inkml:trace contextRef="#ctx0" brushRef="#br0" timeOffset="130842.7792">-363 11778 702 0,'-12'-11'441'15,"-10"8"-62"-15,-6 9-113 16,-8 14-187-16,-4 9-47 0,-2 20 30 16,11 6-1-16,3 11 36 15,15-7-2-15,5-1 10 16,13-17-40-16,6-19-3 15,10-20-37-15,15-23 3 16,13-26-14-16,16-28 6 16,-2-6-12-16,2-19 5 15,-17 10-11-15,-7 8 4 16,-22 23-6-16,-9 14 4 16,-10 22-9-16,-13 18 2 15,-6 17-6-15,-12 18 4 16,2 11-5-16,-5 19 9 15,6-3-4-15,5 14 12 16,12-11-3-16,3 3 12 16,10-12-6-16,12-7 6 0,9-19-7 15,16-13 7-15,9-22-10 16,22-19 5-16,0-13-3 16,5-10 3-16,-15 3-9 15,-5 0 6-15,-25 7-7 16,-10 3 6-1,-9 7-8-15,-11 4 9 0,-3 11-8 0,-8 10 5 16,1 12-8-16,-11 19 7 16,3 10-10-16,-6 15 8 15,1 6-7-15,5 7 10 16,8-12-7-16,9-6 10 16,7-15-10-16,12-16 11 15,2-19-10-15,14-17 10 16,6-15-8-16,10-7 5 15,-2 0-16-15,5 2 0 16,-14 14-6-16,-7 15 1 16,-9 12-4-16,-7 15 11 15,-6 10 1-15,-3 6 4 16,-3-1-1-16,0-1 11 16,2-7-2-16,9-12 14 15,6-15-4-15,15-14 7 16,1-13-7-16,8-10 3 15,-1 4-15-15,0 4 5 16,-15 10-10-16,-5 15 0 0,-11 16-6 16,-6 16 6-16,-7 11-8 15,-8 15 15-15,-2 0 3 16,-3 2-174-16,-5-22-374 16</inkml:trace>
          <inkml:trace contextRef="#ctx1" brushRef="#br0" timeOffset="881403.8117">-2628 12043 0,'0'0'0,"0"0"0,0 0 16,0 0-16,0 0 15,0 0 1,0 0-16,0 0 16,0 0-16,37 40 15,-29-27-15,20 7 16,17 16-1,20 21-15,28 20 16,-12 12 0,4-3-1,-8 7 17</inkml:trace>
        </inkml:traceGroup>
        <inkml:traceGroup>
          <inkml:annotationXML>
            <emma:emma xmlns:emma="http://www.w3.org/2003/04/emma" version="1.0">
              <emma:interpretation id="{AFB5B8C4-4B0D-4665-B823-DE617B13A6EF}" emma:medium="tactile" emma:mode="ink">
                <msink:context xmlns:msink="http://schemas.microsoft.com/ink/2010/main" type="inkWord" rotatedBoundingBox="12459,13356 15339,12987 15459,13926 12579,14295"/>
              </emma:interpretation>
              <emma:one-of disjunction-type="recognition" id="oneOf29">
                <emma:interpretation id="interp53" emma:lang="" emma:confidence="1">
                  <emma:literal/>
                </emma:interpretation>
              </emma:one-of>
            </emma:emma>
          </inkml:annotationXML>
          <inkml:trace contextRef="#ctx0" brushRef="#br0" timeOffset="136009.9556">1687 11572 1129 0,'-12'-3'277'16,"-2"8"88"-16,-1 8-321 16,1 8-28-16,1 4-4 15,3 9 10-15,8 4 6 16,7 6 5-16,5-3-3 16,6-2 7-16,4-12 1 15,6-9 23-15,-2-11 3 0,10-15 13 16,0-12-8-1,7-14-9-15,-4-7-25 0,2-7-8 16,-8 4-17-16,-5 3 0 16,-12 11-4-16,-4 5 3 15,-9 12-2-15,-2 4-1 16,-2 7-2-16,-1 12-3 16,1 9-2-16,5 14 1 15,-1 4 1-15,7 13-1 16,4-6 3-16,7 1-1 15,1-14-3-15,6-2-1 16,0-17 5-16,11-9 4 16,-3-13 3-16,8-9 2 15,-4-12 2-15,0-13-2 16,-10 4-1-16,-4-11 10 16,-11 8 2-16,-5-1 8 0,-11 10-2 15,-5-4-1-15,-5 16-11 16,-2-1-7-16,3 12-8 15,0 16-1-15,2 9-3 16,9 7 1-16,4 8 1 16,7 1 0-16,4-8-2 15,9 1 2-15,3-7 0 16,6-4 1-16,7-8 0 0,12-13 3 16,-1-6 0-16,7-6 1 15,-12-3 0-15,-6-9 1 16,-11 11-1-16,-14-12-1 15,-12 6-1-15,-5 5-3 16,-10 9 1-16,-10 7-3 16,2 14-1-16,-3 12 1 15,2 5 0-15,3 9 1 16,6-2 1-16,5 1-2 16,5-9 2-16,6 4-1 15,7-10 0-15,7-4 0 16,5-4 3-16,12-7 0 15,0-17-1-15,6 1 4 16,-1-4-1-16,2-5-1 16,-12 7-1-16,0 10 0 15,-9 4-4-15,-3 8 0 0,-5 9-2 16,1 8 0-16,-2-1 2 16,4 6 4-16,1-5 0 15,7-5 0-15,1-12-1 16,12-14 2-16,4-13-1 15,10-16 2-15,4-4 0 16,4-17 1-16,-9 7-2 0,-10 4-2 16,-11 18-1-16,-12 6-6 15,-13 27-3-15,-6 17-4 16,0 11 0-16,-9 9 3 16,1 1 5-16,3 2 4 15,6-7 5-15,5-6 1 16,5-10-1-16,12-7 2 15,1-10 1-15,10-21 4 16,1-12-1-16,9-11-1 16,-6-1-1-16,1-3-8 15,-8 5-7-15,-9 12-4 16,-7 12-2-16,-9 14-9 16,-10 9 4-16,-4 18 2 15,0 1 4-15,-2 9 4 16,4-10 7-16,8-7 0 15,1-11-37-15,5-8-135 16,0-21 7-16,9-14-367 0,1-12-8 16</inkml:trace>
          <inkml:trace contextRef="#ctx0" brushRef="#br0" timeOffset="136506.1089">3593 11131 1142 0,'-9'-5'450'0,"1"10"20"16,2 8-283-16,-1 4-116 0,3 0-35 15,5 1-30 1,7-2 5-16,8-4-25 16,17-11-107-16,4 1 181 15,9-7-534-15,2 0 126 0</inkml:trace>
          <inkml:trace contextRef="#ctx0" brushRef="#br0" timeOffset="137178.3633">3948 11234 1016 0,'-5'29'260'0,"-6"16"99"15,2 7-289-15,1 8 15 16,5-10-1-16,3-1 2 16,5-13-19-16,1-2 1 15,1-8-41-15,3 13-9 16,-2 0-10-16,-3 9-2 16,-5 2-3-16,-4 9 7 15,-5-9 6-15,-8 2 16 16,3-11 9-16,-4-7 24 0,5-18 1 15,-3-15 17-15,1-10-13 16,5-22-11-16,7-13-24 16,10-22-10-16,11-2-28 15,17-17-11-15,4 9-3 16,8-7 0-16,-6 17 2 16,-4 1 5-16,-17 16 9 15,-4 4 3-15,-18 12 0 16,-8 4-3-16,-3 11-1 0,-6 7-1 15,3 8 0-15,-2 6 0 16,7 8 2-16,6 7 0 16,6-3-2-16,4 6 0 15,8-7-2-15,13 1 0 16,2-10 2-16,9 1 1 16,-3-2 1-16,10 7 3 15,-5 0-1-15,1 7 2 16,-6 2-3-16,-1 6 0 15,-10-12-1-15,-7 1 2 16,-7-5-1-16,0-6 4 16,-3-12 10-16,1-3 6 15,-3-13 1-15,0-14 1 16,-6-2-4-16,-4-11-7 0,-4 3-7 16,-5-1 2-16,-3 9-2 15,2 7 0-15,3 10 0 16,5 9-2-16,6 11-3 15,6 7-2-15,7 5 0 16,9 5 2-16,7 4-134 16,15 0-402-16,0-8 94 15</inkml:trace>
        </inkml:traceGroup>
        <inkml:traceGroup>
          <inkml:annotationXML>
            <emma:emma xmlns:emma="http://www.w3.org/2003/04/emma" version="1.0">
              <emma:interpretation id="{5F34FD43-A723-467D-AC36-D46B2A44F87D}" emma:medium="tactile" emma:mode="ink">
                <msink:context xmlns:msink="http://schemas.microsoft.com/ink/2010/main" type="inkWord" rotatedBoundingBox="16105,12788 20240,12258 20350,13113 16214,13643"/>
              </emma:interpretation>
              <emma:one-of disjunction-type="recognition" id="oneOf30">
                <emma:interpretation id="interp54" emma:lang="" emma:confidence="0">
                  <emma:literal>Cerestellurs-</emma:literal>
                </emma:interpretation>
                <emma:interpretation id="interp55" emma:lang="" emma:confidence="0">
                  <emma:literal>Ceresbechir K</emma:literal>
                </emma:interpretation>
                <emma:interpretation id="interp56" emma:lang="" emma:confidence="0">
                  <emma:literal>Ceresbarbiers-</emma:literal>
                </emma:interpretation>
                <emma:interpretation id="interp57" emma:lang="" emma:confidence="0">
                  <emma:literal>Ceresbalbiers-</emma:literal>
                </emma:interpretation>
                <emma:interpretation id="interp58" emma:lang="" emma:confidence="0">
                  <emma:literal>Ceresbabur K</emma:literal>
                </emma:interpretation>
              </emma:one-of>
            </emma:emma>
          </inkml:annotationXML>
          <inkml:trace contextRef="#ctx0" brushRef="#br0" timeOffset="139050.6402">6520 11045 760 0,'-1'-3'307'0,"-1"6"31"16,4-1-185-16,-2 1-47 16,0-1-26-16,0 1 4 15,0-1-20-15,-2-2 2 16,2 0-18-16,-2 0-8 16,2 0-18-16,2 0-7 15,0 0-8-15,1 1-2 16,0 3-3-16,5 0 2 15,0 3-1-15,4 1 0 16,-3-1-1-16,1 2 0 0,-2-2 0 16,-1-2 1-16,1-1-1 15,2 0 1-15,3-4 0 16,6-2 1-16,0-4 1 16,7-7 2-16,0-4 1 15,0-7 0-15,-1 0 0 16,-1-7-1-16,-8 5-2 15,-1-3 1-15,-9 4 0 16,-9 3-2-16,-2 7 2 0,-9 7-2 16,-9 6 0-1,-3 11-1-15,-2 2 1 0,-6 15-3 16,2 3 1-16,3 7 1 16,6 1 3-16,2 8 6 15,6-9 4-15,6 0 3 16,4-9-1-16,5-2 0 15,3-9-8-15,5-1-1 16,2-9-3-16,-2 1 0 16,-2-4-1-16,2-3 0 15,-3 0-1-15,0 3 0 16,-2 0-3-16,4 2 2 16,-4 0-2-16,0 1 2 15,2-1-1-15,-1-1 1 16,-4-3 1-16,1 2 10 0,1-4 4 15,-4-1 8-15,2 4 3 16,0-2 0-16,0 0-8 16,0 0-5-16,0 0-9 15,0 0-4-15,0 0-2 16,2 0-1-16,1 0 1 16,2-2 1-16,0-1-1 15,4-7-9-15,0 0-27 16,-1-6-84-16,0-5-42 15,-5-2-120-15,-1 2-219 0,-6-3 21 16</inkml:trace>
          <inkml:trace contextRef="#ctx0" brushRef="#br0" timeOffset="139323.9056">6666 11053 726 0,'-1'-16'382'16,"1"3"-6"-16,-2-1-105 16,4 1-134-16,2-4 5 15,0 1-33-15,-3 2-13 16,3 4-35-16,-3 3-20 15,-1 9-28-15,-1 9-6 16,-3 7-4-16,1 7-1 16,1 2 2-16,1 14 2 15,4-4 1-15,5 13 3 16,0-4 0-16,2 7 5 16,1-6-1-16,2 4 5 15,-1-14 0-15,1-3 4 16,0-15-1-16,-4-7 7 0,3-9-1 15,2-13 4 1,-6-8-4-16,7-6-1 0,-2-7-9 16,-3-13-2-16,-7 1-9 15,0-8 0-15,-3 6-4 16,-1-4 0-16,-7 14-2 16,-2 2 1-16,5 12-1 0,2 7 1 15,-4 2-1-15,9 4-1 16,3 6-2-16,-2 1-1 15,-1-1-1-15,7 2 1 16,-4 2-1-16,3-4 1 16,2-1-8-16,-4 3-29 15,1 0-18-15,-1 0-68 16,-1 2-39-16,-5 2-32 16,5 0 181-16,-6 2-466 15,7 1 240-15</inkml:trace>
          <inkml:trace contextRef="#ctx0" brushRef="#br0" timeOffset="139748.4412">7094 11079 615 0,'15'-1'365'16,"-5"-6"-30"-16,-4-2-96 0,1-1-149 16,-2 2-17-16,-2-2-31 15,3 2 6-15,-2-2-1 16,4 2 16-16,1-2-1 15,3-3 8-15,-4-1-14 16,2 2-9-16,-6-2-15 16,0 1-7-16,-8 3-13 15,-5 5 0-15,-3 5-3 16,-7 0-4-16,-4 12-2 0,-6 10 1 16,3 4 4-16,-2 10 5 15,4 6 4 1,6 2 5-16,7-5 1 0,4 1-5 15,6-12-6-15,12-5-1 16,10-18-5-16,17-12-18 16,2-14-64-16,20-13-400 15,-3-2 94-15</inkml:trace>
          <inkml:trace contextRef="#ctx0" brushRef="#br0" timeOffset="140358.9791">7519 10846 1018 0,'-17'16'341'0,"-22"10"46"16,-2-2-253-16,-6 10-52 0,10-6-8 16,1-7 11-16,18-5-11 15,12-3-12-15,12-9-33 16,17-4-23-16,6-4-34 16,18 1-51-16,0-2-19 15,5 2-18-15,-7 1 3 16,4 7 20-16,-13-3 50 15,-7 4 22-15,-11 6 19 16,-7 1 16-16,-11 4 8 16,-11 11 21-16,-7-2 8 0,-5 6 11 15,-1-1-4-15,-12 3 8 16,5-8-17-16,1 2-6 16,2-7-10-16,5-13-4 15,9-8-11-15,9-18-85 16,8-13 99-16,20-14-469 15,6-2 105-15</inkml:trace>
          <inkml:trace contextRef="#ctx0" brushRef="#br0" timeOffset="141004.1736">7771 10583 1132 0,'-3'21'244'0,"-7"13"120"16,0 10-324-16,-1 13 10 15,3-5 8-15,-2 8 7 0,7-5-6 16,3 3-6-16,8-11-20 16,6 4-6-16,3-14-7 15,2-11 8-15,-1-16 4 16,3-12 6-16,-5-14 0 16,2-12-3-16,-3-6-14 15,-4-8-7-15,-6 0-9 16,-10 0-1-16,-5 9-1 15,0 10-2-15,-4 12-1 0,-1 13 0 16,6 6 0 0,2 10 3-16,2 6 3 0,7 5 7 15,3-3 1-15,9 3 5 16,4-6-3-16,15-16 1 16,4-9-5-16,12-11-1 15,-1-13-4-15,6-3-6 16,-15 1-7-16,-5-1-17 15,-15 3-5-15,-11 2-4 16,-3 11-4-16,-11 5 2 16,-2 12 16-16,-9 16 4 15,4 9 8-15,-1 2 23 16,6 1 8-16,6-4 12 16,9-5 3-16,7-7 3 15,7-13-11-15,8-13-3 16,1-4-12-16,12-19-1 15,-2-4-37-15,7-20-65 0,-4 2-25 16,-5-16-29-16,-12 1-8 16,-13-5 13-16,-14 12 61 15,-9 8 18-15,-5 18 34 16,-6 12 25-16,3 21 23 0,-4 20 9 16,-1 6 11-16,0 16 18 15,6 4-10-15,0 11 3 16,9-7-4-16,7 11-4 15,-1-9-21-15,12 4-8 16,3-11-10-16,6-6-4 16,2-13-3-16,8-9 2 15,-8-12 2-15,2-9 3 16,-7-8 1-16,2-15 5 16,-8-5-2-16,-7-11-3 15,-4-1-3-15,-7 5-2 16,-5 11-4-16,-2 8 0 15,2 19 0-15,0 18 2 16,6 9 3-16,6 17 10 16,2 7 2-16,12-1 9 15,4-6-1-15,5-5 0 16,6-13-9-16,16-14-3 16,1-10-6-16,18-17 1 15,-4-4-16-15,4-15-31 0,-18 3-16 16,-1-8-16-16,-24 10-5 15,-4 5 12-15,-14 11 27 16,-2 10 10-16,-7 15 17 16,4 12 22-16,-5 9 15 15,-5 11 30-15,6 1 13 16,-1 1 9-16,2-6-16 0,7-7-10 16,9-10-28-16,1-10-6 15,7-3-11-15,7-20-5 16,-3-4-36-16,4-7-116 15,-5-7-28-15,-9-6-337 16,-4 7-9-16</inkml:trace>
          <inkml:trace contextRef="#ctx0" brushRef="#br0" timeOffset="141551.2294">8901 10504 1091 0,'-3'0'309'0,"0"1"68"15,-2 7-310-15,2-1-31 16,6 3-27-16,2 3-3 15,8 0-10-15,8 1-8 16,8 1-367-16,13 6 112 16</inkml:trace>
          <inkml:trace contextRef="#ctx0" brushRef="#br0" timeOffset="141572.1719">9377 10705 1062 0,'-17'18'318'16,"-12"6"93"-16,-5 5-283 15,-3 0 17-15,4-3-24 16,7-6-11-16,15-11-31 0,6 1-23 16,10-13-38-16,13-5-27 15,6-13-43-15,13-4-82 16,4-7-22-16,6 6-338 16,0 5 43-16</inkml:trace>
          <inkml:trace contextRef="#ctx0" brushRef="#br0" timeOffset="137732.8833">5307 11564 1044 0,'10'8'262'0,"6"-1"114"15,5-2-285-15,13-5 13 0,8-2 9 16,26-8 2-16,10-11-29 16,29-9-12-16,4-8-41 15,12-10-10-15,-23 4-77 16,-15 5-407-16,-32 8 118 15</inkml:trace>
          <inkml:trace contextRef="#ctx0" brushRef="#br0" timeOffset="137746.3765">5268 11086 1235 0,'-13'-24'309'16,"8"-2"138"-16,13 0-361 0,13-4 7 16,12 5-12-16,17-10-14 15,5 6-34-15,25-2-5 16,-7 2-14-16,5 0-4 16,-9 11 0-16,-1 5-89 15,-25 10-45-15,-6 21-357 0,-19 1 14 16</inkml:trace>
          <inkml:trace contextRef="#ctx0" brushRef="#br0" timeOffset="137711.8663">5545 10938 615 0,'4'-24'370'0,"-4"8"-21"0,3-2-78 15,0 13-141-15,7 12-14 16,1 9-33-16,2 23-1 16,0 16-28-16,0 13 6 15,-1 5-7-15,-4 15-6 16,1-12-16-16,4 6-3 15,-1-12-10-15,1-8-5 16,-2-22-4 0,0-7-37-16,-6-19-77 0,2 1-360 15,-9-7 56-15</inkml:trace>
          <inkml:trace contextRef="#ctx0" brushRef="#br0" timeOffset="138078.8979">5889 11201 1012 0,'4'18'257'16,"0"-2"90"-16,5-6-296 15,3-2 11-15,5-6-12 0,9-12 6 16,6-1-10-16,18-7-7 16,-3-7-15-16,13-1-8 15,-11 5-11-15,-4 3-1 16,-14 10-1-16,-6 12 1 16,-16 10 0-16,-4 17 14 15,-6 3 8-15,-7 13 17 16,4 0 6-16,1 2 14 15,5-10-10-15,4-5-3 16,5-15-15-16,7-7-4 16,3-17-13-16,9-16-4 15,2-9-5-15,4-15-51 16,-7-4-41-16,-5-4-59 16,-11 7-23-16,-8-1-315 0,-10 17 89 15</inkml:trace>
        </inkml:traceGroup>
        <inkml:traceGroup>
          <inkml:annotationXML>
            <emma:emma xmlns:emma="http://www.w3.org/2003/04/emma" version="1.0">
              <emma:interpretation id="{DAA69561-D3AB-482E-B7FF-24A62AD94884}" emma:medium="tactile" emma:mode="ink">
                <msink:context xmlns:msink="http://schemas.microsoft.com/ink/2010/main" type="inkWord" rotatedBoundingBox="20525,12447 21986,12260 22045,12723 20585,12910"/>
              </emma:interpretation>
            </emma:emma>
          </inkml:annotationXML>
          <inkml:trace contextRef="#ctx0" brushRef="#br0" timeOffset="141715.8222">9939 10440 1035 0,'-9'-3'377'0,"-9"8"55"16,-3 1-263-16,-9 7-52 15,6 4-33-15,-2-1-17 0,7 0-26 16,7 4-8 0,11-4-23-16,9 2-6 0,5-2-11 15,11-2-41-15,4-4-28 16,9 2-41-16,0-4-13 16,10 3-17-16,-3 2 39 15,-2 6 26-15,-6-1 43 16,-8 5 30-16,-14-4 40 15,-14 7 41-15,-8-6 20 0,-16 9 42 16,-7-5 6-16,-16 4 13 16,-3-5-32-16,-10-2-16 15,4-5-43-15,-4-6-20 16,13-9-17-16,4-2 284 16,20-9-823-16,21-29 380 15</inkml:trace>
          <inkml:trace contextRef="#ctx0" brushRef="#br0" timeOffset="142566.2782">10384 10706 873 0,'-18'-9'374'16,"5"1"44"-16,13 4-198 15,11 3-88-15,17-3-23 16,3 1-41-16,29-3-29 16,5-2-13-16,25-4-9 15,-2-1 0-15,22-3-18 16,-9 1 363-16,9-4-822 0,-29-1 386 16</inkml:trace>
        </inkml:traceGroup>
      </inkml:traceGroup>
      <inkml:traceGroup>
        <inkml:annotationXML>
          <emma:emma xmlns:emma="http://www.w3.org/2003/04/emma" version="1.0">
            <emma:interpretation id="{26A7EF7B-9639-4280-9935-7CA062A119F7}" emma:medium="tactile" emma:mode="ink">
              <msink:context xmlns:msink="http://schemas.microsoft.com/ink/2010/main" type="line" rotatedBoundingBox="8699,14669 18157,13770 18302,15302 8844,16201"/>
            </emma:interpretation>
          </emma:emma>
        </inkml:annotationXML>
        <inkml:traceGroup>
          <inkml:annotationXML>
            <emma:emma xmlns:emma="http://www.w3.org/2003/04/emma" version="1.0">
              <emma:interpretation id="{F90BEE25-06CD-4D14-81FB-2772AC787F1E}" emma:medium="tactile" emma:mode="ink">
                <msink:context xmlns:msink="http://schemas.microsoft.com/ink/2010/main" type="inkWord" rotatedBoundingBox="8719,14876 11447,14616 11559,15797 8831,16056"/>
              </emma:interpretation>
              <emma:one-of disjunction-type="recognition" id="oneOf31">
                <emma:interpretation id="interp59" emma:lang="" emma:confidence="1">
                  <emma:literal/>
                </emma:interpretation>
              </emma:one-of>
            </emma:emma>
          </inkml:annotationXML>
          <inkml:trace contextRef="#ctx0" brushRef="#br0" timeOffset="143906.5503">-1849 13495 894 0,'10'-30'311'16,"-6"3"83"-16,-5 6-227 0,-12 1-5 15,-7 10-28-15,-7 9-23 16,-2 4-40-16,-12 8-23 16,12 9-17-16,-5 12-11 15,6 4 6-15,1 8-6 16,10-2 3-16,11 3-10 16,11-6 6-16,13-5-11 15,6-13 6-15,13-12-6 16,2-16 9-16,10-20-7 15,-5-9 10-15,4-11-11 16,-12 1 6-16,-7-10-10 16,-16 9 6-16,-11-2-8 15,-9 16 7-15,-4 4-9 16,-4 21 4-16,-2 16-7 16,2 9 4-16,2 5-6 0,10 9 8 15,8 3-5-15,8-13 2 16,14-3-65-16,6-15-36 15,10-27-67-15,6-17-16 16,11-14-42-16,-10-6-26 16,1-9 35-16,-14 16 86 15,-9-4 87-15,-16 13 69 16,-3 6 132-16,-11 18 23 16,-8 9-14-16,-3 22-56 0,-5 21-8 15,-4 9-34-15,-3 12-6 16,6 3 11-16,4 5 12 15,9-11-8-15,12-4-9 16,11-11-11-16,15-11-19 16,9-18-22-16,4-10-9 15,2-8 4-15,2-5-7 16,-14 4 6-16,3 7-10 16,-9 12 2-16,-6 10-11 15,-15 6 5-15,-3 13-9 16,-5 0 8-16,-13 0-4 15,0-3 13-15,0 1-3 16,-4-12 16-16,-7-2 11 16,8-2 12-16,-7-6-6 0,2-6 6 15,-5-7-14-15,5-7-6 16,2-9-49-16,9-7-55 16,15-8-123-16,12-2-166 15,19 1-180-15,14 1-76 16</inkml:trace>
          <inkml:trace contextRef="#ctx0" brushRef="#br0" timeOffset="144215.7879">-1002 13251 1056 0,'6'-6'344'0,"-8"6"55"0,-4 11-283 16,-2 5-53-16,0 17-11 16,1-1-16-16,2 10 3 15,9-3 3-15,5 0-10 16,3-10-7-16,9 5-10 15,0-9 1-15,5 2-10 16,0 7 3-16,5 12-6 16,-10-2 2-16,-2 14-7 15,-12-6 6-15,-9 0 0 16,-8-12 22-16,-3-2 17 16,-5-17 19-16,2-5 21 15,-2-14 9-15,1-20-15 16,2-10-17-16,5-22-20 15,10-8-22-15,18-15-17 16,10 6-3-16,19-11-18 16,6 8 3-16,9-3-6 0,-15 10 9 15,-2 0-16-15,-16 18 14 16,-9 6-3-16,-15 13 6 16,-5 5-11-16,-8 11 20 15,-9 3-9-15,-5 11 5 16,-6 7-3-16,-1 7 11 15,-2 4-7-15,10 6 11 0,3 8-6 16,9-2 5-16,10 8-7 16,6-5 7-16,12-4-7 15,10-9 7-15,9-21-6 16,4-14 7-16,13-15-4 16,-2-11-44-16,4-17-107 15,-3 6 0-15,-4-13-361 16,-11 8 14-16</inkml:trace>
          <inkml:trace contextRef="#ctx0" brushRef="#br0" timeOffset="145765.4725">-839 12899 1087 0,'17'-14'413'15,"-6"10"15"-15,4 3-255 16,1 7-388-16,-13-7-209 15,-11-11-21-15</inkml:trace>
          <inkml:trace contextRef="#ctx0" brushRef="#br0" timeOffset="144985.2888">-344 12880 1071 0,'-13'24'228'0,"-6"22"115"16,-1 2-305-16,2 14 3 15,7-7 5-15,9 8-6 16,10-17-9-16,14 2-15 15,3-10-6-15,6-3-8 0,0-14 4 16,6-9 3-16,-3-14 12 16,7-16 7-16,-4-8 7 15,4-17-5-15,-4-8-2 16,4-10-13 0,-10-1-7-16,-1-11-7 0,-7 11 6 0,-8-9-8 15,-6 13 7-15,-4-4-9 16,-8 18 6-16,0 8-9 15,-2 24 4 1,-8 8-7-16,-2 16 7 0,6 12-5 16,-3 10 9-16,1 8-5 15,3 2 10-15,8 16-5 16,-2 2 12-16,4 4 3 16,3 1 15-16,0 4 2 15,1-11 10-15,1-10 0 16,2-14 3-16,1-12-3 15,-2-16 10-15,-1-12 1 16,-6-8 0-16,1-14-7 16,-4-8-2-1,-4-13-19-15,-1 0-7 0,-11-8-11 16,2 10 0-16,-7 6-11 16,4 14 7-16,1 9-12 15,12 16 7-15,1 10-9 0,8 6 7 16,7 7-7-16,1 4 10 15,12 1-7-15,1-4 9 16,4-6-9-16,1-10 8 16,11-9-7-16,-2-11 7 15,7-12-6-15,-1-2 11 16,3-11-7-16,-11 3 9 0,-4 1-7 16,-11 2 7-16,-8 0-7 15,-10 9 6-15,-6 6-11 16,-8 1 3-16,-4 13-5 15,-1 7 6-15,-2 7-8 16,-1 5 9-16,-1 17-5 16,4 0 6-16,0 9-7 15,8-1 10-15,11 6-7 16,8-12 7-16,12 0-7 16,13-9 7-16,16-7-6 15,1-14 12-15,14-6-123 16,-9-6 66-16,-11-2-485 15,-27 1 62-15</inkml:trace>
        </inkml:traceGroup>
        <inkml:traceGroup>
          <inkml:annotationXML>
            <emma:emma xmlns:emma="http://www.w3.org/2003/04/emma" version="1.0">
              <emma:interpretation id="{EE621E6E-6895-45CC-87E5-16AFC80EBBC8}" emma:medium="tactile" emma:mode="ink">
                <msink:context xmlns:msink="http://schemas.microsoft.com/ink/2010/main" type="inkWord" rotatedBoundingBox="12272,14550 14365,14351 14434,15077 12341,15276"/>
              </emma:interpretation>
              <emma:one-of disjunction-type="recognition" id="oneOf32">
                <emma:interpretation id="interp60" emma:lang="" emma:confidence="1">
                  <emma:literal/>
                </emma:interpretation>
              </emma:one-of>
            </emma:emma>
          </inkml:annotationXML>
          <inkml:trace contextRef="#ctx0" brushRef="#br0" timeOffset="146426.2266">1658 12953 640 0,'11'-50'476'16,"-8"22"-65"-16,-13 0-38 0,-7 11-268 0,-14 2 2 15,-2 18-41-15,-4-1-17 16,6 17-24-16,2 17 2 15,11 6-21-15,0 12-3 16,9 6-8-16,2 1 10 16,7-14-9-16,3-8 10 15,12-23 1-15,19-24 6 16,7-18-5-16,12-24 8 16,9-10-8-16,1-10-1 15,-13 4-5-15,-3-7 5 16,-14 18-8-16,-12 6 10 0,-11 15-7 15,-12 18 3-15,-8 21-4 16,-8 25 4-16,-1 14-9 16,-4 18 5-16,5 8-5 15,2 11 9-15,8-10 0 16,8 0 13-16,8-11-3 16,13-11 7-16,5-21-8 15,20-20 5-15,1-20-9 0,11-18 6 16,-8-14-7-16,2-13 6 15,-13 4-11-15,-10-6 5 16,-16 11-10-16,-8-4 8 16,-6 24-13-16,-8 2 5 15,0 16-9 1,-3 17 7-16,3 12-9 0,-4 4 10 16,-4 11-5-16,6 13 8 15,1-6-7-15,5 6 13 16,2-8-10-16,10-5 11 15,-1-13-7-15,9-5 8 16,3-13-9-16,8-14 9 16,8-9-8-16,9-17 8 15,1-2-8-15,2-3 6 16,-6 8-8-16,-12 6 7 16,-14 15-10-16,-2 9 2 0,-9 12-7 15,2 8 8-15,-4 2-8 16,4 6 10-16,2-1-3 15,-1-4 10-15,2-7-8 16,4-6 16-16,1-9 2 16,6-12 16-16,4-4-7 15,4-9 8-15,4 1-17 0,2-11-1 16,-6 12-16-16,-2-6 9 16,-9 11-8-16,-11-2 9 15,-9 9-9-15,-5-6 8 16,-6 10-11-16,-3-3 8 15,7 5-10-15,1 7 7 16,5 5-27-16,7 1-51 16,4 3-56-16,11 5-69 15,4-3 98-15,10 5-425 16,11-4 165-16</inkml:trace>
          <inkml:trace contextRef="#ctx0" brushRef="#br0" timeOffset="147116.2498">3056 12761 662 0,'6'-19'208'0,"-9"-5"25"16,-5 7-170-16,-8 1-22 15,-2 10 13-15,-8 11 30 16,0 11 11-16,-5 15 28 16,7 9-33-16,-4 9 12 0,10 1-16 15,9 0 23-15,10-12-24 16,19-4 3-16,12-15-30 15,22-17-1-15,11-15-35 16,20-15 8-16,-5-7-14 16,8-22 6-16,-17 3-17 0,-9-11 3 15,-27-1-13-15,-6-7 6 16,-19 18-9-16,-13-4 7 16,-10 17-6-16,-20 7 8 15,-14 15-6-15,-8 9 8 16,-5 9-4-16,-3 17 14 15,14 7-3-15,7 9 22 16,8 2-1-16,11 4 9 16,12-8-9-16,11 2 2 15,11-5-22-15,12 1-2 16,6-1-8-16,14 7-9 16,-1-6-21-16,10 8-23 15,-2-1-13-15,-5 4 1 16,-11-2 4-16,-9 11 5 15,-14-6-24-15,-16 7-364 0,-14-5 99 16</inkml:trace>
        </inkml:traceGroup>
        <inkml:traceGroup>
          <inkml:annotationXML>
            <emma:emma xmlns:emma="http://www.w3.org/2003/04/emma" version="1.0">
              <emma:interpretation id="{06A6FB23-322A-4B0C-B331-562764771D16}" emma:medium="tactile" emma:mode="ink">
                <msink:context xmlns:msink="http://schemas.microsoft.com/ink/2010/main" type="inkWord" rotatedBoundingBox="14826,14087 18157,13770 18302,15302 14972,15619"/>
              </emma:interpretation>
              <emma:one-of disjunction-type="recognition" id="oneOf33">
                <emma:interpretation id="interp61" emma:lang="" emma:confidence="0">
                  <emma:literal>.</emma:literal>
                </emma:interpretation>
                <emma:interpretation id="interp62" emma:lang="" emma:confidence="0">
                  <emma:literal>&lt;</emma:literal>
                </emma:interpretation>
                <emma:interpretation id="interp63" emma:lang="" emma:confidence="0">
                  <emma:literal>&gt;</emma:literal>
                </emma:interpretation>
                <emma:interpretation id="interp64" emma:lang="" emma:confidence="0">
                  <emma:literal>5</emma:literal>
                </emma:interpretation>
                <emma:interpretation id="interp65" emma:lang="" emma:confidence="0">
                  <emma:literal>=</emma:literal>
                </emma:interpretation>
              </emma:one-of>
            </emma:emma>
          </inkml:annotationXML>
          <inkml:trace contextRef="#ctx0" brushRef="#br0" timeOffset="156969.4937">6849 13089 1236 0,'10'-13'405'0,"-2"8"82"15,5-5-307-15,0 2-79 0,8-3-12 16,5 0-20-16,10-7-26 15,6 3-14-15,10-3-17 16,-5 1-2-16,0-5-2 16,-13 6-5-16,-5 2-151 15,-17 15-376-15,-19 15-11 16,-11 7-275-16</inkml:trace>
          <inkml:trace contextRef="#ctx0" brushRef="#br0" timeOffset="156985.4496">6887 13070 1035 0,'5'-7'350'16,"-7"4"71"-16,9 0-265 15,2-2-58-15,17-2-8 16,-1-2-33-16,22-14-21 15,4-2-7-15,13-2-12 16,-9-6-4-16,8 3-11 16,-16 9 6-16,-6 1-8 0,-17 5 6 15,-11 12-12-15,-21 5 6 16,-16 11-8-16,-10 8 7 16,-22 10-7-16,-5 0 14 15,-17 6-7-15,11-3 9 16,1-2-6-16,19-7 9 15,8-4-10-15,21-13 10 16,8-5-9-16,10-6 5 16,4-4-6-16,9-1 7 0,14-5-8 15,6-3 7-15,15 0-7 16,4 0 7-16,5-2-9 16,-13 5 7-16,-7 3-6 15,-18 4 7-15,-10 6-12 16,-16 3 6-16,-16 10-7 15,-11 5-4-15,-18 4-109 16,4 6-349-16,-22 4 74 16</inkml:trace>
          <inkml:trace contextRef="#ctx0" brushRef="#br0" timeOffset="147852.8019">4241 12684 987 0,'-16'-13'386'15,"-3"9"26"-15,-11 9-210 0,-2 10-133 16,-2 9 4-16,-2 4-26 16,4 6 5-16,9 0-21 15,13-3 4-15,4-14-20 16,17-4 3-16,6-16-15 16,17-16 9-16,3-10-9 15,8-12-26-15,-3-1-26 0,4-5-17 16,-20 16-10-16,-5 8-3 15,-11 17 19-15,-5 17 22 16,-12 13 16-16,4 19 9 16,-4 4 2-16,9 8 16 15,1-2-2-15,5 11 23 16,-1-9-8-16,1 8 15 16,-3-3 6-16,-2 11 18 15,2-7-19-15,-4 12 10 16,-2-5-11-16,-4 2-2 15,0-14-20-15,-6-9 15 16,1-18-5-16,0-11 16 16,-1-11-2-16,-7-10 27 15,2-11-17-15,-2-23 5 16,-1-12-21-16,1-23-4 0,11-8-30 16,7-12-1-16,8 10-14 15,12-6 9-15,9 20-9 16,10 1 8-16,0 15 1 15,6-8-4-15,-4 12-5 16,-4-7 7-16,-11 11-3 16,-3-4 5-16,-13 16 7 15,-6-1 4-15,-4 11-6 0,-6 1 3 16,-2 10-3-16,0 2 2 16,0 6-2-16,-1 4 4 15,1 6-4 1,-1 3 3-16,-1 3-4 0,-1 7 4 15,-2-2-6-15,0 8 7 16,0 2-5-16,1 3 10 16,3 4-8-16,-1-3 11 15,2-6-10-15,8-1 7 16,3 0-11-16,13-11 10 16,10-2-8-16,16-7-50 15,5-13-88-15,5-19-363 16,-3-9 32-16</inkml:trace>
          <inkml:trace contextRef="#ctx0" brushRef="#br0" timeOffset="149614.2448">4835 12044 1052 0,'-3'-11'350'0,"0"8"59"15,-9 8-298-15,1 21-37 16,-2 9-41-16,3 24-3 16,-1 7-14-16,8 19 14 15,4-1-7-15,4 17 16 16,-2-9-11-16,10 10 16 15,2-13-12-15,4 1 18 16,-3-24-19-16,1-4 19 0,-6-22-14 16,0-9 21-16,-4-20-6 15,3-9 30-15,1-21-23 16,2-19 3-16,-5-9-24 16,0-24-4-16,-3-10-31 15,-8-15 5-15,-7 9-10 16,-5-4 7-16,4 26-8 15,-2 18 4-15,5 27-12 16,2 24 6-16,4 15-8 0,0 18 9 16,6 4-5-16,2 9 11 15,10-6-7-15,2-4 9 16,11-14-9-16,12-11 7 16,3-13-6-16,4-20 8 15,6-10-6-15,-1-12 9 16,-10-2-4-16,-1-9 7 15,-15 11-7-15,-11-6 6 16,-12 11-8-16,-4 9 2 16,-8 11-12-16,-4 15 5 15,1 20-9-15,-5 18 8 16,-1 3-3-16,1 13 11 16,5-3-7-16,8-2 9 0,4-12-8 15,12-6 8-15,8-18-7 16,17-13 13-16,1-16-8 15,8-15 10-15,0-6-8 16,-5-10 7-16,-13 1-10 16,-3-6 6-16,-11 10-12 15,-12 5-1-15,-3 11-12 16,-2 16-2-16,-4 14-9 16,-6 18 13-16,4 7-1 15,2 17 11-15,-4-2 1 0,4 6 9 16,9-10-9-16,3-7 11 15,4-15-7-15,18-13 11 16,9-12-8-16,12-20 11 16,1-7-9-16,8-14-4 15,-11 1-14-15,-1-11-3 16,-14 9-15-16,-6-11-1 16,-15 7-8-16,-6 4 2 15,-11 12 1-15,-6 13 4 16,-1 19 2-16,-1 24 15 15,-2 10 3-15,-5 20 6 16,1 1 0-16,4 12 14 16,8-7-2-16,9 2 12 15,12-12-4-15,15-6 7 16,9-16-13-16,20-13 5 0,0-17-10 16,13-19 10-16,-10-8-6 15,0-13 8-15,-18-5-7 16,0-6 7-16,-19-1-10 15,-4-17 9-15,-14 5-11 16,-5 6 10-16,-11 11-10 16,-6 20 9-16,3 25-9 15,-6 20 7-15,2 15-9 0,2 16 8 16,5 7-9-16,3 6 7 16,9-5-8-16,6 7 10 15,6-10-11-15,1 3 11 16,1-3-10-16,8 4 8 15,-2-11-9-15,6-1 10 16,3-10-9-16,-3-8 8 16,-7-8-7-16,-6-8 8 15,-7-6-7-15,-12-9 8 16,-7-5-8-16,-13-9 6 16,-5 0-7-16,-10-12 6 15,2 3-8-15,-10-10 9 16,6 5-6-16,-1-9 10 15,9 10-4-15,4 5 14 16,17 7-6-16,8 6 9 16,15 12-11-16,15 2 4 0,8 7-16 15,12 1 9-15,6 4-3 16,17-2-97-16,0 6-6 16,2-22-436-16,-7-7 40 15</inkml:trace>
        </inkml:traceGroup>
      </inkml:traceGroup>
    </inkml:traceGroup>
    <inkml:traceGroup>
      <inkml:annotationXML>
        <emma:emma xmlns:emma="http://www.w3.org/2003/04/emma" version="1.0">
          <emma:interpretation id="{14EE2143-60CF-498C-8259-F43696C4F7EE}" emma:medium="tactile" emma:mode="ink">
            <msink:context xmlns:msink="http://schemas.microsoft.com/ink/2010/main" type="paragraph" rotatedBoundingBox="935,16365 18915,15015 19077,17172 1097,18522" alignmentLevel="1"/>
          </emma:interpretation>
        </emma:emma>
      </inkml:annotationXML>
      <inkml:traceGroup>
        <inkml:annotationXML>
          <emma:emma xmlns:emma="http://www.w3.org/2003/04/emma" version="1.0">
            <emma:interpretation id="{76E09C51-5CC2-4386-9C96-94725B2D6C80}" emma:medium="tactile" emma:mode="ink">
              <msink:context xmlns:msink="http://schemas.microsoft.com/ink/2010/main" type="line" rotatedBoundingBox="935,16365 18915,15015 19077,17172 1097,18522"/>
            </emma:interpretation>
          </emma:emma>
        </inkml:annotationXML>
        <inkml:traceGroup>
          <inkml:annotationXML>
            <emma:emma xmlns:emma="http://www.w3.org/2003/04/emma" version="1.0">
              <emma:interpretation id="{46905A77-B750-4A73-904F-B5A19A42C450}" emma:medium="tactile" emma:mode="ink">
                <msink:context xmlns:msink="http://schemas.microsoft.com/ink/2010/main" type="inkWord" rotatedBoundingBox="960,16703 4159,16463 4224,17338 1026,17578"/>
              </emma:interpretation>
            </emma:emma>
          </inkml:annotationXML>
          <inkml:trace contextRef="#ctx0" brushRef="#br1" timeOffset="391256.1422">-9824 15327 1026 0,'-26'25'254'0,"6"-1"84"16,6-8-302-16,20-8-6 16,12-6-15-16,13-10 9 15,6-12-7-15,13-7 8 16,2-9-4-16,5-13-5 16,-12 4-12-16,3-7 6 15,-18 3-8-15,-4 1 0 16,-16 12 4-16,-5-1 15 15,-15 13-3-15,-9 12 12 16,-7 11-8-16,-10 10 5 16,-1 17-17-16,-9 16 6 15,4 4-11-15,-2 14 9 16,12-7-7-16,3 2 8 16,11-6-9-16,11-7 6 0,11-14-9 15,10-7 5-15,6-8-9 16,14-13 8-16,8-11-8 15,18-14 9-15,3-2-4 16,12-11 7-16,-7 6-9 16,2 4 7-16,-15 17-10 15,-2 5 3-15,-15 14-9 16,-4 18 5-16,-10 11-5 16,-4 13 8-16,-9 5-5 0,-1-3 11 15,-7-13-3-15,-2-6 7 16,-2-20-2-16,2-13 42 15,-1-5 1-15,-1-16 15 16,1-10-8-16,1-13 7 16,-2-5-41-16,-1-12 1 15,1 9-13-15,-3-5 9 16,-1 13-13-16,-1 9 10 16,0 10-12-16,1 11 7 15,3 6-9-15,7 4 4 16,1 3-13-16,14 1 6 15,4-4-2-15,13 3-98 16,2-2-49-16,4 4-357 16,-8 4 1-16</inkml:trace>
          <inkml:trace contextRef="#ctx0" brushRef="#br1" timeOffset="391934.0514">-8472 14980 992 0,'-6'-18'355'0,"-5"2"67"15,-6 5-267-15,-7 6-29 16,-7 13-49-16,-11 5-6 15,6 10-43-15,-6 9-2 16,10 1-21-16,4 2 6 16,15-5-13-16,-1-5 9 15,14-5-10-15,6-1 7 16,4-6-9-16,11-3 9 16,8-2-7-16,13 0 7 15,2-4-5-15,13-1 8 16,-9 2-6-16,-2 0 5 15,-12 1-7-15,-8 7 2 16,-13 2-8-16,-8 7 5 0,-10 1-6 16,-10 8 6-16,-4 1-2 15,-9 2 18-15,-1-8 2 16,-5 2 14-16,5-15-5 16,-7-5 7-16,5-6-19 15,9-4 5-15,2-5-37 16,9-7-98-16,16-2 119 0,19-10-483 15,7-2 97-15</inkml:trace>
          <inkml:trace contextRef="#ctx0" brushRef="#br1" timeOffset="392061.7092">-8193 15131 989 0,'18'-10'334'15,"-11"9"39"-15,-4 2-232 16,-1-1-113-16,2 4-1 15,5-4-13-15,-1 0 6 16,5-9-14-16,0-3 11 16,0-6-11-16,1-7 9 15,-2-1-11-15,-12 2 14 16,-7 6-3-16,-8 4 19 16,-7 6-9-16,-12 16 12 15,0 14-16-15,-2 16 4 16,2 9-18-16,0 18 9 15,14-5-8-15,11 3 10 0,10-11-10 16,22 1 8-16,11-14-9 16,16-10 6-16,5-16-6 15,17-14-71-15,-11-19-5 16,12-17-378-16,-16-5 49 16</inkml:trace>
          <inkml:trace contextRef="#ctx0" brushRef="#br1" timeOffset="392982.5522">-7995 14971 961 0,'-24'-20'387'16,"14"14"32"-16,7-3-207 16,9 1-127-16,14-3-8 15,9 0-46-15,15-4-5 16,8 2-23-16,21 0 7 16,1 7-16-16,14 1-51 15,-5 1-387-15,9-10 101 16</inkml:trace>
          <inkml:trace contextRef="#ctx0" brushRef="#br1" timeOffset="392967.5907">-7745 14567 1017 0,'-18'21'267'16,"-3"18"89"-16,3 9-280 16,-4 22-14-16,2-2-12 15,-1 7 10-15,5-5-23 16,3 1-4-16,6-14-21 16,9-1 1-16,3-15-12 0,8-10 5 15,6-17-4-15,10-15 8 16,6-17-4-16,12-13 10 15,1-3-5-15,2-11 5 32,-2 9-9-32,-5 2 4 0,-5 11-13 0,-9 9 7 15,-5 12-11-15,-6 10 7 16,-12 12-8-16,-6 15 13 16,-6 1-7-16,-9 9 12 15,-4 1-8-15,-4 1 11 16,-1-10-9-16,-2 0 16 15,5-9-5-15,5-7 12 16,6-10-9-16,5-1 6 0,8-2-16 16,9 2 4-16,7 0-12 15,12 1 7-15,3-3-10 16,10-5 9-16,1-1-8 16,9-8 10-16,-6-4-8 15,3-5-12-15,-9-3-40 16,-13-4 57-16,-16 1-461 15,-5-7 139-15</inkml:trace>
          <inkml:trace contextRef="#ctx0" brushRef="#br1" timeOffset="393733.3404">-7184 15107 1087 0,'2'14'295'15,"4"3"102"-15,9 2-305 0,9-4-9 16,7-6-12-16,13-7 0 16,1-8-28-16,14-14 2 15,-7-4-25-15,-1-7-1 16,-10-2-11-16,-7-5 7 16,-16 3-10-16,-5 3 8 15,-8 8-6-15,-15 1 10 16,-9 10-9-16,-17 11 8 15,-5 9-10-15,-17 7 3 16,8 12-11 0,-1 13 3-16,14 0-8 0,6 12 8 15,18-6-7-15,13 7 8 16,12-7-5-16,20 2 6 16,12-13-7-16,22-8-1 15,3-19-60-15,31-17-396 0,-7-11 107 16</inkml:trace>
        </inkml:traceGroup>
        <inkml:traceGroup>
          <inkml:annotationXML>
            <emma:emma xmlns:emma="http://www.w3.org/2003/04/emma" version="1.0">
              <emma:interpretation id="{7036DB52-128B-410E-B8CE-F4E0B214C6A6}" emma:medium="tactile" emma:mode="ink">
                <msink:context xmlns:msink="http://schemas.microsoft.com/ink/2010/main" type="inkWord" rotatedBoundingBox="4602,16281 9996,15875 10127,17623 4733,18028"/>
              </emma:interpretation>
            </emma:emma>
          </inkml:annotationXML>
          <inkml:trace contextRef="#ctx0" brushRef="#br1" timeOffset="398258.323">-4928 14224 1125 0,'-89'-9'283'0,"-13"15"86"0,-25 15-318 15,9 15-38-15,-25 16-9 16,15 0-1 0,-11 14 10-16,25 4 3 15,2 26 0-15,28-1 2 0,13 32-3 16,27-5-10-16,19 38-4 16,29-11-1-16,35 20 2 15,21-28-1-15,34 0 0 16,10-47-1-16,29-22 1 15,-4-45-2-15,29-32 2 16,-14-27 2-16,21-35 5 16,-19-22 10-16,5-44 31 0,-32-6 16 15,-4-32 22-15,-41 3 3 16,-30-27-2-16,-31 38-32 16,-49-1-18-16,-43 37-67 15,-69 28-72-15,-24 61-28 16,-77 48-364-16,-9 44 53 15</inkml:trace>
          <inkml:trace contextRef="#ctx0" brushRef="#br1" timeOffset="394511.6927">-5742 15055 1171 0,'7'-16'793'15,"1"-1"-689"-15,14-9-63 16,4 5-33-16,12 8-3 15,-1 4-2-15,-5 20-3 16,-6 10-5-16,-3 25-2 16,-8 5 0-16,-7 19 4 15,-11-3 5-15,-2 4 11 16,1-14 8-16,4-10 15 16,4-18 2-16,1-14 17 15,-1-15 9-15,3-17 13 16,-1-10-15-16,1-20-4 15,-2-5-17-15,-8-15-16 16,-4 1-17-16,-8-4 0 16,-4 17-2-16,-2-3 1 0,11 19-1 15,-3 10-1-15,8 9-5 16,12 10-4-16,12 9-4 16,12 4-1-16,8-2-1 15,18 4 0-15,0-4 5 16,12 0-51-16,-12-4-80 15,5 1-382-15,-20 3 50 16</inkml:trace>
          <inkml:trace contextRef="#ctx0" brushRef="#br1" timeOffset="395393.2493">-4248 14876 1211 0,'-6'-16'291'0,"-9"3"105"15,-8 10-354-15,-12 11-15 16,-9 5-13-16,-8 18-2 16,21 8 2 15,15-20 4-31,1 1-5 0,-35 62 0 16,17-9-3-16,16-3 0 15,18-21 2-15,35-59 7 16,8-19 0-16,16-21 3 15,3-15 1-15,8-13-5 16,1-29-3 0,-9 1-10-16,-18 9 0 15,-9 11-2-15,-18 23-1 16,-21 42-4-16,-15 19-3 16,-10 27-3-16,-11 31 1 0,2 14 3 15,-2 19 13-15,15-4 5 16,6 5 6-16,15-23 1 15,8-2-2-15,6-20-8 16,7-1-2-16,3-18-5 16,10-10 1-16,-2-14 2 15,8-15 4-15,-8-13 1 16,4-15 1-16,-12-1-1 16,0-10-2-16,-8 5-4 15,2 2-1-15,-12 12-2 0,0 4-1 16,-3 15-1-16,-6 7-2 15,-4 14-3-15,-5 14-1 16,-1 9 0 31,0 14 2-47,3 5 1 0,5 4 2 0,13-7 3 0,4 4-1 16,6-14 0-16,3-5-2 0,0-18 0 0,8-9 5 15,-2-15 1-15,8-15 2 16,-1-9 1-16,0-11 3 15,-8-4-6-15,-4 3 0 16,-8 14-2-16,-6 4-3 16,-5 19-3-16,0 14-2 15,-1 7-4-15,1 12 0 0,1 6 2 16,7 3 2-16,4-2 3 16,4-3 3-16,5-7 0 15,7-4 0-15,1-8-2 16,8-5 1-16,-1-4 1 15,3-11 2-15,-5-2 1 16,-3-8 8-16,-12 0 6 16,-6-1 11-16,-5 2 6 0,-3 3 9 15,-8 5-3-15,-2 0-6 16,-2 0-12-16,-4-1-7 16,-2-1-10-16,0-3-3 15,2 4-1-15,1 1-22 16,5 9-30-16,8 3-77 15,7 4-29-15,16 10-46 16,8-2-5-16,20 7-282 16,2-3 126-16</inkml:trace>
          <inkml:trace contextRef="#ctx0" brushRef="#br1" timeOffset="395976.2133">-2952 14834 1315 0,'-20'15'280'0,"-9"11"135"16,0 5-371-16,2 14 19 0,5-3 4 16,11 5 5-16,14-8-11 15,14 0-16-15,7-11-33 16,16-10 0-16,6-18-2 16,15-15 3-16,-4-11 1 15,5-15 2-15,-13-7-5 16,-4-19-2-16,-19-1-2 15,-7-18 0-15,-11 3-1 0,-9 1 0 16,-11 17-3-16,-17 8-2 16,-3 26-2-16,-20 13-1 15,-3 18-2-15,-10 15 4 16,11 9 1-16,1 9-1 16,14 4 2-16,13 5 0 15,13-6-4-15,13 5 1 16,11-7-2-16,15-5-5 15,10-10-11-15,16-1-8 16,6-5-3-16,10-5 0 16,-4 12 6-16,-1-1 11 15,-16 4 9-15,-6 1-1 16,-17 9-1-16,-8 1 0 16,-6 1 1-16,-4 4 27 15,-2-5-83-15,7 2-398 16,5-15 132-16</inkml:trace>
          <inkml:trace contextRef="#ctx0" brushRef="#br1" timeOffset="397585.4068">-1348 14516 770 0,'36'-55'647'0,"1"2"-497"0,-103 6-117 16,-32 16-21-16,-35 15 2 15,-16 17 3-15,29 19 11 16,19 2-1-16,-1 14 2 15,24 8 1-15,-1 24 9 16,21 13-7-16,10 34 4 16,24 7-5-16,23 26-4 15,22-7-9-15,27 14-6 16,17-25-6-16,21-3 1 16,7-35-2-16,23-22 1 15,0-38-1-15,20-32 1 16,-6-21 3-16,6-31 23 15,-21-26 22-15,3-42 39 0,-27-5 13 16,-3-40 20-16,-23-4-21 16,-17-24-21-16,-31 25-38 15,-34 2-18-15,-27 35-24 16,-46 17-8-16,-17 49-23 16,-47 38-94-16,-7 33-42 15,-32 46-371-15,8 26 22 0</inkml:trace>
          <inkml:trace contextRef="#ctx0" brushRef="#br1" timeOffset="396707.4704">-1554 14706 1359 0,'-8'-13'314'16,"-10"21"116"-16,-3 20-395 15,-13 20 3-15,-2 6 1 16,-7 16 10-16,26-26 50 16,1-1-72-16,-5 42-10 15,16-17-9-15,16-8 0 16,19-20-1-16,15-40 4 15,7-16 0-15,14-16 2 16,-1-10-6-16,2-12-111 16,-51 7-797-1</inkml:trace>
          <inkml:trace contextRef="#ctx0" brushRef="#br1" timeOffset="396718.4403">-1787 14356 1614 0,'-18'-21'409'0,"5"11"118"0,11 12-464 16,4 2-31-16,1 1-96 15,13 20-463-15,-1-6 142 16</inkml:trace>
        </inkml:traceGroup>
        <inkml:traceGroup>
          <inkml:annotationXML>
            <emma:emma xmlns:emma="http://www.w3.org/2003/04/emma" version="1.0">
              <emma:interpretation id="{BB98351A-C8C9-48D5-9291-38D5CD0DEFEE}" emma:medium="tactile" emma:mode="ink">
                <msink:context xmlns:msink="http://schemas.microsoft.com/ink/2010/main" type="inkWord" rotatedBoundingBox="13037,16339 14893,16200 14990,17479 13133,17618"/>
              </emma:interpretation>
              <emma:one-of disjunction-type="recognition" id="oneOf34">
                <emma:interpretation id="interp66" emma:lang="" emma:confidence="0">
                  <emma:literal>=</emma:literal>
                </emma:interpretation>
                <emma:interpretation id="interp67" emma:lang="" emma:confidence="0">
                  <emma:literal>#</emma:literal>
                </emma:interpretation>
                <emma:interpretation id="interp68" emma:lang="" emma:confidence="0">
                  <emma:literal>_</emma:literal>
                </emma:interpretation>
                <emma:interpretation id="interp69" emma:lang="" emma:confidence="0">
                  <emma:literal>-</emma:literal>
                </emma:interpretation>
                <emma:interpretation id="interp70" emma:lang="" emma:confidence="0">
                  <emma:literal>4</emma:literal>
                </emma:interpretation>
              </emma:one-of>
            </emma:emma>
          </inkml:annotationXML>
          <inkml:trace contextRef="#ctx0" brushRef="#br0" timeOffset="150297.9899">2233 14888 1043 0,'-24'-8'302'0,"6"3"111"16,8-3-283-16,14-2-18 15,12-1-17-15,23-6-9 16,13-2-28-16,35-7-12 16,11 0 1-16,18-3-8 15,-4 3-10-15,21-5-15 16,-24 10 3-16,3-3-91 15,-21 6-50-15,-20 2-362 16,-34 7 17-16</inkml:trace>
          <inkml:trace contextRef="#ctx0" brushRef="#br0" timeOffset="150850.5106">2289 15009 1023 0,'-23'13'275'16,"13"2"80"-16,18-8-286 16,28-7-7-16,16-5 13 15,40-18 22-15,14-5 2 0,40-19-7 16,0-9-19-16,24-16-26 16,-26 11-32 46,-1-4-5-62,-42 16-7 0,-7 7 358 16,-38 18-818 15,-12 2 382-31</inkml:trace>
          <inkml:trace contextRef="#ctx1" brushRef="#br0" timeOffset="921343.1069">3353 15429 0,'0'0'16,"0"0"-16,45 40 16,-13-3-16,9 11 15</inkml:trace>
          <inkml:trace contextRef="#ctx0" brushRef="#br0" timeOffset="150860.4926">3156 14372 1215 0,'-3'-24'368'0,"14"4"62"16,14 9-327-16,23-4-68 15,14 1-21-15,19 2-10 16,7 4 5-16,19 3-8 16,-7 9 6-16,4-1-8 0,-18 11 7 15,-11 9-10 1,-28 5 6 0,-23 12-11-16,-24 15 9 0,-16 9-10 0,-17 4 9 15,-20 18 4-15,-2-5 9 16,-12 5-3-16,6-10 10 15,-3-1-4-15,17-22 11 16,18-4-470-16,19-18 159 16</inkml:trace>
        </inkml:traceGroup>
        <inkml:traceGroup>
          <inkml:annotationXML>
            <emma:emma xmlns:emma="http://www.w3.org/2003/04/emma" version="1.0">
              <emma:interpretation id="{69CAD559-1240-4145-8D19-D66D4ABF6DD0}" emma:medium="tactile" emma:mode="ink">
                <msink:context xmlns:msink="http://schemas.microsoft.com/ink/2010/main" type="inkWord" rotatedBoundingBox="15701,15256 18915,15015 19039,16668 15825,16910"/>
              </emma:interpretation>
              <emma:one-of disjunction-type="recognition" id="oneOf35">
                <emma:interpretation id="interp71" emma:lang="" emma:confidence="0">
                  <emma:literal>Flr)</emma:literal>
                </emma:interpretation>
                <emma:interpretation id="interp72" emma:lang="" emma:confidence="0">
                  <emma:literal>FEr)</emma:literal>
                </emma:interpretation>
                <emma:interpretation id="interp73" emma:lang="" emma:confidence="0">
                  <emma:literal>FG)</emma:literal>
                </emma:interpretation>
                <emma:interpretation id="interp74" emma:lang="" emma:confidence="0">
                  <emma:literal>Fr)</emma:literal>
                </emma:interpretation>
                <emma:interpretation id="interp75" emma:lang="" emma:confidence="0">
                  <emma:literal>For)</emma:literal>
                </emma:interpretation>
              </emma:one-of>
            </emma:emma>
          </inkml:annotationXML>
          <inkml:trace contextRef="#ctx0" brushRef="#br0" timeOffset="151502.5015">4966 14889 792 0,'-26'26'373'15,"17"-16"-12"-15,15 0-135 0,17-9-175 16,22-5 41-16,14-13 12 15,35-12-7-15,8-15-1 16,31-21-22-16,0-3-44 16,24-8-21-16,-19 11-2 15,2 7-7-15,-38 22 8 16,-13 7-10-16,-40 14-4 16,-14 2-81-16,-23 2 0 15,-9 6-380-15,-13 5 51 16</inkml:trace>
          <inkml:trace contextRef="#ctx0" brushRef="#br0" timeOffset="151560.3462">4892 13975 1403 0,'-23'-5'384'15,"20"-2"98"-15,19-1-387 16,12-5-70-16,33-11-3 16,22-5-1-16,40-15-7 15,7-2 8-15,26-5 5 16,-17 4-39-16,1 9-485 16,-45 1 159-16</inkml:trace>
          <inkml:trace contextRef="#ctx0" brushRef="#br0" timeOffset="151484.5486">5408 13911 1191 0,'13'12'365'0,"-9"9"67"15,3 18-297-15,1 14-101 16,0 11-7-16,-5-4 3 0,12 14-13 16,-2-7 0-16,2-1-9 15,1-9 3-15,5 3-17 16,0-20-15-16,10-5-58 16,-4-13-21-16,1-9-358 15,-5-8 70-15</inkml:trace>
          <inkml:trace contextRef="#ctx0" brushRef="#br0" timeOffset="152351.3829">6572 13363 1147 0,'-6'-16'340'0,"-6"3"112"16,-4 10-325-1,-8 16-25-15,-7 13-26 0,-14 22-27 16,-3 12-30-16,-7 31-4 15,10 0 8-15,4 24-4 16,15-8 5-16,12 20-12 0,15-24 4 16,8 0-11-1,15-30 5-15,21-5-7 0,7-31 7 16,20-11-6-16,4-16 8 16,8-13-32-16,-11-15-51 15,0-8-60-15,-16 3-361 16,-17-13-6-16,-17-9-147 15</inkml:trace>
          <inkml:trace contextRef="#ctx0" brushRef="#br0" timeOffset="153053.1424">6759 13976 1134 0,'11'-21'337'0,"8"-8"82"16,4-3-304-16,14-3-38 16,9 8-10-16,12 4-10 15,-4 12-13-15,4 11-15 16,-9 11-9-16,-10 7-16 16,-16 10 0-16,-11 9-4 15,-10-3 8-15,-7 3-2 16,-1-6 10-16,-2-5 5 0,4-13 13 15,0-6 31-15,0-14 14 16,3-14-4-16,-1-8-5 16,0-18-13-16,-1-4-33 15,-3-15-17-15,-2 6 1 16,-7-5-8-16,-1 8 6 16,0 7-8-16,4 21 6 15,2 8-9-15,10 14 5 0,10 12-12 16,8 8 9-16,16 8-12 15,12 3 11-15,17-4-36 16,3-4-38-16,15-13-95 16,-3-7-372-16,3-6 46 15</inkml:trace>
          <inkml:trace contextRef="#ctx0" brushRef="#br0" timeOffset="153071.0948">7717 13066 1142 0,'12'10'244'0,"12"13"125"0,10 1-322 15,15 18 8-15,-2 2 16 16,6 14 6-16,-11-1-10 15,-1 18-12-15,-15-9-17 16,-12 15-11-16,-12-6-2 16,-16 9 1-16,-14-3 5 15,-14 25-8-15,-5-12 4 0,-17 5-12 16,8-18-9-16,1-2-474 16,14-28 155-16</inkml:trace>
        </inkml:traceGroup>
      </inkml:traceGroup>
    </inkml:traceGroup>
  </inkml:traceGroup>
</inkml:ink>
</file>

<file path=ppt/ink/ink31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47:35.33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77D18B2-C1D2-4111-AF08-0FCF58BF173A}" emma:medium="tactile" emma:mode="ink">
          <msink:context xmlns:msink="http://schemas.microsoft.com/ink/2010/main" type="writingRegion" rotatedBoundingBox="1610,1894 2261,1894 2261,3245 1610,3245"/>
        </emma:interpretation>
      </emma:emma>
    </inkml:annotationXML>
    <inkml:traceGroup>
      <inkml:annotationXML>
        <emma:emma xmlns:emma="http://www.w3.org/2003/04/emma" version="1.0">
          <emma:interpretation id="{E1590DA5-5A51-47F2-AA76-9A8DC9642BAD}" emma:medium="tactile" emma:mode="ink">
            <msink:context xmlns:msink="http://schemas.microsoft.com/ink/2010/main" type="paragraph" rotatedBoundingBox="1610,1894 2261,1894 2261,3245 1610,3245" alignmentLevel="1"/>
          </emma:interpretation>
        </emma:emma>
      </inkml:annotationXML>
      <inkml:traceGroup>
        <inkml:annotationXML>
          <emma:emma xmlns:emma="http://www.w3.org/2003/04/emma" version="1.0">
            <emma:interpretation id="{98510664-B5BC-46DA-894C-E29AC9D93C17}" emma:medium="tactile" emma:mode="ink">
              <msink:context xmlns:msink="http://schemas.microsoft.com/ink/2010/main" type="line" rotatedBoundingBox="1610,1894 2261,1894 2261,3245 1610,3245"/>
            </emma:interpretation>
          </emma:emma>
        </inkml:annotationXML>
        <inkml:traceGroup>
          <inkml:annotationXML>
            <emma:emma xmlns:emma="http://www.w3.org/2003/04/emma" version="1.0">
              <emma:interpretation id="{DB9586B9-08C8-41B8-BAC3-DEA03C6BE658}" emma:medium="tactile" emma:mode="ink">
                <msink:context xmlns:msink="http://schemas.microsoft.com/ink/2010/main" type="inkWord" rotatedBoundingBox="1610,1894 2261,1894 2261,3245 1610,3245"/>
              </emma:interpretation>
              <emma:one-of disjunction-type="recognition" id="oneOf0">
                <emma:interpretation id="interp0" emma:lang="" emma:confidence="1">
                  <emma:literal/>
                </emma:interpretation>
              </emma:one-of>
            </emma:emma>
          </inkml:annotationXML>
          <inkml:trace contextRef="#ctx0" brushRef="#br0">41 34 994 0,'-13'-13'347'0,"3"3"83"16,2 4-239-16,2 1-12 16,4 6-29-16,0 11-7 15,4-1-49-15,3 13-25 16,3 10-42-16,5 13-9 15,3-8-6-15,2 10-1 16,3-15-6-16,2-5-1 16,-2-11-2-16,2 0 2 0,-1-16 0 15,1 9 0 1,-2-13 0-16,2-4 1 0,-2-4-2 16,0-3-10-16,-3-8-32 15,-2 2-136-15,-1-11 43 16,1-4-409-16,-3-8 25 15</inkml:trace>
          <inkml:trace contextRef="#ctx0" brushRef="#br0" timeOffset="221.4864">429-36 1057 0,'3'5'367'16,"-2"8"90"-16,-4 10-229 16,0 9-55-16,1 21 2 15,-1 1-45-15,-2 8-34 16,0-9-52-16,-1 7-15 15,-2-16-18-15,8 5-7 16,-2-7-1-16,4 2-2 16,3-5-1-16,-4 3 2 15,2-11-1-15,-1-1 2 16,0-5-6-16,-4-9-110 16,5-8-91-16,1-10-351 15,-8-6-27-15</inkml:trace>
          <inkml:trace contextRef="#ctx0" brushRef="#br0" timeOffset="1121.5786">224-310 536 0,'-34'-18'447'0,"2"-3"-71"15,9 8-44-15,7-5-169 16,9-3-56-16,11-11-10 15,9 2-33-15,14-13-16 16,7-1-25-16,15 2-6 16,6 12-7-16,7 3-5 15,-9 14-1-15,7 16 0 16,-11 10 0-16,-5 10 4 16,-9 11 1-16,-6 13 4 15,-11 5 5-15,-11 0 16 16,-9-5 6-16,-11 6 14 0,-3-12 4 15,-12 6 12-15,-6 0-12 16,-5 6 2-16,4-7-10 16,-6-2-7-16,2-15-16 15,-3-5-4-15,0-19-7 16,-5-15-70-16,5-14-123 16,4-4-386-16,12-2 22 0</inkml:trace>
          <inkml:trace contextRef="#ctx0" brushRef="#br0" timeOffset="794.5215">448-526 445 0,'-6'-1'529'0,"1"7"-131"0,1-1-252 16,4 3 282-16,5 10-343 16,0 5-8-16,5-1-39 15,-2 9-14-15,5-10-15 16,-3 10-3-16,6-7-4 16,-11 7 0-16,0-5-1 15,-5 10 1-15,-2-14-10 0,-8 4-50 16,5-11-28-16,-6-2-27 15,3-11-159-15,-5-4-158 16,0-3 27-16</inkml:trace>
        </inkml:traceGroup>
      </inkml:traceGroup>
    </inkml:traceGroup>
  </inkml:traceGroup>
</inkml:ink>
</file>

<file path=ppt/ink/ink31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47:45.32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D5A21F3-EF36-4E9C-B5CE-85C38DAE1E6B}" emma:medium="tactile" emma:mode="ink">
          <msink:context xmlns:msink="http://schemas.microsoft.com/ink/2010/main" type="inkDrawing" rotatedBoundingBox="2433,9207 11038,3174 11109,3277 2504,9310" semanticType="callout" shapeName="Other">
            <msink:sourceLink direction="with" ref="{736FCF64-C637-415A-AAC3-761593AE99BB}"/>
            <msink:sourceLink direction="with" ref="{BC32BEE5-C983-417A-91CA-E2D85764EFA5}"/>
          </msink:context>
        </emma:interpretation>
      </emma:emma>
    </inkml:annotationXML>
    <inkml:trace contextRef="#ctx0" brushRef="#br0">-2 6030 679 0,'0'-2'320'0,"-1"4"7"16,1-4-168-16,3 2-43 16,2-7-56-16,8-1-6 15,1-6-27-15,6-6-2 16,1 2-17-16,3 4 3 15,-4 1-9-15,6-2 6 16,-2 4-7-16,2-1 7 16,-8-2-8-16,1-2 8 15,-3 1-9-15,-1-1 8 16,0 0-9-16,9-1 7 16,-3 3-8-16,3-4 8 15,2 5-9-15,0 0 8 0,-5 2-8 16,9-2 9-1,-8 5-9-15,7-5 9 0,-7-4-8 16,8 1 7-16,0 2-7 16,2-4 8-16,0 6-8 15,7-2 8-15,-3-6-8 16,3-4 8-16,-2 0-9 16,-1-7 8-16,-7 3-7 15,4 1 7-15,-7 6-7 0,-2-7 8 16,3 5-9-16,4-4 9 15,-5 2-9-15,8-4 8 16,2 2-8-16,3-4 7 16,-3 0-7-16,7-1 7 15,-4 4-6-15,2-1 6 16,-5 3-5-16,2 0 5 16,-7 2-6-16,8 1 7 15,-5-1-7-15,2 1 7 16,-4 0-7-16,6 4 8 15,-12-9-10-15,9-1 10 16,-1-2-9-16,7-6 8 16,-4-2-8-16,12 0 9 15,-9 3-9-15,6 1 7 16,-6 4-7-16,4-3 8 0,-7 8-8 16,7-3 7-16,-5 3-6 15,5-2 7-15,-2 2-7 16,4-5 9-16,-11 2-10 15,9-3 8-15,-5 1-7 16,8-2 7-16,-2 6-9 16,9-7 11-16,-10 3-12 15,8-8 9-15,-10 5-7 0,5-3 8 16,-5 6-8-16,7-7 8 16,-4 9-6-16,9-8 6 15,-7 1-7-15,5-4 7 16,-7 2-8-16,7 0 8 15,-10 2-8-15,7 0 8 16,-10 4-8-16,6-1 10 16,-8 6-9-16,7 2 7 15,-3 6-8-15,9-7 8 16,-5 2-8-16,11-7 8 16,-9 0-8-16,3-10 8 15,-6 7-9-15,8-5 9 16,-9 5-8-16,9-5 8 15,-3 9-8-15,0-4 8 16,-7 8-7-16,3-2 5 0,-3 0-5 16,7 1 6-16,-2-4-5 15,5-3 5-15,0 3-5 16,0-4 6-16,-7 2-7 16,10-1 7-16,-8 2-8 15,2-4 7-15,-2 8-6 16,0-7 7-16,-6 4-7 15,2-5 6-15,0 2-6 16,7-3 5-16,-1 1-5 0,9-6 6 16,-6 8-5-16,5-5 5 15,-12 3-5-15,2-1 5 16,-6 8-7-16,9-7 7 16,-6 7-7-16,9-7 7 15,-4 4-6-15,6-9 6 16,-3 9-6-16,6-10 7 15,-7 3-8-15,7 0 8 16,-11 5-7-16,5-5 8 16,-7 8-8-16,12-8 8 15,-7 2-9-15,9-7 7 16,-7 2-8-16,6-9 8 16,-8 13-7-16,10-8 7 15,-9 10-5-15,10 2 6 16,-9 7-8-16,0-7 7 0,-8 11-6 15,6-3 6-15,-8 0-7 16,7-5 7-16,-4 5-7 16,6-3 7-16,-9 3-6 15,7 5 6-15,-7-3-5 16,8-7 5-16,-8 3-5 16,10-4 4-16,-3-10-4 15,-1 9 5-15,-9 4-5 0,5-7 6 16,-8 12-7-16,6-10 7 15,-5-2-8 1,10 2 7-16,-3 4-7 0,3-9 7 16,-6 11-7-16,7-8 7 15,-4 4-5-15,10-4 4 16,-6 5-4-16,9-1 5 16,-10 8-5-16,2-4-2 15,-9 0 0-15,2-2 7 16,-7 4-7-16,5-8 8 15,1 6-1-15,2-1 1 16,-4 1-8-16,5-6 7 16,-5 12-7-16,2-9 7 15,-7 10-5-15,6 0 4 16,-6 1-5-16,4-1 7 16,-6 3-6-16,5-1 6 15,-7-4-7-15,4 4 7 16,-10-3-8-16,5 1 8 0,-9 2-8 15,1 1 8-15,-3-1-8 16,3-1 8-16,-5 4-7 16,5-4 7-16,-3 11-8 15,-2 1 7-15,-6 3-8 16,-4-2 5-16,-1 6-7 16,0-1-23-16,-7-1-29 0,7 0-308 15,-3-4 66-15</inkml:trace>
  </inkml:traceGroup>
</inkml:ink>
</file>

<file path=ppt/ink/ink31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47:57.29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8059CF5-5A51-48C5-AB15-76EF577437A9}" emma:medium="tactile" emma:mode="ink">
          <msink:context xmlns:msink="http://schemas.microsoft.com/ink/2010/main" type="inkDrawing" rotatedBoundingBox="2550,6544 12171,3739 12238,3969 2617,6774" semanticType="callout" shapeName="Other"/>
        </emma:interpretation>
      </emma:emma>
    </inkml:annotationXML>
    <inkml:trace contextRef="#ctx0" brushRef="#br0">-3 2902 613 0,'0'4'295'16,"-2"-4"-11"-16,4 0-158 16,2 0-24-16,5 0-57 0,0-5 15 15,4 1-10-15,2-4 11 16,-2-1-20-16,1-1 1 16,-1-1-22-16,-1-1 2 15,2-1-17-15,7 2 3 16,1-4-9-16,8-3 7 15,3 2-7-15,4-3 5 16,-4-2-6-16,4 0 6 16,-1 1-6-16,4-1 5 15,-4 3-5-15,4-1 5 16,-1 2-5-16,0 6 5 16,-3 3-4-16,3-2 4 15,-8 4-5-15,4 1 6 16,-4-3-7-16,0-2 7 15,0 2-7-15,9-5 7 16,-4-3-7-16,11-7 6 0,-2 0-6 16,7-1 6-16,-11 3-6 15,6 3 6-15,-8 5-6 16,5-1 7-16,-5 5-6 16,9-5 4-16,-4 1-4 15,10-2 6-15,-7 1-7 16,6-6 7-16,-1 2-6 0,5-3 5 15,-5 2-6-15,6 3 5 16,-13-4-5 0,9 2 5-16,-5 4-4 0,9-3 4 15,-4 0-4-15,12-6 5 16,-8 0-6-16,9-3 6 16,-9 0-6-16,11-5 6 15,-6 7-7-15,8-2 9 16,-8 7-7-16,6-2 4 15,-13 4-3-15,9 4 4 16,-13 4-6-16,0-1 6 16,-11 2-5-16,9-3 5 15,-10-1-6-15,15-2 6 16,-3-3-6-16,7-2 6 16,-7 1-6-16,3 2 6 15,-10 1-6-15,9 2 6 0,-4 7-6 16,4-1 7-16,-7 4-7 15,3-5 7-15,-3 0-7 16,2-4 6-16,-4 3-6 16,5-4 6-16,2 3-7 15,2 0 7-15,1-1-5 16,8 1 5-16,-3-3-6 16,10-6 6-16,-7 1-6 15,2 2 6-15,-13-2-6 0,8 0 6 16,-8 8-6-16,6-8 6 15,-3 2-6-15,9-3 6 16,-8-4-5-16,13-1 4 16,-11 3-5-16,8 0 6 15,-10 1-6-15,8-1 6 16,-10 3-6-16,9-5 5 16,-8 4-4-16,13-4 4 15,-9 4-4-15,7-2 6 16,-9 0-6-16,13 4 5 15,-12 3-5-15,1-1 5 16,-9 1-6-16,12-6 5 16,-11-3-5-16,16-6 6 15,-4 0-6-15,12 0 5 16,-12 8-5-16,8 1 5 16,-9 12-4-16,3 2 5 0,-11-1-5 15,10-1 5-15,-8 0-6 16,7-7 6-16,-3 1-5 15,13-2 4-15,-7-1-6 16,12 3 6-16,-10 1-4 16,10-5 4-16,-11 5-4 0,10-3 4 15,-7-5-4-15,10 1 4 16,-11 2-4 0,17-1 5-16,-13-1-5 0,12 4 5 15,-9 2-4-15,8-7 3 16,-14 1-4-16,14-3 5 15,-11 1-5-15,10-11 4 16,-5 11-5-16,16-6 6 16,-14 5-5-16,4-6 4 15,-10 3-4-15,9-5 4 16,-15 5-5-16,9-3 6 16,-8 3-6-16,8 7 6 15,-13-4-5-15,6 7 5 16,-5 1-6-16,-7 4 7 15,-7-4-7-15,2 9 6 16,-6-9-5-16,0 4 5 16,2-7-6-16,8-2 6 15,-9 1-4-15,6 0 4 16,-5-1-4-16,1 5 3 0,-11 4-5 16,1 1 6-16,-10 7-5 15,0-2 4-15,-10-3-4 16,6 8 6-16,-13-1 1 15,-4-4 3-15,0 1-5 16,-5 4 8-16,-5 0 2 0,1-3-24 16,5 0-359-16</inkml:trace>
  </inkml:traceGroup>
</inkml:ink>
</file>

<file path=ppt/ink/ink3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8:01.20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99ACD7D-A3F5-465E-B17D-980F7272E86D}" emma:medium="tactile" emma:mode="ink">
          <msink:context xmlns:msink="http://schemas.microsoft.com/ink/2010/main" type="writingRegion" rotatedBoundingBox="268,4033 5710,3213 5892,4421 450,5241">
            <msink:destinationLink direction="with" ref="{01D430D2-DC03-48EF-B954-529E98C50817}"/>
          </msink:context>
        </emma:interpretation>
      </emma:emma>
    </inkml:annotationXML>
    <inkml:traceGroup>
      <inkml:annotationXML>
        <emma:emma xmlns:emma="http://www.w3.org/2003/04/emma" version="1.0">
          <emma:interpretation id="{FCF8B9F3-E583-4287-9685-1579978381D8}" emma:medium="tactile" emma:mode="ink">
            <msink:context xmlns:msink="http://schemas.microsoft.com/ink/2010/main" type="paragraph" rotatedBoundingBox="268,4033 5710,3213 5892,4421 450,5241" alignmentLevel="1"/>
          </emma:interpretation>
        </emma:emma>
      </inkml:annotationXML>
      <inkml:traceGroup>
        <inkml:annotationXML>
          <emma:emma xmlns:emma="http://www.w3.org/2003/04/emma" version="1.0">
            <emma:interpretation id="{78430E04-6232-4C49-95BD-925A81AE5D1D}" emma:medium="tactile" emma:mode="ink">
              <msink:context xmlns:msink="http://schemas.microsoft.com/ink/2010/main" type="line" rotatedBoundingBox="268,4033 5710,3213 5892,4421 450,5241"/>
            </emma:interpretation>
          </emma:emma>
        </inkml:annotationXML>
        <inkml:traceGroup>
          <inkml:annotationXML>
            <emma:emma xmlns:emma="http://www.w3.org/2003/04/emma" version="1.0">
              <emma:interpretation id="{20CCA681-453C-45A5-996B-78CA97D2A4C9}" emma:medium="tactile" emma:mode="ink">
                <msink:context xmlns:msink="http://schemas.microsoft.com/ink/2010/main" type="inkWord" rotatedBoundingBox="268,4033 2288,3729 2445,4773 426,5077">
                  <msink:destinationLink direction="with" ref="{3DC917D5-580B-471E-ACE6-09A808E0AC60}"/>
                </msink:context>
              </emma:interpretation>
              <emma:one-of disjunction-type="recognition" id="oneOf0">
                <emma:interpretation id="interp0" emma:lang="" emma:confidence="1">
                  <emma:literal/>
                </emma:interpretation>
              </emma:one-of>
            </emma:emma>
          </inkml:annotationXML>
          <inkml:trace contextRef="#ctx0" brushRef="#br0">-8676 3379 582 0,'-8'3'360'0,"2"9"-16"15,-1-12-140-15,1 1-16 16,2 4-83-16,1-5-6 15,2-5-33-15,-1 7 10 16,2-2-20-16,3 1 8 16,-1 4-12-16,4-3 9 15,1-12-18-15,11 0-2 16,1-11-16-16,14-19 2 16,2-6-17-16,12-12-2 15,-5-7-9-15,4-6 3 16,-17 12-6-16,2-6 6 15,-13 18-3-15,-9 4 3 16,-2 17-2-16,-1-4 3 16,-9 16-3-16,3 6 1 15,-1 6-1-15,2 9 1 16,-1 1-3-16,5 11 4 16,-7 2-4-16,1 12 1 0,-4-2 1 15,2 19 1-15,-2-2-4 16,0 14 4-16,7 0-1 15,-4 4 0-15,2-7-1 16,8 1 2-16,0-13 0 16,-8-12-1-16,3-12 0 15,2 0 2-15,-6-15-2 16,-4-10 2-16,5 6 0 0,1-8 1 16,-4-5 1-16,5-1-101 15,-2-5 431-15,19-11-820 16,-4 4 317-16</inkml:trace>
          <inkml:trace contextRef="#ctx0" brushRef="#br0" timeOffset="816.817">-7771 2899 667 0,'4'1'389'0,"-3"-1"-22"15,-6 2-83-15,0-4-137 16,-1 7-11-16,-4-1-40 15,-3 7-8-15,3 4-39 0,-7 7-6 16,-4 4-22-16,-4 10 0 16,3-2-11-16,-8 11 0 15,8-3-10-15,1 6 5 16,8-5-5-16,1-2 5 16,7-9-4-16,5 1 5 15,2-12-5-15,4-5 4 16,3-5-6-16,5-1 4 15,2-10-3-15,12-5 5 16,1-4-2-16,4-4 6 16,-3-10-24-16,3 2-92 15,-9 5-367-15,-8-4 66 16</inkml:trace>
          <inkml:trace contextRef="#ctx0" brushRef="#br0" timeOffset="1856.1071">-8189 3343 1075 0,'-5'2'324'16,"3"1"82"-16,6-3-304 15,4-3-5-15,5 3-30 16,8-2 0-16,6 1-20 15,11-4-1-15,1 2-20 16,4-7-4-16,-5 5-13 16,2-5-26-16,-11 4-76 0,-3-11-364 15,-18 4 71-15</inkml:trace>
          <inkml:trace contextRef="#ctx0" brushRef="#br0" timeOffset="1467.1034">-8121 3194 1017 0,'-7'2'340'16,"3"-4"88"-16,2 2-287 16,2 0-12-16,5 0-51 0,5-2-14 15,3 2-49-15,6 2-3 16,7-2-11-16,8 0 5 15,2-2-7-15,12-4 7 16,-7-4-7-16,4-8 4 16,-7 0-4-16,-8 6-44 15,-18-5-39-15,-2 8 95 16,-7 5-460-16,-15 3 149 16</inkml:trace>
          <inkml:trace contextRef="#ctx0" brushRef="#br0" timeOffset="116350.1205">-7333 2440 720 0,'2'-5'303'16,"-2"2"37"-16,-2 1-182 16,-1 0-29-16,-4 4-43 0,1 0-6 15,-4 1-29-15,-1 5-2 16,0 3-7-16,-6 9 5 15,3-2-6-15,-2 6 1 16,3 0-9-16,-4 2-6 16,3-6-11-16,1 9-3 15,0-1-7-15,-3 7 1 16,1-1 2-16,-1 23 3 16,0 0 2-16,-4 14-2 15,5-1-1-15,2 11-3 16,7-14-3-16,6 2-4 15,10-15 2-15,8-2-3 16,1-15 2-16,7 4-3 16,-3-7 4-16,1 1 0 15,-8-7 1-15,0-5 1 0,-6-12-20 16,0-3-90-16,-8-6-139 16,-1 1-213-16,-1-13-65 15</inkml:trace>
          <inkml:trace contextRef="#ctx0" brushRef="#br0" timeOffset="117110.532">-7388 3189 667 0,'-3'5'293'0,"0"3"31"16,1 0-169-16,0 4-15 15,2-3-36-15,2 4-2 16,3-3-25-16,0-5 0 16,1-5-15-16,7-7 2 15,3-7-18-15,10-17-2 16,4-5-12-16,8-14-6 15,1 0-13-15,-1-9-3 16,-9 14-4-16,-2 0 0 16,-9 10-1-16,-6 18-4 15,-6 10-4-15,-7 6-2 16,-3 10 1-16,-5 17 0 16,0 0 4-16,1 8 2 15,5 5 1-15,-2-3-1 16,0-2 0-16,-1 5-2 15,-2-5 1-15,0 5-1 0,1 0 1 16,-3-2-2-16,6-5 3 16,-5-2 0-16,1-12 1 15,-1-2 0-15,9-11 2 16,-4-4-5-16,4-4-28 16,7-7 58-16,-6-11-484 15,-4-10 152-15</inkml:trace>
          <inkml:trace contextRef="#ctx0" brushRef="#br0" timeOffset="117828.1672">-6939 3097 1179 0,'4'3'286'0,"2"5"103"15,5-8-338-15,11-6-9 16,3 1-10-16,10-2-3 16,-1-4-6-16,1 4-7 15,-9 6-10-15,-1 4 1 16,-9 2 1-16,-10 5-419 15,-9-1 143-15</inkml:trace>
          <inkml:trace contextRef="#ctx0" brushRef="#br0" timeOffset="117543.6791">-6760 2779 996 0,'-5'16'286'16,"-3"10"79"-16,-7 21-259 16,2 0-49-16,0 5 0 15,2-3-19-15,1 1-13 0,9-18-10 16,1 2-6-16,3-11-4 15,2-2-1-15,0-9 2 16,-1-3-31-16,-4-4-18 16,4-3-351-16,-4-5 81 15</inkml:trace>
        </inkml:traceGroup>
        <inkml:traceGroup>
          <inkml:annotationXML>
            <emma:emma xmlns:emma="http://www.w3.org/2003/04/emma" version="1.0">
              <emma:interpretation id="{0E0440AF-B7F5-4ADF-A005-3F0C29BE94AA}" emma:medium="tactile" emma:mode="ink">
                <msink:context xmlns:msink="http://schemas.microsoft.com/ink/2010/main" type="inkWord" rotatedBoundingBox="2632,3808 5729,3342 5892,4421 2795,4888">
                  <msink:destinationLink direction="to" ref="{D93FA57F-B53C-441E-8FB7-02601DFFC2C3}"/>
                  <msink:destinationLink direction="with" ref="{38D5E2DC-C2A1-45B2-B54F-42026978505E}"/>
                </msink:context>
              </emma:interpretation>
              <emma:one-of disjunction-type="recognition" id="oneOf1">
                <emma:interpretation id="interp1" emma:lang="" emma:confidence="1">
                  <emma:literal/>
                </emma:interpretation>
              </emma:one-of>
            </emma:emma>
          </inkml:annotationXML>
          <inkml:trace contextRef="#ctx0" brushRef="#br0" timeOffset="118343.3535">-6244 2704 1082 0,'6'-13'264'16,"5"0"91"-16,6 7-314 15,7 2-19-15,5 0-11 16,0 5 4-16,-1 1-4 0,-7 9 2 16,-5-1 1-16,-11 9 5 15,-8 7-2-15,-18 17 6 16,-7-3 4-16,-16 17 16 16,1-4 6-16,-6 7 15 15,13-13-4-15,4 0-3 16,14-17-15-16,5-3-14 15,10-11-18-15,1-3-5 16,5-3-1-16,9-3-2 16,1-1 3-16,9-6-1 15,9-1 0-15,3-9-46 16,-1 5-37-16,4-13-380 16,-6-3 71-16</inkml:trace>
          <inkml:trace contextRef="#ctx0" brushRef="#br0" timeOffset="119064.2515">-5758 2445 966 0,'-14'-18'318'0,"-12"8"62"16,3 7-253-16,3 3-49 16,-4 13-16-16,0 5-31 0,6 9-10 15,3 2-9 1,7 4-1-16,11-7-4 0,7 3 1 15,2-6-2-15,5-7-1 16,1-8 4-16,7-13 5 16,-1-9-1-16,2-11 0 15,-2-2 2-15,-9-6-4 16,-9 12-3-16,-9 2 0 16,-8 9 2-16,-10 8-5 15,1 7-2-15,-6 8-25 16,2 5-23-16,-1 13-43 15,11-8-255-15,-4 9-84 16,8-6-76-16</inkml:trace>
          <inkml:trace contextRef="#ctx0" brushRef="#br0" timeOffset="118731.2527">-5581 2623 942 0,'6'0'328'16,"-7"7"44"-16,-9 2-235 15,-1-1-74-15,-10 10-10 16,1 7-21-16,1 10-4 15,6 6-8-15,-2 11-5 16,4-8-8-16,4-4-2 16,4-16-1-16,0-4-7 15,0-9-12-15,-1-9-37 16,-1-7-22-16,-1-6-329 16,-9-4 72-16</inkml:trace>
          <inkml:trace contextRef="#ctx0" brushRef="#br0" timeOffset="119461.2415">-5493 2956 638 0,'0'1'332'0,"-2"2"-12"15,0 4-85-15,1 3-151 16,-1 3-1-16,-1 3-12 16,1 3-2-16,2 6-20 0,5-4-5 15,-2-2-10-15,5-1-3 16,1-7-12-16,2-11 1 15,-3 0 5-15,7 5 18 16,-2-23 6-16,3-9 11 16,-3-2 2-16,0-10-4 15,-5-12-19-15,-5 11-5 16,-6 17-14-16,0-1-11 16,-6 9-7-16,-7 14-3 15,-3 9-3-15,-6 8-31 16,0 10-33-16,0 2-69 15,9-7 63-15,6 3-408 16,17-14 117-16</inkml:trace>
          <inkml:trace contextRef="#ctx0" brushRef="#br0" timeOffset="119772.4544">-5297 2318 859 0,'11'-18'304'0,"-3"9"36"0,5 5-203 15,3 8-79 1,9 9-2-16,-1 4-12 0,12 14-4 16,-5 7-7-16,-1 15-5 15,-7 5-11-15,3 19 6 16,-15 1 2-16,-7 16 3 15,-11-5 4-15,-11 15 3 16,-17-9-12-16,-11 4-2 16,1-18-4-16,-9-3-436 15,9-24 143-15</inkml:trace>
          <inkml:trace contextRef="#ctx0" brushRef="#br0" timeOffset="383271.4168">-4785 2299 496 0,'0'-12'205'0,"-1"4"53"15,1 5-129-15,0-2 12 16,0 5-35-16,0-2 18 16,-2 1-51-16,0-1 7 15,1 4-29-15,-2-4 4 16,-2 5-28-16,-2 2 6 15,-2 3-25-15,-4 9 8 16,-2-1-16-16,-5 5 9 16,4 3-11-16,-3 7 11 15,6 0-13-15,-3 10 12 16,3 1-10-16,-2 11 16 16,9-1-10-16,-6 18 13 15,7-2-11-15,-1 10 10 16,6-12-16-16,1 11 8 15,3-21-12-15,9 1 11 0,3-13-11 16,0-4 12-16,0-12-10 16,4-5 12-16,-7-10-11 15,3-8 12-15,-5-4-12 16,1-2 14-16,-6-4-12 16,2-3 11-16,-3 1-13 15,2-3 13-15,-1 2-15 16,-1 0-13-16,-3 3-26 15,6-3-344-15,1 0 86 16</inkml:trace>
          <inkml:trace contextRef="#ctx0" brushRef="#br0" timeOffset="384520.3153">-4736 2793 603 0,'-2'-3'290'0,"-1"3"30"0,1-6-161 16,1 9 6-16,1 0-61 15,1 0-4 1,-1-3-49-16,5 2 3 0,0-5-33 0,11-15 5 16,4-3-17-16,9-16 9 15,2-9-16-15,5-12 10 16,-9 1-14-16,2-3 10 16,-9 18-11-16,-6 8 11 15,-7 19-13-15,-5 12 12 16,-7 14-10-16,-3 14 10 15,-4 7-10-15,1 10 10 16,1 2-10-16,2 8 10 16,5-8-11-16,3-1 11 15,3-5-11-15,-3-4 9 16,5-2-10-16,-3-4 12 16,-2-7-13-16,3 0 13 15,3-5-12-15,-4-6-19 16,1 3-32-16,0-2-334 15,2 4 74-15</inkml:trace>
          <inkml:trace contextRef="#ctx0" brushRef="#br0" timeOffset="385134.2629">-4384 2719 848 0,'-8'-2'294'0,"0"4"30"16,8-2-207-16,8 0-84 16,5-8-1-16,6 3-23 15,19-8 9-15,-4-3-12 16,6-1 10-16,1 13-16 16,-4-5 10-16,-9 14-14 15,-2 0 13-15,-12 6-19 0,-4 11-329 16,-5 8 110-16</inkml:trace>
          <inkml:trace contextRef="#ctx0" brushRef="#br0" timeOffset="384805.5514">-4185 2433 818 0,'-17'31'245'16,"-1"8"55"-16,-3 11-200 15,4-1-66-15,1 11 14 16,13-5-20-16,3 2 4 16,6-12-19-16,3 4 11 15,2-17-20-15,-3-2 11 16,0-14-15-16,0-5 12 15,-4-11-18-15,-1-3-324 16,0-10 106-16</inkml:trace>
          <inkml:trace contextRef="#ctx0" brushRef="#br0" timeOffset="385486.7187">-3803 2308 889 0,'0'0'304'15,"-5"12"29"-15,-3 17-198 16,-2 3-114-16,-1 17 4 15,-1 5-15-15,2 4 6 16,2-8-18-16,2 4 12 16,6-12-13-16,1-11 12 15,1-12-12-15,0-12 13 16,1-9-11-16,0-16-5 16,-1-1-11-16,4-14-331 15,-1-1 94-15</inkml:trace>
          <inkml:trace contextRef="#ctx0" brushRef="#br0" timeOffset="386254.9549">-3735 2967 790 0,'-8'15'296'15,"1"-2"27"-15,6-9-211 16,2-2-17-16,7-7-40 16,7-21 14-16,4-9-22 15,7-29 6-15,3-4-37 16,2-13 1-16,-3 8-19 0,-1 7 10 15,-7 27-12-15,-9 13 8 16,-12 24-7-16,-4 21 12 16,-7 19-13-16,-4 22 12 15,0 3-8-15,3 13 7 16,0-4-11-16,2 1 11 16,4-20-12-16,6-3 12 15,-1-6-12-15,2-18 12 16,5-11-35-16,5-23-349 15,9-15 110-15</inkml:trace>
          <inkml:trace contextRef="#ctx0" brushRef="#br0" timeOffset="385891.2107">-3850 2075 1042 0,'-5'-15'316'15,"1"10"77"-15,3-4-305 16,-1 4-18-16,2 0-44 15,0 11-5-15,2-4-26 16,-2 5 174-16,3 10-564 0,-13-5 245 16</inkml:trace>
          <inkml:trace contextRef="#ctx0" brushRef="#br0" timeOffset="386662.9903">-3502 2222 686 0,'-16'-8'378'15,"10"8"-27"-15,-1 4-146 0,2-1-104 16,4 2-65-16,5 3 5 16,5-3-27-16,7-5 10 15,2-4-14-15,9-7 14 16,1-12-13-16,-1-4 12 16,-4-1-16-16,-2-6 13 15,-9 10-10-15,-9 0 22 16,-10 11-8-16,-11-2 11 15,-4 12-16-15,-7 8 9 16,-2 8-24-16,0 8 6 16,7 8-14-16,-2 11 11 15,6-4-14-15,6 11 11 0,-1-5-11 16,8 0 11-16,6-12-11 16,7-3 10-16,2-14-10 15,15-6 10-15,1-9-9 16,9-9 14-16,-1-9-10 15,2-9-1-15,-6 0-50 16,-2-7-361-16,-7 13 94 16</inkml:trace>
          <inkml:trace contextRef="#ctx0" brushRef="#br0" timeOffset="545830.2958">-3886 2933 680 0,'-2'3'279'0,"4"4"-22"16,-2 7-172-16,6 6-214 16,4-6-57-16,3-4-91 15,0-13-54-15</inkml:trace>
          <inkml:trace contextRef="#ctx0" brushRef="#br0" timeOffset="547266.5333">-3873 2477 653 0,'-2'-5'155'0,"2"0"51"15,-1 4-181-15,2 1-22 0,2-2 5 16,1 1-12-16,-1 2 9 16,-1-1-17-16,-4 0 9 15,-1 2-1-15,-1 1 14 16,-2-6 6-16,1 3 29 16,2 0 19-16,0 0 13 15,-2-5 3-15,3 7 5 16,1-4-4-16,-1-5-12 0,0 6-11 15,1 2-2-15,-1 12-16 16,2 7-5-16,3 20-19 16,2 4 1-16,3 15-13 15,4-1 6-15,-3-1-24 16,-1-9 4-16,-3-2-16 16,-3-22 12-16,-5-6-11 15,-2-8 24-15,-2-7-1 16,1-10 18-16,-2 3-6 15,0-11 12-15,1-1-9 16,-1-9 8-16,3 8-15 16,2 0 6-16,1 6-12 15,1 1 10-15,1 7-12 16,1 0 10-16,4-7-11 16,-3 4 9-16,6-15-12 0,0-2 10 15,-1-11-15-15,-1-4 7 16,-1-9-11-16,-4 13 12 15,-1 0-10-15,-3 13 18 16,0 2 5-16,0 14 20 16,-4-2-1-16,4 11 13 15,0-6-11-15,1 2-2 16,1 0-20-16,2 2 1 16,-1-7-15-16,0 3 10 0,2 4-14 15,-2-2 10-15,1 0-14 16,-1 1 9-16,0 1-11 15,-1 0 14-15,1 4-8 16,-3 1 14-16,-2 2-8 16,0 1 12-16,2 1-9 15,-2-2 9-15,1 7-10 16,3 0 9-16,1 5-10 16,0 3 10-16,3 7-12 15,0-11 11-15,-1-3-37 16,1-7-10-16,4-10-354 15,-2-18 86-15</inkml:trace>
          <inkml:trace contextRef="#ctx0" brushRef="#br0" timeOffset="559184.3255">-6259 3249 1074 0,'-21'-6'318'0,"1"2"76"15,14 3-307-15,1 2-19 16,5 8-35-16,10 0-12 16,8 7-15-16,8 7-4 15,24-2-6-15,8-1-15 16,15-7 252-1,7-10-634-15,-14-26 279 0</inkml:trace>
        </inkml:traceGroup>
      </inkml:traceGroup>
    </inkml:traceGroup>
  </inkml:traceGroup>
</inkml:ink>
</file>

<file path=ppt/ink/ink320.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9:48:00.22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A77D95D-F8BC-4680-B1CB-BA05F3E2B02C}" emma:medium="tactile" emma:mode="ink">
          <msink:context xmlns:msink="http://schemas.microsoft.com/ink/2010/main" type="writingRegion" rotatedBoundingBox="19038,7645 19053,7645 19053,7660 19038,7660"/>
        </emma:interpretation>
      </emma:emma>
    </inkml:annotationXML>
    <inkml:traceGroup>
      <inkml:annotationXML>
        <emma:emma xmlns:emma="http://www.w3.org/2003/04/emma" version="1.0">
          <emma:interpretation id="{D2B9C9D4-FA00-4FA8-9AF2-3222A624415A}" emma:medium="tactile" emma:mode="ink">
            <msink:context xmlns:msink="http://schemas.microsoft.com/ink/2010/main" type="paragraph" rotatedBoundingBox="19038,7645 19053,7645 19053,7660 19038,7660" alignmentLevel="1"/>
          </emma:interpretation>
        </emma:emma>
      </inkml:annotationXML>
      <inkml:traceGroup>
        <inkml:annotationXML>
          <emma:emma xmlns:emma="http://www.w3.org/2003/04/emma" version="1.0">
            <emma:interpretation id="{5546A146-C77F-4DF6-A545-E59C02D409D6}" emma:medium="tactile" emma:mode="ink">
              <msink:context xmlns:msink="http://schemas.microsoft.com/ink/2010/main" type="line" rotatedBoundingBox="19038,7645 19053,7645 19053,7660 19038,7660"/>
            </emma:interpretation>
          </emma:emma>
        </inkml:annotationXML>
        <inkml:traceGroup>
          <inkml:annotationXML>
            <emma:emma xmlns:emma="http://www.w3.org/2003/04/emma" version="1.0">
              <emma:interpretation id="{3D332709-690B-49E3-860D-E68490E539AB}" emma:medium="tactile" emma:mode="ink">
                <msink:context xmlns:msink="http://schemas.microsoft.com/ink/2010/main" type="inkWord" rotatedBoundingBox="19038,7645 19053,7645 19053,7660 19038,7660"/>
              </emma:interpretation>
            </emma:emma>
          </inkml:annotationXML>
          <inkml:trace contextRef="#ctx0" brushRef="#br0">-3733 6451 0,'0'0'0</inkml:trace>
        </inkml:traceGroup>
      </inkml:traceGroup>
    </inkml:traceGroup>
  </inkml:traceGroup>
</inkml:ink>
</file>

<file path=ppt/ink/ink321.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9:48:07.64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10BA859-4225-465D-9C27-C6F06F45EADD}" emma:medium="tactile" emma:mode="ink">
          <msink:context xmlns:msink="http://schemas.microsoft.com/ink/2010/main" type="inkDrawing" rotatedBoundingBox="16382,8216 16423,8208 16425,8222 16384,8230" shapeName="Other"/>
        </emma:interpretation>
      </emma:emma>
    </inkml:annotationXML>
    <inkml:trace contextRef="#ctx0" brushRef="#br0">-2656 571 0,'0'0'0,"41"-8"16</inkml:trace>
  </inkml:traceGroup>
</inkml:ink>
</file>

<file path=ppt/ink/ink32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50:42.66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AC2F6F3-B787-4FF3-895A-76BA7D2CA807}" emma:medium="tactile" emma:mode="ink">
          <msink:context xmlns:msink="http://schemas.microsoft.com/ink/2010/main" type="inkDrawing" rotatedBoundingBox="12785,2784 21147,1960 21172,2212 12810,3036" shapeName="Other"/>
        </emma:interpretation>
      </emma:emma>
    </inkml:annotationXML>
    <inkml:trace contextRef="#ctx0" brushRef="#br0">0 987 895 0,'11'-7'221'0,"2"1"71"15,5-2-252-15,6 4-26 16,20-5 1 0,2 0-8-16,12 1-5 15,-1 3 4-15,11 4-5 16,-18 4 4-16,13-6-6 16,-7 4 4-16,10-2-6 15,-12-7 5-15,19 1-4 16,-5-7 8-16,6-9 3 15,-1 0 10-15,16-3-1 16,-12 0 6-16,17 5-7 16,-3 5-1-16,14 1-10 15,-17 9 2-15,19-18-8 16,-12 3 4-16,17-2-5 16,-13 2 3-16,28-10-4 15,-15 16 5-15,16-6-4 0,-18-1 3 16,13-6-2-16,-14 7 2 15,13-3-3-15,-19 4 5 16,14 4-5-16,-18 0 5 16,13-1-3-16,-18 8 7 15,16-3-5-15,-11 4 7 0,13 0-7 16,-14 2 6 0,12-2-8-16,-16 3 4 15,13-2-7-15,-13 1 6 0,7-2-7 16,-12-1 8-16,8 1-8 15,-16-1 6-15,9 0-5 16,-11 3 5-16,9 0-7 16,-12-3 11-16,8 3-1 15,-12-1 7-15,14-1-6 16,-13-1 7-16,9 0-10 16,-6 1 1-16,15-1-7 15,-16-1 6-15,11 0-6 16,-15 2 8-16,1 5-2 15,-14 4 7-15,7 6-4 16,-12 8 6-16,12-1-9 16,-1-4 4-16,10-5-6 15,-4-2 3-15,11-8-4 0,-13-5 4 16,3 6-6-16,-9 0 5 16,1 1-6-16,-9 3 5 15,8 5-6-15,-4-5 6 16,7 2-6-16,-2-2 7 15,10-5-6-15,-11-2 6 16,4 1-5-16,-12 1 5 16,-2 5-7-16,-9 1 6 15,4 4-6-15,-9 7 6 0,7-3-7 16,-6-2 8-16,5-1-6 16,-4-2 5-16,7-6-5 15,-4-3 5-15,7 2-5 16,-6-8 5-16,4 1-6 15,-2-3 7-15,-2 1-6 16,-7 6 6-16,7-1-7 16,-7 4 7-16,4 2-6 15,-4-1 5-15,3-5-5 16,-7-1 4-16,3 0-4 16,-11 0 4-16,6-6-3 15,-5 1 4-15,5 1-1 16,-3 3 5-16,1-4-2 15,-2 4 5-15,-1 3-4 16,-3-1 0-16,0 1-5 0,-5 1 4 16,-5-1-7-16,-2 1 9 15,0 1 12-15,-7 1 13 16,0 2 1-16,1-1 9 16,3 0-12-16,-4 1-9 15,10-1-14-15,-2 2 0 16,-1-1-7-16,-5 1 7 15,6 0-8-15,-12 0 6 0,-3-2-6 16,3 2 7-16,0 0-4 16,-10-7-42-16,-29-2-375 15,0-8 111-15</inkml:trace>
  </inkml:traceGroup>
</inkml:ink>
</file>

<file path=ppt/ink/ink32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48:52.25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3C2BF19-1AD1-4232-8E48-8913D68C603C}" emma:medium="tactile" emma:mode="ink">
          <msink:context xmlns:msink="http://schemas.microsoft.com/ink/2010/main" type="writingRegion" rotatedBoundingBox="22661,316 32909,157 32926,1252 22678,1411"/>
        </emma:interpretation>
      </emma:emma>
    </inkml:annotationXML>
    <inkml:traceGroup>
      <inkml:annotationXML>
        <emma:emma xmlns:emma="http://www.w3.org/2003/04/emma" version="1.0">
          <emma:interpretation id="{CA80D829-1EB6-4157-8F78-81BA1CED27CB}" emma:medium="tactile" emma:mode="ink">
            <msink:context xmlns:msink="http://schemas.microsoft.com/ink/2010/main" type="paragraph" rotatedBoundingBox="22661,316 32909,157 32926,1252 22678,1411" alignmentLevel="1"/>
          </emma:interpretation>
        </emma:emma>
      </inkml:annotationXML>
      <inkml:traceGroup>
        <inkml:annotationXML>
          <emma:emma xmlns:emma="http://www.w3.org/2003/04/emma" version="1.0">
            <emma:interpretation id="{F9EFDDAB-624C-4599-9A2C-51658D956C77}" emma:medium="tactile" emma:mode="ink">
              <msink:context xmlns:msink="http://schemas.microsoft.com/ink/2010/main" type="line" rotatedBoundingBox="22661,316 32909,157 32926,1252 22678,1411"/>
            </emma:interpretation>
          </emma:emma>
        </inkml:annotationXML>
        <inkml:traceGroup>
          <inkml:annotationXML>
            <emma:emma xmlns:emma="http://www.w3.org/2003/04/emma" version="1.0">
              <emma:interpretation id="{5ACBA600-D2B3-4111-A146-889A5C033CDD}" emma:medium="tactile" emma:mode="ink">
                <msink:context xmlns:msink="http://schemas.microsoft.com/ink/2010/main" type="inkWord" rotatedBoundingBox="22664,497 24254,472 24267,1309 22677,1333"/>
              </emma:interpretation>
              <emma:one-of disjunction-type="recognition" id="oneOf0">
                <emma:interpretation id="interp0" emma:lang="" emma:confidence="1">
                  <emma:literal/>
                </emma:interpretation>
              </emma:one-of>
            </emma:emma>
          </inkml:annotationXML>
          <inkml:trace contextRef="#ctx0" brushRef="#br0">11451-1087 785 0,'-8'13'334'0,"3"3"27"0,4-4-180 16,1 2-58-16,3-1-32 15,8 3 4-15,6-8-30 16,10 2-4-16,7-8-26 16,14-9 0-16,4-6-21 0,6-8 6 15,-7-3-13-15,4 3 6 16,-10 3-10-16,-7 2 7 15,-12 9-16-15,-2 2-65 16,-14 2-39-16,-5 3-335 16,0-5 28-16</inkml:trace>
          <inkml:trace contextRef="#ctx0" brushRef="#br0" timeOffset="-257.9059">11694-1669 833 0,'1'-5'381'0,"-1"2"9"15,-3 4-141-15,-2 3-152 16,-1 5 5-16,1 6-29 15,-2 8-8-15,2 1-33 16,1 7 1-16,2-2-21 0,5 5 2 16,4 0-13-16,-1 8 11 15,1-1-5-15,1 3 11 16,-5-7-6-16,-5 3 14 16,4-9-11-16,-4 3 8 15,1-8-11-15,-1 0 5 16,2-8-13-16,-1-5 8 15,1-7-11-15,-2-2-30 16,0-8-51-16,-7-7-72 16,-1-2-340-16,-10 0 42 15</inkml:trace>
          <inkml:trace contextRef="#ctx0" brushRef="#br0" timeOffset="289.5667">11369-1624 950 0,'-15'-3'379'0,"4"-4"52"16,2 3-218-16,8 4-69 0,6 0-40 15,9-7-3-15,12 1-42 16,21-6-13-16,17-2-28 15,19-12 5-15,1 1-14 16,9-4 2-16,-13 2-10 16,-6 4 9-16,-21 10-24 15,-10 6-122-15,-21 11-365 0,-11 4 62 16</inkml:trace>
          <inkml:trace contextRef="#ctx0" brushRef="#br0" timeOffset="2684.7749">12354-1442 1187 0,'-3'-10'375'0,"-2"2"100"16,6 5-328-16,6-1-26 15,6-2-39-15,11 3-23 16,4-4-40-16,21-4-11 15,9 4-4-15,11-2 0 16,-4 1-1-16,11 1 2 16,-17 4 0-16,-6-5 2 15,-15 14-14-15,-11 1-86 16,-17 1-57-16,-13 16-351 0,-12 9 9 16</inkml:trace>
          <inkml:trace contextRef="#ctx0" brushRef="#br0" timeOffset="2917.154">12377-1235 1137 0,'0'-1'311'0,"6"1"102"16,6-2-313-16,5-3 6 15,11-1-16-15,18-6-5 16,6-4-23-16,16-2-16 15,-3 5-28-15,10 0-7 16,-15 9-5-16,-5 10-46 16,-17 5-74-16,-14 14-363 15,-17-1 50-15</inkml:trace>
        </inkml:traceGroup>
        <inkml:traceGroup>
          <inkml:annotationXML>
            <emma:emma xmlns:emma="http://www.w3.org/2003/04/emma" version="1.0">
              <emma:interpretation id="{2B1E7F8E-28E6-45E2-AA15-2B008C44AD44}" emma:medium="tactile" emma:mode="ink">
                <msink:context xmlns:msink="http://schemas.microsoft.com/ink/2010/main" type="inkWord" rotatedBoundingBox="24738,427 25774,411 25789,1363 24753,1379"/>
              </emma:interpretation>
              <emma:one-of disjunction-type="recognition" id="oneOf1">
                <emma:interpretation id="interp1" emma:lang="" emma:confidence="1">
                  <emma:literal/>
                </emma:interpretation>
              </emma:one-of>
            </emma:emma>
          </inkml:annotationXML>
          <inkml:trace contextRef="#ctx0" brushRef="#br0" timeOffset="4969.6479">13417-1208 1098 0,'-2'3'274'16,"4"0"110"-16,8 2-312 15,9-2 0-15,12-1-1 16,18-5 6-16,9-9-21 15,15-4-6-15,0-2-17 16,8-1-13-16,-14 3-14 16,-4 6-1-16,-19 7-1 0,-7 7-19 15,-19 6-31-15,-5 3-43 16,-12-3-356-16,-4 4 73 16</inkml:trace>
          <inkml:trace contextRef="#ctx0" brushRef="#br0" timeOffset="5214.9916">13430-1731 1138 0,'-2'-24'353'15,"6"3"87"-15,7-3-298 0,8 4-53 16,11-1-12-16,5 3-39 16,16 0-16-16,-1 9-14 15,7 4-3-15,-7 6-1 16,0 9-107-16,-9 5-177 16,7-1-183-16,-17 1-106 15</inkml:trace>
          <inkml:trace contextRef="#ctx0" brushRef="#br0" timeOffset="4713.8114">13664-1716 943 0,'9'-20'307'0,"-1"8"76"16,-4 5-248-16,-4 7-27 16,1 7-28-16,-1 9-6 15,-5 3-31-15,5 12-13 16,0 5-11-16,0 7-4 15,0-2-7-15,7 6-4 16,-2 0-1-16,4 0 0 16,0-8-1-16,-1 2 2 15,-3-12 0-15,-2-3 2 16,-5-8-41-16,-1-7-47 16,-8-3-352-16,-9 3 61 15</inkml:trace>
          <inkml:trace contextRef="#ctx0" brushRef="#br0" timeOffset="5686.4823">14363-1236 1162 0,'-5'-10'322'0,"-7"2"116"0,-7 5-329 16,-4 1-10-16,-4 4-23 15,-6 8-17-15,4 4-35 16,-2 7-9-16,7 7-12 16,3 9-2-16,11 1 0 15,2 7 3-15,11-8 2 16,9-1 3-16,7-10 0 0,9-8 9 16,6-18 0-1,13-10 7-15,-4-13 4 16,6-14 8-16,-12-4-5 0,-3-6 4 15,-19 7-4-15,-5 3 1 16,-20 11-9-16,-8 5-3 16,-13 12-9-16,-9 8-21 15,-4 6-44-15,2 6 339 16,8 8-818-16,0 1 347 16</inkml:trace>
        </inkml:traceGroup>
        <inkml:traceGroup>
          <inkml:annotationXML>
            <emma:emma xmlns:emma="http://www.w3.org/2003/04/emma" version="1.0">
              <emma:interpretation id="{A56FF63D-7816-4843-9249-1589699095F9}" emma:medium="tactile" emma:mode="ink">
                <msink:context xmlns:msink="http://schemas.microsoft.com/ink/2010/main" type="inkWord" rotatedBoundingBox="26254,260 28426,226 28439,1096 26268,1129"/>
              </emma:interpretation>
              <emma:one-of disjunction-type="recognition" id="oneOf2">
                <emma:interpretation id="interp2" emma:lang="" emma:confidence="1">
                  <emma:literal/>
                </emma:interpretation>
              </emma:one-of>
            </emma:emma>
          </inkml:annotationXML>
          <inkml:trace contextRef="#ctx0" brushRef="#br0" timeOffset="9374.3092">15649-1718 917 0,'5'-6'334'0,"-2"-1"76"16,-1 2-227-16,-1 4-23 0,-2 2-38 15,-3 8-18-15,-1 4-50 16,-4 13-21-16,-1 3-26 16,-1 10-3-16,1 0 0 15,5 3 1-15,5-11-3 16,6-4-1-16,7-9 0 16,10-5 0-16,3-13 2 0,7 2-25 15,-1-6-56-15,0-10-390 31,-10 7 85-31</inkml:trace>
          <inkml:trace contextRef="#ctx0" brushRef="#br0" timeOffset="9670.0378">15610-1951 593 0,'-2'-15'572'15,"-1"5"-100"-15,-2 4 28 16,2 3-312-16,1 1-18 16,1 0-71-16,-1 4-31 15,2 0-43-15,2 3-32 0,3-1-102 16,-5 11-430-16,0-4 92 15</inkml:trace>
          <inkml:trace contextRef="#ctx0" brushRef="#br0" timeOffset="19447.7718">14935-1526 1027 0,'-3'6'411'0,"0"-6"39"16,8 3-243-16,11 1-103 0,13-6-19 16,8 4-35-16,10 1-20 15,-1-3-3-15,-1-3-16 16,-8 6 1-16,4-3-5 16,-13-5-7-16,4-6-485 15,-6-10 163-15</inkml:trace>
          <inkml:trace contextRef="#ctx0" brushRef="#br0" timeOffset="56011.4828">15965-1458 914 0,'2'-3'344'15,"-2"-4"57"-15,0 5-188 16,-2 6-85-16,-1 1-14 16,0-1-43-16,-2 18-24 15,-3-1-39-15,1 9-4 16,2 6 1-16,-4 1 0 0,10-7-2 16,-2 0 0-16,2-10-2 15,-1-5 0-15,10-6 1 16,1-2 3-16,2-9 1 15,3-3 3-15,4 0 1 16,-2-6-46-16,-5-2-53 16,5-5-370-16,-5 2 59 0</inkml:trace>
          <inkml:trace contextRef="#ctx0" brushRef="#br0" timeOffset="56273.9548">15933-1578 1152 0,'-12'-10'386'0,"11"-1"85"0,-4 1-297 16,5 5-53-16,0 4-26 16,0-1-58-16,5 10-23 15,0 0-73-15,9-5-435 16,1-4 127-16</inkml:trace>
          <inkml:trace contextRef="#ctx0" brushRef="#br0" timeOffset="57506.7331">16388-1658 972 0,'0'-5'340'16,"-4"4"63"-16,2-2-236 0,-1 6-67 16,-1 7-7-16,1 1-37 15,2-1-11-15,1 6-19 16,3 2-2-16,-2-9-8 15,4-2-3-15,2 1-4 16,-2-11 11-16,3 0 5 16,3-6 7-16,2-4 2 15,-2-9 2-15,-1 2-14 0,-5-2 6 16,-5 4-2-16,-6 5 1 16,-4 10-4-16,-6 4-1 15,-2 7-12-15,-3 12-7 16,0 2-4-16,0 8 1 15,8-4 1-15,6 0-2 16,5-4 1-16,6-7-1 16,7-10 0-16,5-4 4 15,5-9 1-15,9-13 2 16,-5 0 1-16,0-3 0 16,-9-1-2-16,-5 8 3 15,-4 8-1-15,-14 8 0 16,-1 6-1-16,-10 14-1 15,-4 1-2-15,-9 9-3 16,5 0 1-16,3 5 0 16,9-13 0-16,4-1-1 0,8-11-2 15,2-2 2-15,5-10 1 16,8-4 4-16,0-3 0 16,3-6 3-16,-1-3 0 15,-5-2-1-15,-5 8-2 16,-7-4 0-16,-8 6 1 15,-1 6-2-15,-5 5-1 16,-2 2-3-16,2 9-2 16,1 10-2-16,2-9 2 0,6 2-1 15,3-1 2-15,2-8 1 16,2-7 0-16,6 4 1 16,3-2 2-16,4-10 1 15,3 2-16-15,2-11-77 16,-12-4-449-16</inkml:trace>
          <inkml:trace contextRef="#ctx0" brushRef="#br0" timeOffset="58576.5916">16867-1881 856 0,'6'-17'352'0,"2"4"55"15,-3 5-190-15,-1 3-53 16,-3 7-35-16,-1 6-23 16,-3 7-46-16,-7 11-30 15,1 6-20-15,-6 13-8 16,0 6 6-16,-6 7-6 0,5-4 9 16,1-1-10-16,2-11 8 15,5-3-10-15,5-14 8 16,5-9-8-16,3-6 9 15,8-4-4-15,4-4 13 16,16-6-8-16,3 1 9 16,7-5-8-16,1-3 3 15,3-9-9-15,-8 6 7 0,-5-11-57 16,-13 6-63-16,-18-14-385 16,-16 4 55-1</inkml:trace>
          <inkml:trace contextRef="#ctx0" brushRef="#br0" timeOffset="58985.235">16911-2034 1147 0,'-2'-18'376'0,"-3"2"116"15,4 9-308-15,-4-1-22 16,-3 7-31-16,-1 6-44 0,1 1-49 16,2 9-25-16,4-1-5 15,4 3-11 1,1-4 9-16,8-4-10 0,2-4 10 16,5-5-9-16,-3-3 12 15,0-7-8-15,-6 0 10 16,-2-3-8-16,-7 2 8 15,-7-2-10-15,-2 5 7 0,-8 3-12 16,-1 3 7-16,-3 14-14 16,-1 1 9-16,1 8-7 15,3-3 10-15,3 1-7 16,7-7 11-16,6-3-9 16,7-5 9-16,5-8-38 15,5-4-99-15,4-2-402 16,-4-4 70-16</inkml:trace>
        </inkml:traceGroup>
        <inkml:traceGroup>
          <inkml:annotationXML>
            <emma:emma xmlns:emma="http://www.w3.org/2003/04/emma" version="1.0">
              <emma:interpretation id="{9CCBAA3F-F5CB-445D-B627-79DA37A2E93C}" emma:medium="tactile" emma:mode="ink">
                <msink:context xmlns:msink="http://schemas.microsoft.com/ink/2010/main" type="inkWord" rotatedBoundingBox="31086,429 32913,401 32925,1193 31098,1221"/>
              </emma:interpretation>
              <emma:one-of disjunction-type="recognition" id="oneOf3">
                <emma:interpretation id="interp3" emma:lang="" emma:confidence="1">
                  <emma:literal/>
                </emma:interpretation>
              </emma:one-of>
            </emma:emma>
          </inkml:annotationXML>
          <inkml:trace contextRef="#ctx0" brushRef="#br0" timeOffset="60178.0987">19856-1614 1263 0,'-16'5'265'0,"-4"13"118"0,2 11-375 16,-1 21-7-16,4 10-3 16,7 12 2-16,10-9 2 15,16-3-1-15,11-21 0 16,10-13 0-16,-7-33 9 31,-15 4 9-31,-1 0-34 16,42-31-372-16,-11-18 116 0</inkml:trace>
          <inkml:trace contextRef="#ctx0" brushRef="#br0" timeOffset="60387.1125">19908-1831 1180 0,'5'-23'373'16,"-7"10"89"-16,7 2-314 15,-5 6-67-15,3 1 6 16,0 4-108-16,-3 2-441 16,-8 0 133-16</inkml:trace>
          <inkml:trace contextRef="#ctx0" brushRef="#br0" timeOffset="61113.1633">20279-1262 1215 0,'-3'-3'281'0,"-2"-1"110"16,0 13-352-16,-3-1-22 15,7 5 6 1,-1 1-19-16,2 15 0 16,2 2 0-16,7-3 0 0,6-2-1 15,0-18 4-15,-1-6 2 16,2-14-50-16,-6-4 163 15,1-16-521-15,-2-7 175 16</inkml:trace>
          <inkml:trace contextRef="#ctx0" brushRef="#br0" timeOffset="61348.2061">20292-1513 1008 0,'-9'1'364'15,"4"-4"44"-15,1 3-261 16,3 2-77-16,2 1-38 0,3 3-9 15,-3 2-69-15,12-9-365 16,2-4 106-16</inkml:trace>
          <inkml:trace contextRef="#ctx0" brushRef="#br0" timeOffset="62415.1527">20745-1536 1073 0,'-10'-5'304'0,"5"0"88"0,2 5-288 16,1-2-41-16,6 2-12 15,2 4-26-15,12-3-12 32,11 1-12-32,13 1 0 0,2-1 3 0,5-1-1 15,-9 3 0-15,-9 2-1 16,-16 2-4-16,-12 4 0 16,-10 1 0-16,-14 3 0 15,-5 2 2-15,-8 8 4 16,-3-5 2-16,-7 6 10 15,17-10 56 1,1 0 24 0,-18 11-59-16,5-5-12 15,7-1-20-15,15-7-80 16,24-13-38-16,16-4-346 0,19-14 27 16</inkml:trace>
          <inkml:trace contextRef="#ctx0" brushRef="#br0" timeOffset="62758.394">21434-1635 1182 0,'-6'-10'291'16,"-4"5"104"-16,-8 5-345 0,5 8-18 15,-8 7-11-15,0 13-12 16,-2 4-7-16,7 10-1 15,6 0 0 1,5 1 0-16,7-8 2 0,18-4 2 16,2-12 3-16,6-12 6 15,7-10 2-15,8-15 3 16,-6-8-1-16,4-8 12 16,-9 3 0-1,-8-5 24-15,-14 6 7 0,-15 0 7 16,-9 6-15-16,-16 0-6 15,-2 7-30-15,-10 1-136 16,-9 11-369-16,-17 4 76 0</inkml:trace>
        </inkml:traceGroup>
      </inkml:traceGroup>
    </inkml:traceGroup>
  </inkml:traceGroup>
</inkml:ink>
</file>

<file path=ppt/ink/ink324.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9:49:11.29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73DD18E-835A-4DBB-B9E9-31CE5F721EB6}" emma:medium="tactile" emma:mode="ink">
          <msink:context xmlns:msink="http://schemas.microsoft.com/ink/2010/main" type="writingRegion" rotatedBoundingBox="33612,5163 34617,5163 34617,7357 33612,7357"/>
        </emma:interpretation>
      </emma:emma>
    </inkml:annotationXML>
    <inkml:traceGroup>
      <inkml:annotationXML>
        <emma:emma xmlns:emma="http://www.w3.org/2003/04/emma" version="1.0">
          <emma:interpretation id="{21CA6D4A-7A05-4262-B61C-F8E510540704}" emma:medium="tactile" emma:mode="ink">
            <msink:context xmlns:msink="http://schemas.microsoft.com/ink/2010/main" type="paragraph" rotatedBoundingBox="33612,5163 34617,5163 34617,7357 33612,7357" alignmentLevel="1"/>
          </emma:interpretation>
        </emma:emma>
      </inkml:annotationXML>
      <inkml:traceGroup>
        <inkml:annotationXML>
          <emma:emma xmlns:emma="http://www.w3.org/2003/04/emma" version="1.0">
            <emma:interpretation id="{1948D580-4EDC-413E-894B-D10119AD9395}" emma:medium="tactile" emma:mode="ink">
              <msink:context xmlns:msink="http://schemas.microsoft.com/ink/2010/main" type="line" rotatedBoundingBox="33612,5163 34617,5163 34617,7357 33612,7357"/>
            </emma:interpretation>
          </emma:emma>
        </inkml:annotationXML>
        <inkml:traceGroup>
          <inkml:annotationXML>
            <emma:emma xmlns:emma="http://www.w3.org/2003/04/emma" version="1.0">
              <emma:interpretation id="{9A7574AA-671E-4CE1-A04F-53DF97A58BEE}" emma:medium="tactile" emma:mode="ink">
                <msink:context xmlns:msink="http://schemas.microsoft.com/ink/2010/main" type="inkWord" rotatedBoundingBox="33612,5163 34617,5163 34617,7357 33612,7357"/>
              </emma:interpretation>
            </emma:emma>
          </inkml:annotationXML>
          <inkml:trace contextRef="#ctx0" brushRef="#br0">2924-12 0,'0'0'16</inkml:trace>
          <inkml:trace contextRef="#ctx0" brushRef="#br0" timeOffset="40700.4492">3143 2092 0,'0'0'0,"0"0"0,40 25 0,17-1 0,28 5 0,29-17 0,376-102 16</inkml:trace>
        </inkml:traceGroup>
      </inkml:traceGroup>
    </inkml:traceGroup>
  </inkml:traceGroup>
</inkml:ink>
</file>

<file path=ppt/ink/ink325.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9:50:52.10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717AFAD-2F18-4546-B07B-9109CFED113C}" emma:medium="tactile" emma:mode="ink">
          <msink:context xmlns:msink="http://schemas.microsoft.com/ink/2010/main" type="writingRegion" rotatedBoundingBox="29716,5175 30703,5175 30703,7908 29716,7908"/>
        </emma:interpretation>
      </emma:emma>
    </inkml:annotationXML>
    <inkml:traceGroup>
      <inkml:annotationXML>
        <emma:emma xmlns:emma="http://www.w3.org/2003/04/emma" version="1.0">
          <emma:interpretation id="{4D9673C7-9F07-4684-A58B-79F3C68A0383}" emma:medium="tactile" emma:mode="ink">
            <msink:context xmlns:msink="http://schemas.microsoft.com/ink/2010/main" type="paragraph" rotatedBoundingBox="29716,5175 30703,5175 30703,7908 29716,7908" alignmentLevel="1"/>
          </emma:interpretation>
        </emma:emma>
      </inkml:annotationXML>
      <inkml:traceGroup>
        <inkml:annotationXML>
          <emma:emma xmlns:emma="http://www.w3.org/2003/04/emma" version="1.0">
            <emma:interpretation id="{8C637898-4C23-4F81-B990-9C507B46F274}" emma:medium="tactile" emma:mode="ink">
              <msink:context xmlns:msink="http://schemas.microsoft.com/ink/2010/main" type="line" rotatedBoundingBox="29716,5175 30703,5175 30703,7908 29716,7908"/>
            </emma:interpretation>
          </emma:emma>
        </inkml:annotationXML>
        <inkml:traceGroup>
          <inkml:annotationXML>
            <emma:emma xmlns:emma="http://www.w3.org/2003/04/emma" version="1.0">
              <emma:interpretation id="{175E4134-99F5-49EF-9328-ACE0E29B2A9B}" emma:medium="tactile" emma:mode="ink">
                <msink:context xmlns:msink="http://schemas.microsoft.com/ink/2010/main" type="inkWord" rotatedBoundingBox="29716,7893 29731,7893 29731,7908 29716,7908"/>
              </emma:interpretation>
            </emma:emma>
          </inkml:annotationXML>
          <inkml:trace contextRef="#ctx0" brushRef="#br0">0 0 0,'0'0'0,"0"0"16,0 0-1,0 0-15</inkml:trace>
        </inkml:traceGroup>
        <inkml:traceGroup>
          <inkml:annotationXML>
            <emma:emma xmlns:emma="http://www.w3.org/2003/04/emma" version="1.0">
              <emma:interpretation id="{5AE90F3E-EC7F-4503-AF00-F974B5AABD93}" emma:medium="tactile" emma:mode="ink">
                <msink:context xmlns:msink="http://schemas.microsoft.com/ink/2010/main" type="inkWord" rotatedBoundingBox="30688,5175 30703,5175 30703,5190 30688,5190"/>
              </emma:interpretation>
            </emma:emma>
          </inkml:annotationXML>
          <inkml:trace contextRef="#ctx0" brushRef="#br0" timeOffset="-117717.8443">972-2718 0,'0'0'16</inkml:trace>
        </inkml:traceGroup>
      </inkml:traceGroup>
    </inkml:traceGroup>
  </inkml:traceGroup>
</inkml:ink>
</file>

<file path=ppt/ink/ink32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52:19.05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512CF43-F966-4B66-8154-76E0125244B2}" emma:medium="tactile" emma:mode="ink">
          <msink:context xmlns:msink="http://schemas.microsoft.com/ink/2010/main" type="writingRegion" rotatedBoundingBox="15511,2964 17100,2444 17199,2746 15610,3266"/>
        </emma:interpretation>
      </emma:emma>
    </inkml:annotationXML>
    <inkml:traceGroup>
      <inkml:annotationXML>
        <emma:emma xmlns:emma="http://www.w3.org/2003/04/emma" version="1.0">
          <emma:interpretation id="{ADFB13B5-8482-4870-94C4-31AB4AC74CFF}" emma:medium="tactile" emma:mode="ink">
            <msink:context xmlns:msink="http://schemas.microsoft.com/ink/2010/main" type="paragraph" rotatedBoundingBox="15511,2964 17100,2444 17199,2746 15610,3266" alignmentLevel="1"/>
          </emma:interpretation>
        </emma:emma>
      </inkml:annotationXML>
      <inkml:traceGroup>
        <inkml:annotationXML>
          <emma:emma xmlns:emma="http://www.w3.org/2003/04/emma" version="1.0">
            <emma:interpretation id="{AE1D51BF-0C14-4D4A-8AB8-0A248A8E774C}" emma:medium="tactile" emma:mode="ink">
              <msink:context xmlns:msink="http://schemas.microsoft.com/ink/2010/main" type="line" rotatedBoundingBox="15511,2964 17100,2444 17199,2746 15610,3266"/>
            </emma:interpretation>
          </emma:emma>
        </inkml:annotationXML>
        <inkml:traceGroup>
          <inkml:annotationXML>
            <emma:emma xmlns:emma="http://www.w3.org/2003/04/emma" version="1.0">
              <emma:interpretation id="{8252C887-80A0-4940-A103-3D4AC037A5C4}" emma:medium="tactile" emma:mode="ink">
                <msink:context xmlns:msink="http://schemas.microsoft.com/ink/2010/main" type="inkWord" rotatedBoundingBox="15511,2964 17100,2444 17199,2746 15610,3266"/>
              </emma:interpretation>
              <emma:one-of disjunction-type="recognition" id="oneOf0">
                <emma:interpretation id="interp0" emma:lang="" emma:confidence="0">
                  <emma:literal>nag*</emma:literal>
                </emma:interpretation>
                <emma:interpretation id="interp1" emma:lang="" emma:confidence="0">
                  <emma:literal>na*</emma:literal>
                </emma:interpretation>
                <emma:interpretation id="interp2" emma:lang="" emma:confidence="0">
                  <emma:literal>nagt*</emma:literal>
                </emma:interpretation>
                <emma:interpretation id="interp3" emma:lang="" emma:confidence="0">
                  <emma:literal>nage*</emma:literal>
                </emma:interpretation>
                <emma:interpretation id="interp4" emma:lang="" emma:confidence="0">
                  <emma:literal>nagt</emma:literal>
                </emma:interpretation>
              </emma:one-of>
            </emma:emma>
          </inkml:annotationXML>
          <inkml:trace contextRef="#ctx0" brushRef="#br0">79 524 572 0,'-21'8'312'0,"-1"0"-4"15,5-6-149-15,4 1-14 16,9-2-70-16,0-9-9 0,8 7-32 16,5 6 1-16,3-9-25 15,2 1 6-15,7 3-15 16,7 0 11-16,-1-3-12 15,3 3 10-15,5 6-14 16,6 1 10-16,-2 1-11 16,9-2 10-16,4 4-10 15,2-15 10-15,-1 7-9 0,4-15 10 16,-10-10-10-16,10-6 10 16,-8-2-8-16,1-14 8 15,-5 12-10-15,2 7 10 16,-11 2-11-16,8 5 10 15,-7 9-8-15,1-1 7 16,-4 4-7-16,6 9 8 16,-9-4-9-16,5-4 8 15,-1 1-7-15,9-5 7 16,-3-8-7-16,11-14 7 16,-7-6-7-16,2 3 8 15,-10 1-6-15,1 1 6 16,-14 22-8-16,0 8 7 15,-9-2-7-15,-4 3 7 16,-3 9-6-16,0-3 10 0,-3 1-8 16,-1-5 9-16,0 5-10 15,1-8 7-15,-3 3-10 16,4 0 9-16,2 5-9 16,-4-7 10-16,-1 4-7 15,0-4 9-15,-6-8-9 16,0 10 19-16,1-1-6 0,-3 6 14 15,-3-2-8-15,0 8 11 16,-5-4-19-16,-3 1 6 16,1-2-12-16,-12 22 8 15,2-2-6-15,-12 6 18 16,0-9-9-16,-9 5 10 16,3-20-8-16,-11 5 4 15,5-5-16-15,-9 10 6 16,4-2-9-16,-4 2 6 15,5-9-9-15,1 3 9 16,1-4-8-16,-10-3 8 16,7-4-7-16,-6 9 9 15,2-5-9-15,-2 5 9 16,9 11-10-16,-4-3 6 16,10 3-8-16,-10 6 8 15,11-6-10-15,-1-3 10 0,9 3-9 16,-6-3 9-16,16-8-11 15,-3 3 11 1,4 0-10-16,-1-2 8 0,7-6-7 16,-1 0 7-16,2-3-8 15,2-6 9-15,7 6-7 16,4-2 8-16,0 0-8 0,3 5 6 16,2-4-15-1,2-1 4-15,1 4-9 0,10-4 5 16,5-2-6-16,13-1 14 15,3-2-5-15,18-11 11 16,1 1-6-16,9-8 10 16,-4-7-11-16,12-8 9 15,-12-1-9-15,10-4 8 16,-4 4-8-16,5 1 8 16,-9 12-8-16,4 10 8 15,-11 6-9-15,2 2 7 16,-8 8-7-16,9 2 7 15,-13-4-6-15,9-1 6 16,-6 0-5-16,4-4-11 16,-3-4-14-16,11-18-5 15,-9 3-8-15,6-5 4 0,-11 2 10 16,3 1 15 0,-16 20 4-16,-2-2 10 15,-13 7-6 1,-1 0 9-16,-10 3-9 0,-2 2 7 0,0 1-10 15,-3-5 11-15,2 5-8 16,-7-7 9-16,5 4-5 16,0 0 8-16,-2 1-8 0,-3-2 7 15,1-1-8 1,-4 2 6-16,-5-5-9 0,-7 7 5 16,1 1-8-16,-9 8 8 15,-4-4-6-15,-9 6 10 16,2-5-5-16,-11-3 9 15,4 19-9-15,-4-1 9 16,6-2-4-16,-6 3 8 16,6-25-3-16,-6-20 5 15,6 19-9-15,-8 2 5 16,9-2-12-16,-9 38 4 16,3 5-9-16,-8-11 8 15,10 4-8-15,-6 10 9 16,6-7-6-16,6-2 9 15,12-11-8-15,1-1 7 16,10-12-8-16,1-3 8 16,2-5-9-16,0 5 9 0,4-6-9 15,-2 3 10-15,2-2-10 16,-1-1 10-16,3-5-9 16,-3 6 8-16,3-6-9 15,2 3 8-15,4 3-8 16,0-2 4-16,3-5-12 15,4 7 3-15,5 0-8 16,0-8 7-16,7 0-3 16,9-8 13-16,2-5-4 0,12-17 8 15,5-3-7-15,11 0 7 16,0-1-8-16,10 5 9 16,-11-15-8-16,4 7 8 15,-12 6-8-15,7 4 0 16,-9-6-10-16,6 33-1 15,-3-4-8-15,8-4 5 16,-6-4 2-16,9 3 8 16,-9-7-1-16,3 3 5 15,-11 5-6-15,-6 5 6 16,-12 6-5-16,-7 4 6 16,-11 1-4-16,-3 2-1 15,-14 3 0-15,-6 7 8 16,-4 1-2-16,-12 2 9 15,-7 3 4-15,-11-3 2 0,4-10-5 16,-12-2 6-16,4 1-8 16,-5-7 4-16,1 21-10 15,-12 5 6-15,6 0-8 16,-10-2 6-16,4 4-8 16,-4-22 8-16,10 4-7 15,-7-2 6-15,13 3-6 16,-2 9 8-16,10-10-8 15,2-1 6-15,12 1-6 16,1-2 6-16,11-5-8 0,0 12 7 16,10 4-7-16,1-6 7 15,9-1-9-15,-1-7 4 16,9 1-7-16,5-8-2 16,-1 4-14-16,4-4-16 15,6 6 54-15,13-24-377 16,-6-7 131-16</inkml:trace>
        </inkml:traceGroup>
      </inkml:traceGroup>
    </inkml:traceGroup>
  </inkml:traceGroup>
</inkml:ink>
</file>

<file path=ppt/ink/ink32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52:53.170"/>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BF3C09DD-9C10-43A5-AAD6-BD1FE4E8FFCB}" emma:medium="tactile" emma:mode="ink">
          <msink:context xmlns:msink="http://schemas.microsoft.com/ink/2010/main" type="writingRegion" rotatedBoundingBox="41,9126 1747,7761 2188,8312 482,9677"/>
        </emma:interpretation>
      </emma:emma>
    </inkml:annotationXML>
    <inkml:traceGroup>
      <inkml:annotationXML>
        <emma:emma xmlns:emma="http://www.w3.org/2003/04/emma" version="1.0">
          <emma:interpretation id="{F0A269E3-7A66-4191-AB59-0A1CD2D517F7}" emma:medium="tactile" emma:mode="ink">
            <msink:context xmlns:msink="http://schemas.microsoft.com/ink/2010/main" type="paragraph" rotatedBoundingBox="41,9126 1747,7761 2188,8312 482,9677" alignmentLevel="1"/>
          </emma:interpretation>
        </emma:emma>
      </inkml:annotationXML>
      <inkml:traceGroup>
        <inkml:annotationXML>
          <emma:emma xmlns:emma="http://www.w3.org/2003/04/emma" version="1.0">
            <emma:interpretation id="{3FAB0309-18B1-47D5-AFE8-912C300C5031}" emma:medium="tactile" emma:mode="ink">
              <msink:context xmlns:msink="http://schemas.microsoft.com/ink/2010/main" type="line" rotatedBoundingBox="41,9126 1747,7761 2188,8312 482,9677"/>
            </emma:interpretation>
          </emma:emma>
        </inkml:annotationXML>
        <inkml:traceGroup>
          <inkml:annotationXML>
            <emma:emma xmlns:emma="http://www.w3.org/2003/04/emma" version="1.0">
              <emma:interpretation id="{71A6075D-CE9F-4B8E-A008-706160293877}" emma:medium="tactile" emma:mode="ink">
                <msink:context xmlns:msink="http://schemas.microsoft.com/ink/2010/main" type="inkWord" rotatedBoundingBox="41,9126 1747,7761 2188,8312 482,9677"/>
              </emma:interpretation>
              <emma:one-of disjunction-type="recognition" id="oneOf0">
                <emma:interpretation id="interp0" emma:lang="" emma:confidence="0">
                  <emma:literal>@Or Elitt</emma:literal>
                </emma:interpretation>
                <emma:interpretation id="interp1" emma:lang="" emma:confidence="0">
                  <emma:literal>@Or Eliot</emma:literal>
                </emma:interpretation>
                <emma:interpretation id="interp2" emma:lang="" emma:confidence="0">
                  <emma:literal>@Or Eliott</emma:literal>
                </emma:interpretation>
                <emma:interpretation id="interp3" emma:lang="" emma:confidence="0">
                  <emma:literal>@Or Elis*</emma:literal>
                </emma:interpretation>
                <emma:interpretation id="interp4" emma:lang="" emma:confidence="0">
                  <emma:literal>G" Ilies Her</emma:literal>
                </emma:interpretation>
              </emma:one-of>
            </emma:emma>
          </inkml:annotationXML>
          <inkml:trace contextRef="#ctx0" brushRef="#br0">220-2 911 0,'-18'5'314'16,"-3"-2"48"-16,0 8-230 16,-3-1-46-16,3 5-19 15,-5 4-4-15,5 9-8 16,0-1-12-16,6 3-7 16,-1 2-10-16,6-4-3 15,5 2-12-15,4-2 3 0,2-1-10 16,4-2 4-16,6-1-10 15,-1-8 8-15,6-4-9 16,1-4 8-16,4-5-7 16,0-3-8-16,5-8-57 15,-2-3-19-15,-3-9-347 16,3 2 55-16</inkml:trace>
          <inkml:trace contextRef="#ctx0" brushRef="#br0" timeOffset="302.6453">313 282 484 0,'3'24'220'0,"2"0"31"0,3 7-119 16,5 5 1-16,1-4-28 15,4 2-8-15,-2-4-22 16,4-11-1-16,-2-16-10 15,-2-11-6-15,2-16-5 16,0-12-6-16,-4-11-9 16,-4-10-4-16,1 5 5 15,-11 4 6-15,-5 9 8 0,-8 10-3 16,2 12 2 0,-8 11-14-16,2 6-12 0,1 13-14 15,6 2-2-15,-2 1-23 16,5 0-27-16,2-3-50 15,0-7-346-15,7-1 67 16</inkml:trace>
          <inkml:trace contextRef="#ctx0" brushRef="#br0" timeOffset="897.7879">433-30 792 0,'4'-6'359'0,"5"-1"-1"16,7-4-158-16,2-4-136 15,6 1-22-15,-3-2-8 16,8-7-15-16,-8 7-5 16,0-1-10-16,-6 4-31 15,3-1-352-15,-8 3 105 16</inkml:trace>
          <inkml:trace contextRef="#ctx0" brushRef="#br0" timeOffset="824.9821">494-164 800 0,'-8'-4'393'0,"5"9"-13"0,0 5-150 0,3 3-159 0,-4 8-22 15,8 0-16-15,4 7-15 16,6-7-3-16,3 3-10 15,2-11 3-15,2-1-8 16,-6-9 6-16,-4 0-12 16,-4-3-3-16,-3-2-33 15,-2 4-10-15,-8 0-99 16,-3 1-245-16,0 3 44 16</inkml:trace>
          <inkml:trace contextRef="#ctx0" brushRef="#br0" timeOffset="1552.7255">467-322 679 0,'-21'-6'415'0,"11"-1"-37"15,3 1-91-15,6-2-183 16,6-4-32-16,9-4-18 0,6-2-22 16,4-3-21-1,5 2-2-15,-1-4-8 16,-1 5-13-16,3-3-48 0,-8 5-347 15,7 1 83-15</inkml:trace>
          <inkml:trace contextRef="#ctx0" brushRef="#br0" timeOffset="1347.2806">725-5 1086 0,'1'3'278'16,"4"5"99"-16,3-6-301 16,4-6-16-16,0 6-6 0,6-7-15 15,-1-8-10-15,5-11-14 16,-1 1-6-16,0-11-8 15,-8 8-3-15,0 0-43 16,-8 8-17-16,-5 2-345 16,2 8 71-16</inkml:trace>
          <inkml:trace contextRef="#ctx0" brushRef="#br0" timeOffset="1226.0478">616-479 990 0,'-5'15'277'0,"2"12"70"16,8 7-266-16,0 5-47 15,1-5-9-15,7 5-10 16,2-13-3-16,2 0-11 16,3-6 6-16,1-6-9 15,-5-4-7-15,0 1 13 16,-7-4-360-16,2-2 114 16</inkml:trace>
          <inkml:trace contextRef="#ctx0" brushRef="#br0" timeOffset="1852.9238">780-659 847 0,'-2'-5'326'0,"2"8"18"16,-3 9-210-16,1 4-69 15,1 8-31-15,2 17-11 16,-1-1-3-16,7 9-9 16,1 1-1-16,6 1-6 15,4-14 6-15,5 0-8 16,-2-9 7-16,7-9-5 15,-4-11 4-15,5-6-13 16,-3-12-13-16,3-8-20 0,-4-6-332 16,-3 1 87-16</inkml:trace>
          <inkml:trace contextRef="#ctx0" brushRef="#br0" timeOffset="2359.8157">991-623 563 0,'-4'0'513'16,"1"1"-128"-16,5 9 2 15,1 3-323-15,2 6-25 16,1 6-9-16,7 6-11 15,-3-4-2-15,6 2-12 16,-1-6 2-16,-1-7-8 0,-4-8 4 16,-3-8-57-16,-6-6-49 15,-4-18-306-15,-3 3 35 16</inkml:trace>
          <inkml:trace contextRef="#ctx0" brushRef="#br0" timeOffset="2392.7285">898-742 534 0,'-10'5'542'16,"4"-2"-146"-16,1-3 3 0,5 2-318 15,3 0-46-15,4-6-21 16,1-2-6-16,5-4 116 16,0-3-524-16,0-5 215 15</inkml:trace>
          <inkml:trace contextRef="#ctx0" brushRef="#br0" timeOffset="2760.262">1167-398 474 0,'17'20'356'15,"-4"-3"-45"-15,-4-8-65 16,-5-8-93-16,-1-6-41 16,-2-9-7-16,3-4-18 15,-6-10-16-15,4-3-23 16,1-3-19-16,-5 0-11 0,-1 0-11 16,0 10 3-16,0 8-10 15,-2 4 6-15,6 12-8 16,3 9 8-16,2 12-9 15,1 3 11-15,1 10-9 16,0-2 8-16,1 6-9 16,1-9 9-16,-3 0-10 15,-1-8 10-15,-1-3-10 16,-3-11-10-16,1-9 63 16,-1-13-459-16,10-1 157 15</inkml:trace>
          <inkml:trace contextRef="#ctx0" brushRef="#br0" timeOffset="3078.0643">1130-849 1091 0,'-3'8'282'0,"0"0"78"0,6 1-307 15,7-3-28-15,7-1-16 16,0 1-7-1,5-1 6-15,1 0-8 0,-2 0 0 16,-5 6-3-16,4 1 8 16,-1 9-7-16,1-2 9 15,1 9-6-15,-2-2 11 16,2 1-6-16,-6-1 11 0,0 0-1 16,-6-3 7-16,-5 3-2 15,-6 0 5-15,-8 0-9 16,-3 3 0-16,-3-1-9 15,-2-9-7-15,-1-8 337 16,11-9-737-16,8-5 352 16</inkml:trace>
          <inkml:trace contextRef="#ctx0" brushRef="#br0" timeOffset="3510.9977">1404-722 979 0,'-5'1'335'0,"4"-1"44"16,1 0-266-16,6-8-39 15,4-1-35-15,6-6-19 16,2-3-3-16,6-9-27 16,1-3-26-16,4-5-359 15,-3 1 94-15</inkml:trace>
          <inkml:trace contextRef="#ctx0" brushRef="#br0" timeOffset="3503.0189">1445-881 1051 0,'1'5'302'15,"1"1"66"-15,3 9-275 0,1 3-70 16,7 4-13-16,-1-1 8 16,4 5-10-16,0-5 0 15,5 2-8-15,-6-7 6 16,1 2-8-16,-6-11 8 15,-4-4-46-15,-7-3 58 16,-3-5-397-16,-4-1 111 0</inkml:trace>
          <inkml:trace contextRef="#ctx0" brushRef="#br0" timeOffset="3997.605">1607-1167 784 0,'-20'15'410'0,"1"11"-27"16,-2 6-121-16,8 2-200 15,-2 2-20-15,9 1-12 16,7 6-15-16,8-11-10 16,4 5-7-16,6-4 7 15,5-6-9-15,2-10 6 16,2-6-4-16,-2-8 8 0,-2-4-5 15,-6-3 6-15,-3 1-4 16,-6 0 4-16,-5 0-5 16,-4-4 7-16,-9-3-5 15,0-1 7-15,-9-5-7 16,2 3 4-16,-4 0-3 16,4 5 4-16,0 1-4 15,6 10 6-15,4 6-6 16,6 0 2-16,4 4-8 15,6-1 5-15,5-6-8 16,1-8 7-16,8-7-6 16,1-11 7-16,-4-2-6 15,-5-1 8-15,-1-1-7 16,-9 15 4-16,-4 14-7 16,1 11 4-16,-3 15-46 0,5 7-358 15,-13-25-18-15</inkml:trace>
        </inkml:traceGroup>
      </inkml:traceGroup>
    </inkml:traceGroup>
  </inkml:traceGroup>
</inkml:ink>
</file>

<file path=ppt/ink/ink32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52:51.749"/>
    </inkml:context>
    <inkml:brush xml:id="br0">
      <inkml:brushProperty name="width" value="0.09333" units="cm"/>
      <inkml:brushProperty name="height" value="0.09333" units="cm"/>
      <inkml:brushProperty name="color" value="#ED1C24"/>
      <inkml:brushProperty name="fitToCurve" value="1"/>
    </inkml:brush>
    <inkml:brush xml:id="br1">
      <inkml:brushProperty name="width" value="0.09333" units="cm"/>
      <inkml:brushProperty name="height" value="0.09333" units="cm"/>
      <inkml:brushProperty name="fitToCurve" value="1"/>
    </inkml:brush>
  </inkml:definitions>
  <inkml:traceGroup>
    <inkml:annotationXML>
      <emma:emma xmlns:emma="http://www.w3.org/2003/04/emma" version="1.0">
        <emma:interpretation id="{4FE9ED3D-76DC-44E6-B3F1-EAF7568D8F92}" emma:medium="tactile" emma:mode="ink">
          <msink:context xmlns:msink="http://schemas.microsoft.com/ink/2010/main" type="writingRegion" rotatedBoundingBox="2367,6809 2353,9087 290,9075 303,6797"/>
        </emma:interpretation>
      </emma:emma>
    </inkml:annotationXML>
    <inkml:traceGroup>
      <inkml:annotationXML>
        <emma:emma xmlns:emma="http://www.w3.org/2003/04/emma" version="1.0">
          <emma:interpretation id="{EC3A44C4-DD0D-4D04-8006-B26E45D8118C}" emma:medium="tactile" emma:mode="ink">
            <msink:context xmlns:msink="http://schemas.microsoft.com/ink/2010/main" type="paragraph" rotatedBoundingBox="2366,6946 2353,9087 2091,9085 2103,6944" alignmentLevel="1"/>
          </emma:interpretation>
        </emma:emma>
      </inkml:annotationXML>
      <inkml:traceGroup>
        <inkml:annotationXML>
          <emma:emma xmlns:emma="http://www.w3.org/2003/04/emma" version="1.0">
            <emma:interpretation id="{097FBFF9-5A41-4204-80F5-3C0D55F0339C}" emma:medium="tactile" emma:mode="ink">
              <msink:context xmlns:msink="http://schemas.microsoft.com/ink/2010/main" type="line" rotatedBoundingBox="2366,6946 2353,9087 2091,9085 2103,6944"/>
            </emma:interpretation>
          </emma:emma>
        </inkml:annotationXML>
        <inkml:traceGroup>
          <inkml:annotationXML>
            <emma:emma xmlns:emma="http://www.w3.org/2003/04/emma" version="1.0">
              <emma:interpretation id="{BC32BEE5-C983-417A-91CA-E2D85764EFA5}" emma:medium="tactile" emma:mode="ink">
                <msink:context xmlns:msink="http://schemas.microsoft.com/ink/2010/main" type="inkWord" rotatedBoundingBox="2366,6946 2353,9087 2091,9085 2103,6944">
                  <msink:destinationLink direction="with" ref="{2D5A21F3-EF36-4E9C-B5CE-85C38DAE1E6B}"/>
                </msink:context>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_</emma:literal>
                </emma:interpretation>
                <emma:interpretation id="interp4" emma:lang="" emma:confidence="0">
                  <emma:literal>€</emma:literal>
                </emma:interpretation>
              </emma:one-of>
            </emma:emma>
          </inkml:annotationXML>
          <inkml:trace contextRef="#ctx0" brushRef="#br0">1240 474 606 0,'0'-10'319'0,"-2"9"-11"16,2-4-120-16,0 1-82 16,-1 4-35-16,-1 9-23 15,4 3-12-15,1 11-11 16,-1 14-12-16,-1 9 2 16,4 17-9-16,-2 4 4 0,1 12-9 15,2-4 8-15,-3-1-3 16,-1-10 14-16,-2-3 6 15,-2-14 10-15,-6-3-3 16,3-2 3-16,-1-4-15 16,1-11-5-16,-3-1-11 15,5-8 3-15,1-8-5 16,0-4 7-16,-1-7-6 16,2-16 6-16,2-20-8 15,1-10 3-15,-2-31-9 16,1-8 5-16,6-14-5 15,-2 12 5-15,1 0-4 0,1 28 6 16,-1 17-5-16,-2 20 4 16,-4 13-8-16,0 12 4 15,-2 12-8-15,-3 7 7 16,2 18-7-16,0 4 9 16,-1 15-5-16,4-1 9 15,2 14-6-15,1-9 7 16,-1 12-8-16,-2-6 7 15,0 5-6-15,-3-11 7 0,-2 6-6 16,0-18 6-16,3-2-4 16,-3-13 5-16,0-2-6 15,1-9 6-15,-3-3-6 16,1-10 6-16,1-2-6 16,0-6 8-16,0-11-6 15,3-12 8-15,4-27-7 16,3-13 5-16,3-31-8 15,2-4 5-15,1-30-12 16,0 18 6 0,-1 0-7-16,-3 27 6 0,-2 15-5 15,-1 39 6-15,-4 13-8 16,-1 20 4-16,-6 16-9 16,1 6 8-16,-1 11-2 0,-1 6 9 15,5 14-4-15,1-12 12 16,2 11-8-16,0-9 6 15,2 13-8-15,-2-8 7 16,2 12-7-16,-2-2 6 16,3 8-5-16,-2-12 6 15,1 6-6-15,0-10 7 16,-1-2-7-16,1-18 7 16,-4-4-7-16,4-12 9 15,-4-8-9-15,1-7 7 0,-3-6-40 16,1-3 462-16,5-39-823 15,6-9 393-15</inkml:trace>
          <inkml:trace contextRef="#ctx0" brushRef="#br1" timeOffset="-84776.1465">1279-318 711 0,'-3'-3'347'0,"0"-8"-3"16,1 3-162-16,2 0-49 15,0 3-43-15,0 0-5 16,0 3-12-16,-2 2-16 16,2 3-21-16,0-3-18 15,-3 2-7-15,-2 3-9 16,-3 3 5-16,-3 10-7 15,-7 8 6-15,-2 5-8 16,3 3 6-16,-6 6-7 16,0-1 7-16,4-3-7 15,4-5 9-15,7-4-8 16,6-9 7-16,7-8-8 16,0-5 7-16,2-7-8 0,6-3 9 15,-4-1-8-15,-1-1 8 16,9 2-8-16,-6 7 7 15,-5 4-10-15,-2 9 8 16,-4 9-11-16,-8 9 9 16,-4 7-8-16,-4 6 11 15,-3 4-8-15,7-6 12 16,-2-2-9-16,7-10 8 0,4-7-9 16,4-11 10-1,-2-5-12-15,2-6 10 0,-1 0-9 16,4-3 7-16,-3 3-9 15,4 4 8-15,0 2-8 16,2 0 7-16,-6 5-9 16,4 6 7-16,-3 2-8 15,-4 1 7-15,-4 16-7 16,-3 0 9-16,-4 6-6 16,-3 2 10-16,0 4-8 15,5-11 8-15,-4-1-7 16,4-8 10-16,1-7-10 15,10-11 7-15,-3-1-13 16,8-11 3-16,4-6-12 16,3-1 9-16,-1 1-8 15,-1 0 13-15,4 5-6 0,-5 11 9 16,-5 12-11 0,1 10 9-16,-2 15-7 0,-11 4 11 15,4 7-6-15,0-1 7 16,-5 2-3-16,2-10 8 15,4-1-8-15,-2-9 7 16,0-2-3-16,7-7 4 16,-2-4-10-16,3-3 9 15,-6 9-9-15,1-2 8 0,0 9-10 16,-2 1 10-16,2 11-9 16,4-5 8-16,-1-5-8 15,-1-10 9-15,5-7-17 16,-2-17-31-16,9-15-358 15,9-19 99-15</inkml:trace>
        </inkml:traceGroup>
      </inkml:traceGroup>
    </inkml:traceGroup>
    <inkml:traceGroup>
      <inkml:annotationXML>
        <emma:emma xmlns:emma="http://www.w3.org/2003/04/emma" version="1.0">
          <emma:interpretation id="{BAB67185-1E88-4741-BE6F-B9DE37F9E53C}" emma:medium="tactile" emma:mode="ink">
            <msink:context xmlns:msink="http://schemas.microsoft.com/ink/2010/main" type="paragraph" rotatedBoundingBox="130,7945 1816,6733 2212,7283 525,8495" alignmentLevel="2"/>
          </emma:interpretation>
        </emma:emma>
      </inkml:annotationXML>
      <inkml:traceGroup>
        <inkml:annotationXML>
          <emma:emma xmlns:emma="http://www.w3.org/2003/04/emma" version="1.0">
            <emma:interpretation id="{8BED2D89-3AF8-40EC-BAA5-48516150FD7B}" emma:medium="tactile" emma:mode="ink">
              <msink:context xmlns:msink="http://schemas.microsoft.com/ink/2010/main" type="line" rotatedBoundingBox="130,7945 1816,6733 2212,7283 525,8495"/>
            </emma:interpretation>
          </emma:emma>
        </inkml:annotationXML>
        <inkml:traceGroup>
          <inkml:annotationXML>
            <emma:emma xmlns:emma="http://www.w3.org/2003/04/emma" version="1.0">
              <emma:interpretation id="{A6B849B9-2FB5-4707-9520-5B44E1C99444}" emma:medium="tactile" emma:mode="ink">
                <msink:context xmlns:msink="http://schemas.microsoft.com/ink/2010/main" type="inkWord" rotatedBoundingBox="130,7945 1816,6733 2212,7283 525,8495"/>
              </emma:interpretation>
              <emma:one-of disjunction-type="recognition" id="oneOf1">
                <emma:interpretation id="interp5" emma:lang="" emma:confidence="1">
                  <emma:literal/>
                </emma:interpretation>
              </emma:one-of>
            </emma:emma>
          </inkml:annotationXML>
          <inkml:trace contextRef="#ctx0" brushRef="#br1" timeOffset="-79971.6769">27 7 612 0,'-2'-7'452'15,"-1"7"-88"-15,0 3-42 16,1 6-277-16,-1 7-8 16,-2 5-23-16,0 15 0 0,2 3-5 15,1 9 4-15,4 1-8 16,8 4 3-16,4-6-8 15,7-3 5-15,2-11-5 16,3-7 5-16,0-10-6 16,2-5 6-16,-9-8-19 15,4 6 53-15,-10-5-423 16,1-7 143-16</inkml:trace>
          <inkml:trace contextRef="#ctx0" brushRef="#br1" timeOffset="-80221.6373">-341 422 1126 0,'-4'-8'317'0,"9"-5"85"0,5-5-329 16,6-6-8-16,7-1-36 15,5-5 2-15,-6 0-21 16,9 4 5-16,-5 5-15 16,-2 5-37-16,-4 6-22 15,4 6-353-15,-3 0 70 0</inkml:trace>
          <inkml:trace contextRef="#ctx0" brushRef="#br1" timeOffset="-80524.0637">-122 724 990 0,'-2'0'339'16,"4"-2"40"-16,7 0-270 0,6-4-39 15,3-4-43-15,9-3 3 16,-1-6-11-16,7-4 3 16,-2 0-17-16,1-1 5 15,-9 5-9-15,-2 4-1 16,-11 7-29-16,-10 0 45 15,-7 4-419-15,-4 8 130 16</inkml:trace>
          <inkml:trace contextRef="#ctx0" brushRef="#br1" timeOffset="-80721.8145">-145 252 1010 0,'0'3'297'16,"2"0"66"-16,2 8-251 16,3 6-67-16,-1 4 0 15,4 0-17-15,-2 6-1 16,2-5-23-16,1 3 5 15,-1-2-8-15,1 3-39 16,2-3-1-16,-1 3-347 16,-4 0 71-16</inkml:trace>
          <inkml:trace contextRef="#ctx0" brushRef="#br1" timeOffset="-80985.7192">-385 643 1023 0,'-2'-4'330'0,"1"1"68"16,4 0-291-16,7-4-10 0,3-1-46 15,8-3-4-15,5-2-27 16,3-5 1-16,3 3-20 15,1-2 7-15,-7 4-16 16,1 3-59-16,-12 8 323 16,1 10-674-16,-5 4 267 15</inkml:trace>
          <inkml:trace contextRef="#ctx0" brushRef="#br1" timeOffset="-81157.8983">-255 475 948 0,'-13'-4'400'0,"11"8"-11"0,-3 3-181 15,2 6-183-15,5 8-2 16,1 3-11-16,-2 2 11 16,6-3-17-16,1 5 7 15,0-4-15-15,2-1 10 16,0-7-10-16,-4 0 8 16,-1-8-27-16,-2-3-49 15,-6-7-23-15,-4-1-317 16,3 0 43-16</inkml:trace>
          <inkml:trace contextRef="#ctx0" brushRef="#br1" timeOffset="-82246.015">-546 407 626 0,'-6'-5'370'15,"1"4"-35"-15,-3-2-72 16,3 1-161-16,-2 2 11 0,1-3-21 16,-5 3 14-1,-1 1-22-15,-1 4 7 0,-1 3-29 16,-7 12 5-16,4-2-27 15,-2 4 4-15,-1 4-24 16,1 5 4-16,4-3-17 16,1 11 5-16,1-2-14 0,3 5 10 15,4-1-11-15,2 6 8 16,4-8-6-16,2 1 7 16,3-9-9-16,6-5 9 15,-1-11-9-15,5-9 5 16,2-9-28-16,6-12-68 15,1-4-36-15,9-12-42 16,-6 2-323-16,-1 3 84 16</inkml:trace>
          <inkml:trace contextRef="#ctx0" brushRef="#br1" timeOffset="-81956.6901">-542 743 690 0,'-7'7'393'0,"-1"10"-20"16,0 3-143-16,0 7-80 15,1 1-61-15,4 13-2 16,5-7-31-16,4-2-6 16,4-3-30-16,4-4-2 15,4-9-16-15,3-8 8 0,2-6-7 16,3-17 15-16,-2-3-9 16,1-13 13-16,-7 1-13 15,-5-8 9-15,-4 11-14 16,-7-3 13-16,-10 6-9 15,-2 3 12-15,-3 10-9 16,-8 3 9-16,-2 6-14 0,2 10-5 16,2 3-36-16,-1 2-66 15,9-1-8-15,9-3-359 16,4-4 58-16</inkml:trace>
          <inkml:trace contextRef="#ctx0" brushRef="#br1" timeOffset="-78792.5625">500 169 1064 0,'-4'-5'304'0,"-4"3"84"0,-2 9-306 16,-3 6-9 0,-2 5-34-16,1 14 0 15,2 2-21-15,3 7 7 0,4-2-14 16,3 0 10-16,5-10-12 16,-1-10 10-16,1-7-7 15,5-7 30-15,2-9 19 0,0-9-4 16,4-5-7-1,-6-11 16-15,-4 0-27 0,-3-11-8 16,-6 4 6 0,-6 3 8-16,1 7-21 0,-4 4 4 15,-1 9-25-15,4 8 4 16,4 5-13-16,-1 6-18 16,7 4-50-16,-4 3-88 15,5-2 66-15,0-1-418 16,9-7 90-16</inkml:trace>
          <inkml:trace contextRef="#ctx0" brushRef="#br1" timeOffset="-79408.8518">234 98 651 0,'2'-2'411'0,"0"-1"-38"16,-2 1-123-16,5 5-120 15,-1 2-63-15,3 8 0 16,3 5-30-16,1 6 6 16,5 4-19-16,-3 3 3 15,3-7-17-15,-7-1 6 16,5-7-14-16,-12-6 7 16,-1-7-6-16,-4-3-37 15,3-5-42-15,-13-10-346 16,7-1 61-16</inkml:trace>
          <inkml:trace contextRef="#ctx0" brushRef="#br1" timeOffset="-79121.6684">111-84 585 0,'-3'-8'544'0,"1"6"-128"15,2 1 7-15,2-1-339 16,3-1-18-16,1 1-45 15,6 2 0-15,-3 0-29 16,3-2 43-16,-4 9-469 0,-11 9 157 16</inkml:trace>
          <inkml:trace contextRef="#ctx0" brushRef="#br1" timeOffset="-78300.7762">475 12 958 0,'-12'-10'342'0,"2"3"69"16,2 1-263-16,12 4-35 15,2 1-48-15,7-3-14 16,7 0-44-16,9-1 2 15,0-3-8-15,8-5-38 16,-8-4 384-16,4 6-765 16,-10 3 339-16</inkml:trace>
          <inkml:trace contextRef="#ctx0" brushRef="#br1" timeOffset="-78535.7239">491-86 898 0,'-8'-13'402'16,"4"10"20"-16,1 0-218 15,3 11-100-15,0-2-53 16,5 7-8-16,3 2-38 16,3 0 8-16,7-2-13 15,7 1 7-15,-4-2-8 16,5 2 7-16,-4-1-6 0,-1 2-32 16,-9-2-28-1,-1 1-27-15,-8-1-17 0,-6-5-201 16,-5-6-91-16,0-2-15 15</inkml:trace>
          <inkml:trace contextRef="#ctx0" brushRef="#br1" timeOffset="-77729.7291">786-494 596 0,'-5'-5'496'15,"0"5"-104"-15,-8 5-10 16,-1 3-308-16,-4 11-3 15,2 1-32-15,-1 9-3 16,6 0-15-16,5 10 1 16,2-3-18-16,6-1 6 15,3-7-9-15,3 1 7 16,5-9-8-16,1-1 9 16,3-3-8-16,-1-3 8 15,-2-1-7-15,3-8 10 16,-8-4-8-16,3 4 8 15,-4-8-9-15,0-9 16 16,-3 7-7-16,-2-2 12 0,-1-7-9 16,-2 4 8-16,-4 1-18 15,-4 0 6-15,-1 4-13 16,-4 1 11-16,0 3-10 16,0 7 8-16,3 3-8 15,2-1 9-15,1-1-11 16,6 6 8-16,4-6-8 15,5-4 10-15,0-5-8 16,10-2 11-16,0-5-8 16,3-11 9-16,2-2-9 15,-2 0 5-15,-7 1-8 0,-2 6 7 16,-7 9-12-16,-4 7 7 16,-1 11-8-16,-5 14 8 15,4-4-9-15,2 6 14 16,3 6-9-16,2-2 12 15,4-9-10-15,3 1 11 16,0-7-11-16,1-9 12 16,3-7-28-16,-6-3-76 15,8-1-386-15,-4 3 82 16</inkml:trace>
          <inkml:trace contextRef="#ctx0" brushRef="#br1" timeOffset="-76810.3432">165-126 920 0,'13'-10'286'0,"3"-3"64"0,2 7-260 15,6 2-23-15,0 11-32 16,2 6-2-16,2 3-22 15,0 13 4-15,-6 2-11 16,-1 3 5-16,-4 3-8 16,-1 9 7-16,2-4-10 15,-5 10 8-15,-5-5-8 0,0 11 8 16,-10-11-6 0,-8 5-19-16,2-6-22 0,3-6-324 15,4-7 76-15</inkml:trace>
        </inkml:traceGroup>
      </inkml:traceGroup>
    </inkml:traceGroup>
  </inkml:traceGroup>
</inkml:ink>
</file>

<file path=ppt/ink/ink32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53:01.271"/>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F90A7585-9D87-4B75-8F37-377911464076}" emma:medium="tactile" emma:mode="ink">
          <msink:context xmlns:msink="http://schemas.microsoft.com/ink/2010/main" type="inkDrawing" rotatedBoundingBox="2301,7710 12375,4851 12413,4985 2339,7845" semanticType="underline" shapeName="Other">
            <msink:sourceLink direction="with" ref="{48681F37-5906-4578-8CDC-531283F8B4A6}"/>
          </msink:context>
        </emma:interpretation>
      </emma:emma>
    </inkml:annotationXML>
    <inkml:trace contextRef="#ctx0" brushRef="#br0">0 2866 256 0,'4'0'160'16,"1"-1"-13"-16,6-1-45 15,2-3-48-15,3-1-19 16,2 1-18-16,1 2-6 0,-2-2-6 16,5-2-1-16,-1 4 4 15,2-5 26-15,0-7 9 16,1-2 13-16,-3 4 4 16,4-4 4-16,-6 8-22 15,5 1-3-15,-3 3-9 0,4-5-2 16,-4 2-8-1,6-7 0-15,-1 1-6 0,-1-1 2 16,-4 1-2 0,5 1 3-16,-7 4-1 0,2 0 0 15,2-1-2-15,3 0-1 16,-5 0-4-16,7 1-2 16,-7 2-2-16,8 1-2 15,0 3 0-15,4-4-1 16,-3 2 0-16,9-6 0 15,-1-1 0-15,4-2 0 16,-5-1 1-16,5 2-1 16,-6 2-1-16,3 1-1 15,-10 2 0-15,2 0 0 16,-10 2 0-16,0-1 0 16,-1 2 0-16,9-3 1 15,-7 2 0-15,14-4 0 0,-2 0 0 16,3-1 0-1,-4-1 0-15,6-1 0 0,-7 0 0 16,7 0 0-16,-6 2-1 16,4 0 1-16,-6-1 0 15,3 3 0-15,-5 1-1 16,3 3 1-16,-4-2-1 16,6 6 0-16,-5-1 0 0,-1 0 0 15,-4-1 1-15,5-3 0 16,-3-4-1-16,0-1 0 15,5-2 1-15,3 1-1 16,-5 4-1-16,2-5 2 16,3 8-1-16,0-3 1 15,-6 2-1-15,1-11 1 16,-6 13-1-16,1-8 1 16,-6 7-1-16,3 0 1 15,-5 9-2-15,7-4 1 16,-2-2-1-16,2 2 0 15,1-3 0-15,7 0 2 16,-2-2 0-16,8 0 0 16,-6-5 1-16,0 0-1 15,-5 4-1-15,3-2 1 16,-11 5-1-16,6-1 0 16,-3 3 0-16,5-1 0 0,-1 4 0 15,6-9 1-15,-2-1-1 16,10-2 1-16,-4 1 1 15,9-8-1-15,-3 6 1 16,4-2 0-16,-8 2 0 16,9-1-2-16,-7-1 1 15,0-1-1-15,-5 4 0 0,1-1 0 16,-4 1 0-16,3 2 0 16,-1 1 0-16,12-1 0 15,-4-3 1-15,7 0 0 16,-4-2 0-16,5-5 0 15,-10 3-1-15,6-1 0 16,-8 0 0-16,9 0 1 16,-6 3-2-16,6-4 1 15,-6 4 0-15,3-1 1 16,-8 1-2-16,9-3 1 16,-8 4 0-16,11-6-1 15,-3 4 1-15,7-6 1 16,-8 4-2-16,7-5 1 15,-10 5 0-15,9-2 0 16,-10 5-1-16,8-3 1 0,-6 4 0 16,6 1 0-16,-5 1 0 15,0-1 0-15,-3 1 0 16,11-1-1-16,-8-4 1 16,10-4 1-16,2-1 0 15,7-2 0-15,-7-1-1 16,4-3 1-16,-6 3-1 15,2 2 0-15,-10 7 0 16,4-1 0-16,-7 7-1 16,3-5 2-16,-4 5-2 0,9-7 1 15,-4 1 0-15,9-4 1 16,1 2-1-16,0-4 1 16,-1 2 0-16,4 2 0 15,-6 3-1-15,3-2 0 16,-6 6 0-16,7-3 0 15,-10 1 0-15,15-2 0 16,-5 0 1-16,13-5-1 16,-7 4 1-16,14-3 0 15,-14 1-1-15,16 0 0 16,-15 1 0-16,12 4 0 16,-9-2 0-16,7 0 0 15,-13-3 0-15,15 0 1 16,-15-4 0-16,13-1 0 15,-5-2-2-15,10 5 1 0,-12-1 0 16,10 0 1-16,-11 4-1 16,5-1 1-16,-10-5 0 15,13-2-1-15,-10 0 0 16,12-4 0-16,-9 4 0 16,11 0 0-16,-9 2 1 15,8 2-1-15,-18-1 0 0,14 1 0 16,-15 1-1-1,11-2 1-15,-12 6 1 0,14-2-1 16,-11 1 0-16,14 0 1 16,-12 4-1-1,9-3 0-15,-13 1 0 0,8-2 0 16,-14 0 0-16,6-4 1 16,-10 3-1-16,12-5 1 15,-14-1-1-15,12 3 0 16,-7 6 0-16,7-5-1 15,-8 5 1-15,2 0 0 16,-7 4 0-16,0-3 0 16,-8 4-1-16,-2 5 1 15,3-2 0-15,2-5 0 16,-3-3 0-16,7-1 1 16,0-4-1-16,2 3 1 15,-6 4-1-15,5-1 0 16,-7 6 0-16,2-4 0 0,-10 9 0 15,7-3 0-15,-7 4 0 16,4-3-1-16,-3 3 2 16,3-5-1-16,-6 4 0 15,1-7 0-15,-5 3 0 16,-7-2 0-16,0 6 0 16,-8-6 0-16,-3 9 0 0,0-6-1 15,-2 4 1 1,-1-3 0-16,-1 5 2 0,3-4-1 15,-1 2 1-15,0 2 0 16,0 1 4-16,9 0-298 16,-3-3 101-16</inkml:trace>
  </inkml:traceGroup>
</inkml:ink>
</file>

<file path=ppt/ink/ink3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35:00.25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8D5E2DC-C2A1-45B2-B54F-42026978505E}" emma:medium="tactile" emma:mode="ink">
          <msink:context xmlns:msink="http://schemas.microsoft.com/ink/2010/main" type="inkDrawing" rotatedBoundingBox="5104,4610 5480,4471 5524,4591 5149,4730" semanticType="underline" shapeName="Other">
            <msink:sourceLink direction="with" ref="{0E0440AF-B7F5-4ADF-A005-3F0C29BE94AA}"/>
          </msink:context>
        </emma:interpretation>
      </emma:emma>
    </inkml:annotationXML>
    <inkml:trace contextRef="#ctx0" brushRef="#br0">-3917 3210 958 0,'-10'0'277'16,"1"0"65"-16,2 5-265 15,6-3-40-15,10 1-14 16,6-1-16-16,9 2-4 0,4-4-3 16,7 2-3-16,1 1-3 15,1-11-7-15,-4-3-1 16,1-4 0-16,-10-1 3 15,-3-3 4-15,-4 6 8 16,-6 1 1-16,-6 6 4 16,-4 3 2-16,-2-1 1 0,-1 9 5 15,2-3 0-15,-5-1 3 16,5 3-2-16,2 2-2 16,-4-6-5-16,-4 5-2 15,1 8-4-15,-10-2-1 16,1-3-1-16,-11 4 0 15,-1-1 0-15,-9-4 1 16,2 1 0-16,-9 3 0 16,8 0 1-16,0 1 5 15,10 1 3-15,4 0-1 16,6 0 1-16,4-4-1 16,8-2-7-16,9-1-4 15,6-1 0-15,14-6-4 16,6-1-1-16,12-4-13 15,-1-9-7-15,6-6-19 16,-9 0-6-16,4-5-160 16,-9 3-133-16,4 2-4 0</inkml:trace>
  </inkml:traceGroup>
</inkml:ink>
</file>

<file path=ppt/ink/ink33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48:08.356"/>
    </inkml:context>
    <inkml:brush xml:id="br0">
      <inkml:brushProperty name="width" value="0.09333" units="cm"/>
      <inkml:brushProperty name="height" value="0.09333" units="cm"/>
      <inkml:brushProperty name="fitToCurve" value="1"/>
    </inkml:brush>
    <inkml:context xml:id="ctx1">
      <inkml:inkSource xml:id="inkSrc2">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09:51:25.926"/>
    </inkml:context>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78F42422-131F-49AB-9AFF-8AB6268FE7FB}" emma:medium="tactile" emma:mode="ink">
          <msink:context xmlns:msink="http://schemas.microsoft.com/ink/2010/main" type="writingRegion" rotatedBoundingBox="9816,4895 10345,17777 7968,17874 7440,4992"/>
        </emma:interpretation>
      </emma:emma>
    </inkml:annotationXML>
    <inkml:traceGroup>
      <inkml:annotationXML>
        <emma:emma xmlns:emma="http://www.w3.org/2003/04/emma" version="1.0">
          <emma:interpretation id="{A7CE9847-6F8C-4E0B-9097-F82F98EB3F3E}" emma:medium="tactile" emma:mode="ink">
            <msink:context xmlns:msink="http://schemas.microsoft.com/ink/2010/main" type="paragraph" rotatedBoundingBox="9816,4895 10345,17777 7968,17874 7440,4992" alignmentLevel="1"/>
          </emma:interpretation>
        </emma:emma>
      </inkml:annotationXML>
      <inkml:traceGroup>
        <inkml:annotationXML>
          <emma:emma xmlns:emma="http://www.w3.org/2003/04/emma" version="1.0">
            <emma:interpretation id="{19122269-B15E-4756-9D5C-695B9864AC8A}" emma:medium="tactile" emma:mode="ink">
              <msink:context xmlns:msink="http://schemas.microsoft.com/ink/2010/main" type="line" rotatedBoundingBox="9816,4895 10345,17777 7968,17874 7440,4992"/>
            </emma:interpretation>
          </emma:emma>
        </inkml:annotationXML>
        <inkml:traceGroup>
          <inkml:annotationXML>
            <emma:emma xmlns:emma="http://www.w3.org/2003/04/emma" version="1.0">
              <emma:interpretation id="{48681F37-5906-4578-8CDC-531283F8B4A6}" emma:medium="tactile" emma:mode="ink">
                <msink:context xmlns:msink="http://schemas.microsoft.com/ink/2010/main" type="inkWord" rotatedBoundingBox="8825,4935 8867,5974 8810,5977 8767,4938">
                  <msink:destinationLink direction="with" ref="{F90A7585-9D87-4B75-8F37-377911464076}"/>
                </msink:context>
              </emma:interpretation>
              <emma:one-of disjunction-type="recognition" id="oneOf0">
                <emma:interpretation id="interp0" emma:lang="" emma:confidence="1">
                  <emma:literal/>
                </emma:interpretation>
              </emma:one-of>
            </emma:emma>
          </inkml:annotationXML>
          <inkml:trace contextRef="#ctx0" brushRef="#br0">-2493 3254 316 0,'-8'47'350'16,"3"-2"-80"-16,0 9-2 15,-3-12-173-15,10 2-37 16,3-15-32-16,-2-3-15 16,5-13-41-16,5-4-74 15,-10-7-11-15,5 3-26 16,-3 3-9-16,-2 10-41 0,-6 8 16 15,5 13-7-15</inkml:trace>
          <inkml:trace contextRef="#ctx0" brushRef="#br0" timeOffset="-188.1221">-2561 2624 478 0,'-3'5'354'0,"1"5"-53"15,4 3-33-15,1-2-187 16,5 9-17-16,-5 1-14 15,5 3-19-15,-3 0-9 16,-1 12-11-16,0-8-3 0,-2 3-6 16,-2-2 2-16,0 2-23 15,2-7-70-15,-7-5-247 16,13-9 40-16</inkml:trace>
        </inkml:traceGroup>
        <inkml:traceGroup>
          <inkml:annotationXML>
            <emma:emma xmlns:emma="http://www.w3.org/2003/04/emma" version="1.0">
              <emma:interpretation id="{76AC4057-C061-4E8C-992A-5A592184B311}" emma:medium="tactile" emma:mode="ink">
                <msink:context xmlns:msink="http://schemas.microsoft.com/ink/2010/main" type="inkWord" rotatedBoundingBox="8899,7643 8906,7815 8898,7816 8891,7644"/>
              </emma:interpretation>
              <emma:one-of disjunction-type="recognition" id="oneOf1">
                <emma:interpretation id="interp1" emma:lang="" emma:confidence="1">
                  <emma:literal/>
                </emma:interpretation>
              </emma:one-of>
            </emma:emma>
          </inkml:annotationXML>
          <inkml:trace contextRef="#ctx0" brushRef="#br0" timeOffset="306.8317">-2435 5330 102 0,'0'53'53'0,"2"-4"-5"16,-2-17-17-16,-3-6-75 16,6-14 14-16</inkml:trace>
        </inkml:traceGroup>
        <inkml:traceGroup>
          <inkml:annotationXML>
            <emma:emma xmlns:emma="http://www.w3.org/2003/04/emma" version="1.0">
              <emma:interpretation id="{84BAAE5F-0A18-4C9E-BB4F-5389FD051F14}" emma:medium="tactile" emma:mode="ink">
                <msink:context xmlns:msink="http://schemas.microsoft.com/ink/2010/main" type="inkWord" rotatedBoundingBox="9236,8390 9309,10171 8708,10195 8634,8415"/>
              </emma:interpretation>
              <emma:one-of disjunction-type="recognition" id="oneOf2">
                <emma:interpretation id="interp2" emma:lang="" emma:confidence="1">
                  <emma:literal/>
                </emma:interpretation>
              </emma:one-of>
            </emma:emma>
          </inkml:annotationXML>
          <inkml:trace contextRef="#ctx0" brushRef="#br0" timeOffset="692.4224">-2473 6092 668 0,'-5'41'219'15,"-2"-4"29"-15,6 0-174 0,1-3-53 16,1 0-15-16,-2-4-2 16,2-8-6-16,1-1 4 0,-4 0-3 15,2-1 3-15,7 1-2 16,-4 3 5-16,2 4-5 15,0-4 4-15,-2 1-4 16,-6-1 5-16,6 3 1 16,-1-1 13-16,-1 5 15 15,1-5 18-15,-2 2 7 32,-2-10 1-32,4-1-12 0,-2-7-15 15,3-2-15-15,2-1-9 0,-3-4-7 16,-2 0 3-16,-4 1-4 15,4 0 4-15,-1 4-5 16,1-1 5-16,-2 4-5 16,5 4 4-16,-3 1-4 15,-5-1 4-15,5-4-10 16,0-8-75-16,-1-8-244 16,6-6 51-16</inkml:trace>
          <inkml:trace contextRef="#ctx0" brushRef="#br0" timeOffset="2646.7686">-2649 7218 1043 0,'-3'1'332'16,"2"3"58"-16,4 0-254 15,-2 0-72-15,9 9-2 0,0 3-28 16,9 0 2-16,1 2-24 16,9 1 3-16,0-6-13 15,4-3 9-15,-4-2-9 16,5-8 7-16,-8 0-39 15,1-5-51-15,-10-3-109 0,4-1-238 16,-3 5-13-16</inkml:trace>
          <inkml:trace contextRef="#ctx0" brushRef="#br0" timeOffset="2853.2643">-2302 7208 1099 0,'-4'3'270'0,"-3"5"105"15,4 7-319-15,-4 4 1 16,1 6-16-16,-4 10 3 16,0 0-21-16,-4 8 1 15,4 1-18-15,-1 11 6 16,3-8-12-16,-2 4 8 16,3-16-7-16,1-4-37 15,12-16-369-15,7-20 110 16</inkml:trace>
          <inkml:trace contextRef="#ctx0" brushRef="#br0" timeOffset="3707.8251">-2118 7545 961 0,'-5'-4'283'16,"-6"5"75"-16,1 4-264 16,-2 3-18-16,1 3-21 15,-2 11-14-15,3 5-16 16,2 14-12-16,5 4-7 0,3 7-4 16,7-10 6-16,6-3-2 15,1-18 10-15,7-14 12 16,0-11 18-16,4-13 13 15,-1-14 13-15,-3-8 3 16,-6-3-6-16,-7-4-4 16,-10 14-8-16,-12 7-16 15,-4 14-7-15,-10 11-14 16,-1 7-11-16,-2 7-77 16,5 4-83-16,7-2-355 15,9-6 26-15</inkml:trace>
        </inkml:traceGroup>
        <inkml:traceGroup>
          <inkml:annotationXML>
            <emma:emma xmlns:emma="http://www.w3.org/2003/04/emma" version="1.0">
              <emma:interpretation id="{3EEB92D8-9B1C-4359-B68A-0C5B384D2C5D}" emma:medium="tactile" emma:mode="ink">
                <msink:context xmlns:msink="http://schemas.microsoft.com/ink/2010/main" type="inkWord" rotatedBoundingBox="9510,10733 9566,12106 7734,12181 7678,10808"/>
              </emma:interpretation>
              <emma:one-of disjunction-type="recognition" id="oneOf3">
                <emma:interpretation id="interp3" emma:lang="" emma:confidence="1">
                  <emma:literal/>
                </emma:interpretation>
              </emma:one-of>
            </emma:emma>
          </inkml:annotationXML>
          <inkml:trace contextRef="#ctx0" brushRef="#br0" timeOffset="5397.7085">-2412 8485 766 0,'-8'25'160'0,"2"13"81"15,2-3-216-15,-1 12 25 16,4-8 6-16,6 10 4 15,-2-7-6-15,7 7-12 16,4-4 25-16,4 6-355 0,-2-16 129 16</inkml:trace>
          <inkml:trace contextRef="#ctx0" brushRef="#br0" timeOffset="5593.7927">-2337 9294 505 0,'-8'70'329'0,"1"-6"-44"16,4 14-63-16,3-13-161 0,6 7-20 16,-1-12-18-1,2 1-309-15,4-10 97 0</inkml:trace>
          <inkml:trace contextRef="#ctx1" brushRef="#br0">-1824 8778 0</inkml:trace>
          <inkml:trace contextRef="#ctx1" brushRef="#br1" timeOffset="86398.4885">-3357 8482 0,'0'0'0,"0"0"31</inkml:trace>
          <inkml:trace contextRef="#ctx1" brushRef="#br0" timeOffset="2694.8241">-3649 8652 0,'0'0'16,"0"0"0,0 0 15,0 0 0</inkml:trace>
        </inkml:traceGroup>
        <inkml:traceGroup>
          <inkml:annotationXML>
            <emma:emma xmlns:emma="http://www.w3.org/2003/04/emma" version="1.0">
              <emma:interpretation id="{15D45A48-0E9F-4327-8B4B-146908EF6571}" emma:medium="tactile" emma:mode="ink">
                <msink:context xmlns:msink="http://schemas.microsoft.com/ink/2010/main" type="inkWord" rotatedBoundingBox="10144,12899 10165,13403 9114,13447 9093,12942"/>
              </emma:interpretation>
              <emma:one-of disjunction-type="recognition" id="oneOf4">
                <emma:interpretation id="interp4" emma:lang="" emma:confidence="1">
                  <emma:literal/>
                </emma:interpretation>
              </emma:one-of>
            </emma:emma>
          </inkml:annotationXML>
          <inkml:trace contextRef="#ctx0" brushRef="#br0" timeOffset="5728.4326">-2229 10828 222 0,'4'102'70'0,"-1"7"-70"16,-1-15-27-16</inkml:trace>
          <inkml:trace contextRef="#ctx1" brushRef="#br0" timeOffset="-225364.6218">-1204 10586 0,'0'0'0,"0"0"0,0 0 16,0 0-16,0 0 16</inkml:trace>
        </inkml:traceGroup>
        <inkml:traceGroup>
          <inkml:annotationXML>
            <emma:emma xmlns:emma="http://www.w3.org/2003/04/emma" version="1.0">
              <emma:interpretation id="{70CDB09D-113F-48C1-9E74-77632AABA783}" emma:medium="tactile" emma:mode="ink">
                <msink:context xmlns:msink="http://schemas.microsoft.com/ink/2010/main" type="inkWord" rotatedBoundingBox="9143,14536 9190,15686 9177,15686 9129,14537"/>
              </emma:interpretation>
            </emma:emma>
          </inkml:annotationXML>
          <inkml:trace contextRef="#ctx0" brushRef="#br0" timeOffset="5906.7812">-2203 12223 574 0,'7'89'227'0,"-1"-8"6"16,-1 10-134-16,2-10-71 15,-2 5 7-15,-4-16 2 0,1 6 4 16,1-9-2-16,-1 4 0 15,1-8-24-15,0 9-16 16,-1-7-29-16,-1 17-161 16,1-9-84-1,-5 10-49-15</inkml:trace>
        </inkml:traceGroup>
        <inkml:traceGroup>
          <inkml:annotationXML>
            <emma:emma xmlns:emma="http://www.w3.org/2003/04/emma" version="1.0">
              <emma:interpretation id="{0A4AB06A-773A-4D47-8DB3-EBA6653EA8DB}" emma:medium="tactile" emma:mode="ink">
                <msink:context xmlns:msink="http://schemas.microsoft.com/ink/2010/main" type="inkWord" rotatedBoundingBox="9276,16785 9319,17819 9285,17820 9243,16787"/>
              </emma:interpretation>
              <emma:one-of disjunction-type="recognition" id="oneOf5">
                <emma:interpretation id="interp5" emma:lang="" emma:confidence="1">
                  <emma:literal/>
                </emma:interpretation>
              </emma:one-of>
            </emma:emma>
          </inkml:annotationXML>
          <inkml:trace contextRef="#ctx0" brushRef="#br0" timeOffset="6114.265">-2091 14473 710 0,'5'61'303'0,"0"6"-4"15,-2-18-185-15,2 6-61 16,-3-8-86-16,-2-12-263 0,-2-12 67 16</inkml:trace>
          <inkml:trace contextRef="#ctx0" brushRef="#br0" timeOffset="6302.2763">-2040 15217 919 0,'-5'25'275'0,"3"-6"71"16,2 1-253-1,-1 1-26-15,5-4-17 0,0 9-6 16,0-3-19-16,5 6-4 15,-5-1-8-15,0 1-4 16,-1-6-33-16,-6-2-347 16,-9-13 106-16</inkml:trace>
        </inkml:traceGroup>
      </inkml:traceGroup>
    </inkml:traceGroup>
  </inkml:traceGroup>
</inkml:ink>
</file>

<file path=ppt/ink/ink33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53:15.669"/>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C5B2F5DF-1D4A-48B9-9C0D-55CEB15C230C}" emma:medium="tactile" emma:mode="ink">
          <msink:context xmlns:msink="http://schemas.microsoft.com/ink/2010/main" type="writingRegion" rotatedBoundingBox="6047,7080 6396,17472 6260,17477 5911,7084"/>
        </emma:interpretation>
      </emma:emma>
    </inkml:annotationXML>
    <inkml:traceGroup>
      <inkml:annotationXML>
        <emma:emma xmlns:emma="http://www.w3.org/2003/04/emma" version="1.0">
          <emma:interpretation id="{A144EF26-7199-4026-BEE2-4221AC323C23}" emma:medium="tactile" emma:mode="ink">
            <msink:context xmlns:msink="http://schemas.microsoft.com/ink/2010/main" type="paragraph" rotatedBoundingBox="6047,7080 6396,17472 6260,17477 5911,7084" alignmentLevel="1"/>
          </emma:interpretation>
        </emma:emma>
      </inkml:annotationXML>
      <inkml:traceGroup>
        <inkml:annotationXML>
          <emma:emma xmlns:emma="http://www.w3.org/2003/04/emma" version="1.0">
            <emma:interpretation id="{90A2C82E-C1AB-414C-9C8A-AA8DC67A15EB}" emma:medium="tactile" emma:mode="ink">
              <msink:context xmlns:msink="http://schemas.microsoft.com/ink/2010/main" type="line" rotatedBoundingBox="6047,7080 6396,17472 6260,17477 5911,7084"/>
            </emma:interpretation>
          </emma:emma>
        </inkml:annotationXML>
        <inkml:traceGroup>
          <inkml:annotationXML>
            <emma:emma xmlns:emma="http://www.w3.org/2003/04/emma" version="1.0">
              <emma:interpretation id="{935F1F22-6047-4125-8373-10CED12E8CD2}" emma:medium="tactile" emma:mode="ink">
                <msink:context xmlns:msink="http://schemas.microsoft.com/ink/2010/main" type="inkWord" rotatedBoundingBox="6047,7080 6121,9289 6016,9293 5942,7083"/>
              </emma:interpretation>
              <emma:one-of disjunction-type="recognition" id="oneOf0">
                <emma:interpretation id="interp0" emma:lang="" emma:confidence="0">
                  <emma:literal>n-</emma:literal>
                </emma:interpretation>
                <emma:interpretation id="interp1" emma:lang="" emma:confidence="0">
                  <emma:literal>m.</emma:literal>
                </emma:interpretation>
                <emma:interpretation id="interp2" emma:lang="" emma:confidence="0">
                  <emma:literal>n.</emma:literal>
                </emma:interpretation>
                <emma:interpretation id="interp3" emma:lang="" emma:confidence="0">
                  <emma:literal>-n-</emma:literal>
                </emma:interpretation>
                <emma:interpretation id="interp4" emma:lang="" emma:confidence="0">
                  <emma:literal>m,</emma:literal>
                </emma:interpretation>
              </emma:one-of>
            </emma:emma>
          </inkml:annotationXML>
          <inkml:trace contextRef="#ctx0" brushRef="#br0">-5276 5093 431 0,'-2'42'239'0,"-1"7"17"0,1-6-112 0,-1 8-13 15,3-14-57-15,0-3-15 16,3-8-41-16,-1-5-2 16,1-10-12-16,0 4 5 15,0 3-7-15,-1 8 4 16,0 3-6-16,-4 20 3 15,-1 3-5-15,-5 12 4 16,-2 1-3-16,-1 10 3 16,3-7-2-16,1 7-18 15,5-15-76-15,9-3-185 16,-2-14 18-16</inkml:trace>
          <inkml:trace contextRef="#ctx0" brushRef="#br0" timeOffset="-29.9239">-5340 4768 267 0,'7'47'123'15,"-4"-9"0"-15,2-1-61 16,1-11-36-16,1 0-78 16,-4-13-72-16,-1-8-5 0</inkml:trace>
          <inkml:trace contextRef="#ctx0" brushRef="#br0" timeOffset="124.6684">-5315 6604 493 0,'-2'70'165'0,"0"-10"18"16,2 12-124-16,-1-14-44 15,2 5-192-15,1-11 55 16</inkml:trace>
        </inkml:traceGroup>
        <inkml:traceGroup>
          <inkml:annotationXML>
            <emma:emma xmlns:emma="http://www.w3.org/2003/04/emma" version="1.0">
              <emma:interpretation id="{6B0D23CD-433C-4E3D-9BCB-286761561078}" emma:medium="tactile" emma:mode="ink">
                <msink:context xmlns:msink="http://schemas.microsoft.com/ink/2010/main" type="inkWord" rotatedBoundingBox="6056,10280 6062,10471 6060,10472 6053,10281"/>
              </emma:interpretation>
              <emma:one-of disjunction-type="recognition" id="oneOf1">
                <emma:interpretation id="interp5" emma:lang="" emma:confidence="0">
                  <emma:literal>-</emma:literal>
                </emma:interpretation>
                <emma:interpretation id="interp6" emma:lang="" emma:confidence="0">
                  <emma:literal>_</emma:literal>
                </emma:interpretation>
                <emma:interpretation id="interp7" emma:lang="" emma:confidence="0">
                  <emma:literal>.</emma:literal>
                </emma:interpretation>
                <emma:interpretation id="interp8" emma:lang="" emma:confidence="0">
                  <emma:literal>~</emma:literal>
                </emma:interpretation>
                <emma:interpretation id="interp9" emma:lang="" emma:confidence="0">
                  <emma:literal>=</emma:literal>
                </emma:interpretation>
              </emma:one-of>
            </emma:emma>
          </inkml:annotationXML>
          <inkml:trace contextRef="#ctx0" brushRef="#br0" timeOffset="453.2999">-5278 7967 278 0,'0'71'60'0,"5"-3"-60"15,-4-16-52-15</inkml:trace>
        </inkml:traceGroup>
        <inkml:traceGroup>
          <inkml:annotationXML>
            <emma:emma xmlns:emma="http://www.w3.org/2003/04/emma" version="1.0">
              <emma:interpretation id="{0EE5E20E-A5A4-4250-889D-96BAA125C7CA}" emma:medium="tactile" emma:mode="ink">
                <msink:context xmlns:msink="http://schemas.microsoft.com/ink/2010/main" type="inkWord" rotatedBoundingBox="6074,11215 6090,11714 6066,11715 6049,11215"/>
              </emma:interpretation>
              <emma:one-of disjunction-type="recognition" id="oneOf2">
                <emma:interpretation id="interp10" emma:lang="" emma:confidence="0">
                  <emma:literal>-</emma:literal>
                </emma:interpretation>
                <emma:interpretation id="interp11" emma:lang="" emma:confidence="0">
                  <emma:literal>_</emma:literal>
                </emma:interpretation>
                <emma:interpretation id="interp12" emma:lang="" emma:confidence="0">
                  <emma:literal>.</emma:literal>
                </emma:interpretation>
                <emma:interpretation id="interp13" emma:lang="" emma:confidence="0">
                  <emma:literal>=</emma:literal>
                </emma:interpretation>
                <emma:interpretation id="interp14" emma:lang="" emma:confidence="0">
                  <emma:literal>~</emma:literal>
                </emma:interpretation>
              </emma:one-of>
            </emma:emma>
          </inkml:annotationXML>
          <inkml:trace contextRef="#ctx0" brushRef="#br0" timeOffset="457.2878">-5260 8901 171 0,'-2'104'41'0,"-4"0"15"16,2-25-50-16,4-7-1 16,4-14-15-16,-3-13-45 15,6-7 10-15</inkml:trace>
        </inkml:traceGroup>
        <inkml:traceGroup>
          <inkml:annotationXML>
            <emma:emma xmlns:emma="http://www.w3.org/2003/04/emma" version="1.0">
              <emma:interpretation id="{3D61508F-EA00-44C0-A4A2-46BCE33BC563}" emma:medium="tactile" emma:mode="ink">
                <msink:context xmlns:msink="http://schemas.microsoft.com/ink/2010/main" type="inkWord" rotatedBoundingBox="6199,12706 6257,14428 6230,14428 6173,12707"/>
              </emma:interpretation>
            </emma:emma>
          </inkml:annotationXML>
          <inkml:trace contextRef="#ctx0" brushRef="#br0" timeOffset="782.4507">-5161 10393 577 0,'5'98'271'0,"1"-3"-10"0,-3-18-155 16,9 0-35-16,-11-15-58 15,7 3-3-15,-3-15-9 16,0 10 3-16,-5-9-5 16,2 10 6-16,-1-4-6 0,-2 11 6 140,1 0-25-140,0 12-80 0,0-2-12 0,-2 9 5 0,5-12-6 0,-3 6 25 0,4-7 81 0,5 9 9 0,-2-2-1 0,-1 18-156 0,4-5 52 0</inkml:trace>
        </inkml:traceGroup>
        <inkml:traceGroup>
          <inkml:annotationXML>
            <emma:emma xmlns:emma="http://www.w3.org/2003/04/emma" version="1.0">
              <emma:interpretation id="{63396C2E-F044-4DDC-AD4A-6ADB8A142FF2}" emma:medium="tactile" emma:mode="ink">
                <msink:context xmlns:msink="http://schemas.microsoft.com/ink/2010/main" type="inkWord" rotatedBoundingBox="6297,15016 6338,16222 6306,16223 6266,15017"/>
              </emma:interpretation>
            </emma:emma>
          </inkml:annotationXML>
          <inkml:trace contextRef="#ctx0" brushRef="#br0" timeOffset="958.5595">-5046 12703 308 0,'-7'63'152'0,"7"12"-11"15,-1-5-73-15,1 6 2 16,-2-10-7-16,9 7 20 16,-6-13 0-16,3 5 4 15,-1-10-41-15,0 5-17 0,-3-9-23 16,3 9 0-16,-1-7-6 16,4 9 3-16,-4-7-3 15,-4 3 3-15,11-7-4 16,-5-4-2-16,1-10-78 15,0 2-148-15,3-10 19 16</inkml:trace>
        </inkml:traceGroup>
        <inkml:traceGroup>
          <inkml:annotationXML>
            <emma:emma xmlns:emma="http://www.w3.org/2003/04/emma" version="1.0">
              <emma:interpretation id="{ECF35082-314D-4B3C-87EC-9E3D6453D306}" emma:medium="tactile" emma:mode="ink">
                <msink:context xmlns:msink="http://schemas.microsoft.com/ink/2010/main" type="inkWord" rotatedBoundingBox="6341,16971 6358,17473 6340,17474 6323,16972"/>
              </emma:interpretation>
              <emma:one-of disjunction-type="recognition" id="oneOf3">
                <emma:interpretation id="interp15" emma:lang="" emma:confidence="0">
                  <emma:literal>-</emma:literal>
                </emma:interpretation>
                <emma:interpretation id="interp16" emma:lang="" emma:confidence="0">
                  <emma:literal>_</emma:literal>
                </emma:interpretation>
                <emma:interpretation id="interp17" emma:lang="" emma:confidence="0">
                  <emma:literal>.</emma:literal>
                </emma:interpretation>
              </emma:one-of>
            </emma:emma>
          </inkml:annotationXML>
          <inkml:trace contextRef="#ctx0" brushRef="#br0" timeOffset="1038.3472">-5004 14658 965 0,'0'51'252'0,"-2"14"88"16,4 2-276-16,0 7-4 16,4-9-17-16,-1 0-2 15,2-15-18-15,-4-9-1 16,2-22-18-16,-5-14 4 16,0-18-9-16,-7-17-28 15,-1-13-41-15,3 0-293 16,2 4 54-16</inkml:trace>
        </inkml:traceGroup>
      </inkml:traceGroup>
    </inkml:traceGroup>
  </inkml:traceGroup>
</inkml:ink>
</file>

<file path=ppt/ink/ink33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48:00.935"/>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DDFC7FC7-9276-4BD3-AD2F-95132DCA0D72}" emma:medium="tactile" emma:mode="ink">
          <msink:context xmlns:msink="http://schemas.microsoft.com/ink/2010/main" type="writingRegion" rotatedBoundingBox="11267,1825 25402,413 25799,4379 11663,5792"/>
        </emma:interpretation>
      </emma:emma>
    </inkml:annotationXML>
    <inkml:traceGroup>
      <inkml:annotationXML>
        <emma:emma xmlns:emma="http://www.w3.org/2003/04/emma" version="1.0">
          <emma:interpretation id="{7EF63087-BE43-40DF-8555-B1D6C8B1CFBD}" emma:medium="tactile" emma:mode="ink">
            <msink:context xmlns:msink="http://schemas.microsoft.com/ink/2010/main" type="paragraph" rotatedBoundingBox="11311,2422 13137,1588 13375,2111 11550,2945" alignmentLevel="1"/>
          </emma:interpretation>
        </emma:emma>
      </inkml:annotationXML>
      <inkml:traceGroup>
        <inkml:annotationXML>
          <emma:emma xmlns:emma="http://www.w3.org/2003/04/emma" version="1.0">
            <emma:interpretation id="{CEDAE866-8BB5-422A-B676-680975E45B3A}" emma:medium="tactile" emma:mode="ink">
              <msink:context xmlns:msink="http://schemas.microsoft.com/ink/2010/main" type="line" rotatedBoundingBox="11311,2422 13137,1588 13375,2111 11550,2945"/>
            </emma:interpretation>
          </emma:emma>
        </inkml:annotationXML>
        <inkml:traceGroup>
          <inkml:annotationXML>
            <emma:emma xmlns:emma="http://www.w3.org/2003/04/emma" version="1.0">
              <emma:interpretation id="{736FCF64-C637-415A-AAC3-761593AE99BB}" emma:medium="tactile" emma:mode="ink">
                <msink:context xmlns:msink="http://schemas.microsoft.com/ink/2010/main" type="inkWord" rotatedBoundingBox="11311,2422 13137,1588 13375,2111 11550,2945">
                  <msink:destinationLink direction="with" ref="{2D5A21F3-EF36-4E9C-B5CE-85C38DAE1E6B}"/>
                </msink:context>
              </emma:interpretation>
              <emma:one-of disjunction-type="recognition" id="oneOf0">
                <emma:interpretation id="interp0" emma:lang="" emma:confidence="0">
                  <emma:literal>y=yD</emma:literal>
                </emma:interpretation>
                <emma:interpretation id="interp1" emma:lang="" emma:confidence="0">
                  <emma:literal>Y = Y D</emma:literal>
                </emma:interpretation>
                <emma:interpretation id="interp2" emma:lang="" emma:confidence="0">
                  <emma:literal>Y=yD</emma:literal>
                </emma:interpretation>
                <emma:interpretation id="interp3" emma:lang="" emma:confidence="0">
                  <emma:literal>y=uD</emma:literal>
                </emma:interpretation>
                <emma:interpretation id="interp4" emma:lang="" emma:confidence="0">
                  <emma:literal>4=4</emma:literal>
                </emma:interpretation>
              </emma:one-of>
            </emma:emma>
          </inkml:annotationXML>
          <inkml:trace contextRef="#ctx0" brushRef="#br0">-3 151 1147 0,'3'-16'253'0,"2"29"104"16,6 9-336-16,7-2-12 0,2 1-6 15,7 2 1-15,6-14-1 16,1-9 0-16,-2-5 0 16,0-17 3-16,-6-4-12 15,-1-10-38-15,-4-1-23 16,-2-2-128-16,-3 15-1 0,1-4 24 16,-8 13 60-16,-4 6 69 15,-2 7 138-15,-6 8 34 16,-3 16-2-16,2 0-5 15,-4-2-41-15,-1 27-3 16,2 0-33-16,2 8-9 16,-1-3-17-16,3 22-4 15,1-22-8-15,0-6 1 16,2-14-1-16,5-6-24 16,2-10-13-16,1-6-318 15,0-3 77-15</inkml:trace>
          <inkml:trace contextRef="#ctx0" brushRef="#br0" timeOffset="437.6089">622 208 973 0,'4'1'233'0,"4"-1"85"0,6-1-280 31,11-14-7-31,5-3-8 0,13-1-1 0,-1-4-2 0,1 4 97 0,-10 12-448 16,-7-9 183-16</inkml:trace>
          <inkml:trace contextRef="#ctx0" brushRef="#br0" timeOffset="273.857">572 55 1025 0,'8'2'267'0,"-1"4"77"16,4-3-269-16,5-1-55 15,7-4 5-15,3-6-3 16,10-5-1-16,1-3-10 16,7 2-11-16,-9 2-25 0,-7 7-337 15,-23 9 95-15</inkml:trace>
          <inkml:trace contextRef="#ctx0" brushRef="#br0" timeOffset="1056.709">1016-133 550 0,'3'-3'312'0,"1"-4"-33"16,-3 1-112-16,3 3-96 16,0-1-48-16,0 3 4 15,-4-1 1-15,5 4 20 16,-4-1 8-16,1-1 17 0,-2 4-4 15,3 2-5-15,-1 4-22 16,4 1-9-16,-1 4-17 16,5 3-4-16,-2-5-4 15,5 3 0-15,-2-5-2 16,12-9 8-16,1-7 4 16,10-8 2-16,3-7 0 15,9-12 0-15,-4 0-8 16,0-14-6-16,-8 9-3 0,-6-4 0 15,-10 22 0-15,-6-1-4 16,-5 15-5-16,-9 12-2 16,1 9-1-16,-7 7 0 15,-2 13 3-15,-3 1 4 16,5-6 2-16,1 8 1 16,2-10 0-16,1 3-1 15,0 2-1-15,1-1 2 16,0-2 1-16,3 1 1 15,3-13-21-15,0-7-162 16,-4-6-215-16,-1-14-6 16</inkml:trace>
          <inkml:trace contextRef="#ctx0" brushRef="#br0" timeOffset="1616.3793">1493-522 587 0,'14'-25'381'0,"3"-1"-63"16,5 9-80-16,3-1-183 15,2 0-31-15,5-2 2 16,1 9-4-16,4 3-2 16,4 8-5-16,-2 6-2 15,-7 9-8-15,-4 3 0 0,-9 6 0 16,-6 4 4-16,-8 4-2 16,-7 4 8-16,-3 0 3 15,-8 7 6-15,-4 1 3 16,-11-3 18-16,-1-2-2 15,-10 0 3-15,-2-20-5 16,3-4-4-16,8-14-15 0,1-14-52 16,3-13-377-1,10-16 106-15</inkml:trace>
          <inkml:trace contextRef="#ctx0" brushRef="#br0" timeOffset="1285.7226">1655-524 870 0,'-20'5'338'0,"12"6"4"15,-3 9-179-15,6 4-163 16,2 7 0-16,9-2 0 0,-2 4 2 16,7-6-1-16,3 1 4 15,-1-9-6 1,-6-1-5-16,-2-7-338 0,0-11 105 15</inkml:trace>
        </inkml:traceGroup>
      </inkml:traceGroup>
    </inkml:traceGroup>
    <inkml:traceGroup>
      <inkml:annotationXML>
        <emma:emma xmlns:emma="http://www.w3.org/2003/04/emma" version="1.0">
          <emma:interpretation id="{7107F251-850D-4787-BBCA-D556B5C08E4E}" emma:medium="tactile" emma:mode="ink">
            <msink:context xmlns:msink="http://schemas.microsoft.com/ink/2010/main" type="paragraph" rotatedBoundingBox="12632,3092 25541,1802 25695,3337 12785,4627" alignmentLevel="2"/>
          </emma:interpretation>
        </emma:emma>
      </inkml:annotationXML>
      <inkml:traceGroup>
        <inkml:annotationXML>
          <emma:emma xmlns:emma="http://www.w3.org/2003/04/emma" version="1.0">
            <emma:interpretation id="{DD15DACA-C86E-4A31-8B21-BF80CBD4443E}" emma:medium="tactile" emma:mode="ink">
              <msink:context xmlns:msink="http://schemas.microsoft.com/ink/2010/main" type="line" rotatedBoundingBox="12632,3092 25541,1802 25695,3337 12785,4627"/>
            </emma:interpretation>
          </emma:emma>
        </inkml:annotationXML>
        <inkml:traceGroup>
          <inkml:annotationXML>
            <emma:emma xmlns:emma="http://www.w3.org/2003/04/emma" version="1.0">
              <emma:interpretation id="{2E457F6B-3437-4BC8-827B-F0565E4BE2D7}" emma:medium="tactile" emma:mode="ink">
                <msink:context xmlns:msink="http://schemas.microsoft.com/ink/2010/main" type="inkWord" rotatedBoundingBox="12638,3160 25548,1870 25695,3337 12785,4627"/>
              </emma:interpretation>
              <emma:one-of disjunction-type="recognition" id="oneOf1">
                <emma:interpretation id="interp5" emma:lang="" emma:confidence="1">
                  <emma:literal/>
                </emma:interpretation>
              </emma:one-of>
            </emma:emma>
          </inkml:annotationXML>
          <inkml:trace contextRef="#ctx0" brushRef="#br0" timeOffset="180775.6851">13603-349 985 0,'-8'-18'507'0,"-2"10"11"15,-1 7-213-15,-3-1-120 0,-3 5-67 16,-1 5-27-16,2-3-52 16,2 0-13-16,7 0-18 15,4-2-10-15,6-3-103 16,12 5-452-16,4 1 110 16</inkml:trace>
          <inkml:trace contextRef="#ctx0" brushRef="#br0" timeOffset="181192.3313">13946 889 1170 0,'0'1'396'0,"0"1"97"15,1-2-305-15,-1-7-34 0,16 1-38 31,7-35-19-31,11-14-49 0,12-58-17 0,4 2-22 16,-1-2-4-16,-6 27-1 16,-5 15-2-16,-14 62-4 15,-9 8-5-15,-12 14-1 16,-11 52-1-16,-9 24 1 16,-2 29 3-16,-2-1 6 15,-3 10 1-15,6-45 0 0,3-12 21 16,7-28-31-16,15-1-528 15</inkml:trace>
          <inkml:trace contextRef="#ctx0" brushRef="#br0" timeOffset="2297.3276">1348 1278 1025 0,'0'-5'287'0,"0"7"66"16,4 4-286-16,4 11-27 15,2 4-12-15,1 11-3 16,2-6 5-16,1 5-5 16,1-7 0-16,6-9-9 15,3-5 0-15,6-10-7 16,0-2 5-16,1-13-22 16,-2-1-23-16,5-13-92 15,-9 0-269-15,1-7 31 16</inkml:trace>
          <inkml:trace contextRef="#ctx0" brushRef="#br0" timeOffset="3050.5455">1865 973 1057 0,'9'-18'246'0,"8"-6"96"16,6 1-309-16,10 2-9 16,2 2-8-16,14 6-10 15,-1 8-2-15,9 8-6 16,-5 10-2-16,-2 8-1 16,-16-1 6-16,-6 12-8 15,-18-1 10-15,-6 0 6 16,-10 0 8-16,-2 9 3 15,-5-6 17-15,-10 0 3 16,-9-6 8-16,-14-4-2 16,-5-8 1-16,-13-9-12 0,9-9-24 15,-5 5-408-15,16-4 121 16</inkml:trace>
          <inkml:trace contextRef="#ctx0" brushRef="#br0" timeOffset="2687.3317">2144 811 635 0,'12'8'442'0,"-22"13"-94"0,-6 18-38 0,3-2-303 0,0 15-7 0,1-8 8 0,8 2-5 0,2-9 4 16,5-13-5-16,-1-1-4 15,-1-7-94-15,-4-11-255 16,-5 3 47-16</inkml:trace>
          <inkml:trace contextRef="#ctx0" brushRef="#br0" timeOffset="2434.4767">1733 1254 498 0,'-10'26'396'0,"0"6"-72"16,-6 22-29-16,-2-7-211 16,0 6-25-16,5 4-19 15,-3 5-18-15,5-14-6 0,1-1-11 16,7-14 5-16,6-15-29 15,2-5-327-15,14-43 104 16</inkml:trace>
        </inkml:traceGroup>
        <inkml:traceGroup>
          <inkml:annotationXML>
            <emma:emma xmlns:emma="http://www.w3.org/2003/04/emma" version="1.0">
              <emma:interpretation id="{5DC6A149-E2DA-4995-B3EF-616B7BC96E1A}" emma:medium="tactile" emma:mode="ink">
                <msink:context xmlns:msink="http://schemas.microsoft.com/ink/2010/main" type="inkWord" rotatedBoundingBox="18957,2460 25063,1850 25187,3095 19081,3705"/>
              </emma:interpretation>
              <emma:one-of disjunction-type="recognition" id="oneOf2">
                <emma:interpretation id="interp6" emma:lang="" emma:confidence="1">
                  <emma:literal/>
                </emma:interpretation>
              </emma:one-of>
            </emma:emma>
          </inkml:annotationXML>
          <inkml:trace contextRef="#ctx0" brushRef="#br0" timeOffset="139703.2949">7785 858 856 0,'-1'6'296'0,"-4"4"60"16,0 5-220-16,3 6-12 15,-3 0-21-15,4 13-13 16,-1-7-20-16,-3 16-21 0,-1-3-18 16,4 12-19-16,-4-10-1 15,3 10-10-15,6-13 15 16,-3-3 229-16,-5-18-671 15</inkml:trace>
          <inkml:trace contextRef="#ctx0" brushRef="#br0" timeOffset="140532.2584">7978 561 1110 0,'2'3'312'0,"-4"1"75"16,1 0-302-16,1 4-33 15,0-4-9-15,0 1-5 16,5-2-1-16,-4-2-9 16,1-2-5-16,4-6-54 15,-1-1-29-15,5-10-365 16,-2-3 70-16</inkml:trace>
          <inkml:trace contextRef="#ctx0" brushRef="#br0" timeOffset="140968.8155">8347 340 1044 0,'11'31'337'16,"-13"15"43"-1,2-7-256-15,3 11-93 0,4-6-10 16,-4-23-4-16,12-8 3 0,6-10-6 16,2-14 4-16,6-10-3 15,10-30 4-15,0-7-6 16,-5 4-1-16,-2 6-7 15,-6 6 2-15,-10 27-7 16,-9 5 5-16,-4 5-16 16,-5 7 5-16,-2 6-8 15,-1 3 5-15,0 9-6 16,-3 22 16-16,-2 13-7 16,2 4 10-16,-3 22-6 15,2-2 7-15,-2-9-4 16,1-10 7-16,2 3-8 15,3-19 7-15,1 5-7 16,4-15 8-16,0 1-27 16,3-10-34-16,2-11-359 15</inkml:trace>
          <inkml:trace contextRef="#ctx0" brushRef="#br0" timeOffset="141596.3447">8775 791 1057 0,'1'-8'335'16,"1"-3"71"-16,6 1-280 15,3-4-48-15,6-1-22 16,7-5-15-16,8 3-17 0,7-4-14 15,2 9-1-15,4 6-39 16,-4 4-37-16,-9 2-363 16,-15-5 78-16</inkml:trace>
          <inkml:trace contextRef="#ctx0" brushRef="#br0" timeOffset="141257.1823">9003 357 1318 0,'-1'0'291'0,"-4"29"116"15,2 7-382-15,-5 11-21 16,-1 9 0-16,1 19-3 16,3-18 6-16,-3 6-6 15,5-9 5-15,2-9-18 16,1-13-13-16,0-15-53 16,1-16 91-16,1-1-428 15,-5-5 137-15</inkml:trace>
          <inkml:trace contextRef="#ctx0" brushRef="#br0" timeOffset="142513.5613">9732 89 1083 0,'0'-3'366'0,"-12"-4"76"0,-6 2-289 16,-6 4-45-16,-3 4-30 15,-16 2-25-15,3 6-28 16,-2 14-13-16,0-1 0 15,1 4-14-15,10 7 6 16,2 11-9-16,9 17 9 16,11 20-9-16,7-1 8 15,15 12-8-15,7-6 9 0,14-20-9 16,3-26 9-16,12-11-5 16,-4-20 12-16,9-12-9 15,-6-19 11-15,1-9-10 16,-12 5 9-16,-3-20-10 15,-16 5 9-15,-7 2-8 16,-6 11 10-16,-6-2 2 16,-7 15 10-16,-9 2-6 15,-4 6 7-15,-8 5-10 16,-2 2-5-16,-1 7-12 16,9 3 4-16,7 2-7 15,5 11 5-15,7-9-6 16,8-5 6-16,4-6-7 15,8-10 10-15,11-24-6 16,6 2 10-16,11-29-8 16,1 0 10-16,-3-1-12 15,-9 11 8-15,-3 3-9 0,-13 33 7 16,-9 10-19-16,-2 10 9 16,-2 37-13-16,-6 14 12 15,2 24-9-15,0 10 20 16,-7 8-7-16,1-29 11 15,3-7-55-15,-5-22 166 16</inkml:trace>
          <inkml:trace contextRef="#ctx0" brushRef="#br0" timeOffset="179015.2163">11916 186 580 0,'7'-3'360'0,"-4"-10"-16"16,2 16-120-16,0-11-37 15,-10 5-60-15,-1-5 11 16,-1 6-24-16,4-1-6 16,-5 6-31-16,6 1-18 15,-3 4-33-15,-1 5-10 16,-9 8-12-16,-4 11 2 16,-4-1 4-16,-1 37 3 15,1-1 0-15,7 1 3 16,4-7-1-16,9 9 2 15,5-37-2-15,1 7 1 16,3-11-7-16,11-4 1 16,1-16-4-16,4-2 0 15,4-17-1-15,3-9 3 0,4-9-2 16,-1-6 4-16,-3-3-12 16,-1-35-77-16,-5 12-56 15,-12 2-375-15,0 16 26 16</inkml:trace>
          <inkml:trace contextRef="#ctx0" brushRef="#br0" timeOffset="178156.2467">11856 313 709 0,'-3'-3'304'0,"3"-1"24"0,-5 0-184 15,9-3-37-15,-1-1-43 16,2 0-11-16,0 0-20 16,3-2-3-16,-5 5-10 15,-3 0-3-15,2-1-7 16,-4 1 1-16,2 5-3 15,-2 0 0-15,2 2-3 0,-3 2-1 16,3-4-2-16,-2 5 1 16,6-2 1-16,-6 4-21 15,-3-2-13-15,4 5-26 16,4-6-24-16,-6 1-120 16,4-3-34-16,-4 1-107 15,1 0-74-15</inkml:trace>
          <inkml:trace contextRef="#ctx0" brushRef="#br0" timeOffset="177904.7411">11894 242 748 0,'-5'8'197'0,"-5"-7"67"16,2 7-218-16,2-1-7 15,4-1-14-15,-11 2-278 16,10 4 82-16</inkml:trace>
          <inkml:trace contextRef="#ctx0" brushRef="#br0" timeOffset="179294.5331">11894-157 1087 0,'-7'-30'426'16,"2"-2"50"-16,2 12-239 16,3 1-99-16,-3 6-20 15,-2 10-45-15,7 3-24 16,-1-4-34-16,-1 16-67 16,2 1-94-16,0 8-379 15,-11 2 39-15</inkml:trace>
          <inkml:trace contextRef="#ctx0" brushRef="#br0" timeOffset="179746.2374">12171 876 606 0,'24'-8'337'0,"-2"-5"-4"0,0-7-92 16,-4-1-76-16,-3-13 13 16,-7 13-28-16,-7-7 10 15,-9 4-31-15,-6 9-13 16,-6 19-47-16,-6-3-19 15,0 12-28-15,-1 20-7 16,4-2-10-16,2 4-2 16,10-2 0-16,6 1-2 15,5-12-1-15,8 1 0 16,6-10-1-16,11-2 1 16,4-7 1-16,13-14 3 15,0-1 3-15,5-10 2 0,-9 1 1 16,-4-14 3-16,-13 6-1 15,-10-14 5-15,-11-2-2 16,-10-9-1-16,-9 14-3 16,-9 5-5-16,-2 16-7 15,-6 15-6-15,7 14-20 16,0 15-90-16,9 3-52 16,9 22 25-16,7-22-390 0,8-26 106 15</inkml:trace>
          <inkml:trace contextRef="#ctx0" brushRef="#br0" timeOffset="180139.7578">12862 160 1105 0,'26'-13'332'0,"-3"12"103"16,-9-2-308-16,-4 1-3 15,-7 7-28-15,-11 3-8 16,-5-2-30-16,-13 12-6 16,-6-2-14-16,-15 12-2 15,-3 1-12-15,-2 2-4 16,6-11-5-16,6 43-1 0,14-11-2 16,6-4-1-16,9-4-4 15,6 6-3 1,5-40-2-16,8-10-1 0,8 7-1 15,10-1 1-15,8-1 2 16,15-2 2-16,1 9 0 16,12-1 0-16,-9 10-1 15,6 3-1-15,-15 4-1 16,1 6 1-16,-16-3-5 0,-3-4-56 16,-10-6-56-16,-6-3 225 15,-11-6-640-15,-9-27 238 16</inkml:trace>
          <inkml:trace contextRef="#ctx0" brushRef="#br0" timeOffset="180496.9053">13581 172 1192 0,'11'-10'403'0,"-6"0"81"15,-2 4-302-15,-3 9-73 16,-8-3-14-16,-3 0-48 16,-9 18-18-16,-1 5-17 15,-7 7 0-15,4 6-5 16,5 0-1-16,9 27-2 15,8 4 0-15,10-3-3 16,9 0-1-16,7-3-1 0,8-40 2 16,6-16 1-16,9-19 2 15,-5-7-9-15,2-46-85 16,-7 7-44-16,-5 0 213 16,-10 7-600-16,-16-3 238 15</inkml:trace>
        </inkml:traceGroup>
        <inkml:traceGroup>
          <inkml:annotationXML>
            <emma:emma xmlns:emma="http://www.w3.org/2003/04/emma" version="1.0">
              <emma:interpretation id="{1FA08BA8-2EFD-4D1A-8311-68F708D5C795}" emma:medium="tactile" emma:mode="ink">
                <msink:context xmlns:msink="http://schemas.microsoft.com/ink/2010/main" type="inkWord" rotatedBoundingBox="15695,3118 17365,2951 17477,4068 15807,4235"/>
              </emma:interpretation>
              <emma:one-of disjunction-type="recognition" id="oneOf3">
                <emma:interpretation id="interp7" emma:lang="" emma:confidence="1">
                  <emma:literal/>
                </emma:interpretation>
              </emma:one-of>
            </emma:emma>
          </inkml:annotationXML>
          <inkml:trace contextRef="#ctx0" brushRef="#br0" timeOffset="24031.8396">5005 749 1127 0,'-1'-6'313'16,"-6"4"96"-16,2 7-323 16,-7 13-23-16,-10 10-19 15,-7 17-12-15,0 7-15 0,-7 18 16 16,4-6 7-16,8 6 7 15,9-10 0-15,8 5-5 16,11-10-17-16,7 8-8 16,7-15-11-16,8 2-3 15,-2-16 0-15,12-3 1 16,1-12 4-16,10-4-69 16,4-17-55-16,15 2-357 15,-11-6 32-15</inkml:trace>
          <inkml:trace contextRef="#ctx0" brushRef="#br0" timeOffset="25408.2831">5906 757 390 0,'-4'-1'589'16,"8"6"-186"-16,2-2-219 16,1 3 263-16,6 7-362 15,3 0 6-15,2 10-26 0,6 8-13 16,2 5-26-16,-2 11-7 15,-4 11-11-15,-7 2 1 16,-15-2-4-16,-16 22 1 16,-9-5-4-16,-22 17 1 15,-8 2-2-15,-16 24-69 16,-3-14-48-16,-28 26-361 16</inkml:trace>
          <inkml:trace contextRef="#ctx0" brushRef="#br0" timeOffset="125243.3894">5338 1022 1030 0,'1'-8'314'0,"-1"-2"100"16,-1 2-270-16,1 3-1 15,0 3-10-15,-2 4-15 16,2-2-39-16,-1 10-24 16,-1 1-28-16,-3 4-18 15,0 10-1-15,0 14-3 16,0 0 6-16,2 7-4 16,2 4 6-16,2-11-3 15,2-10 7-15,6-5-7 16,0-11 6-16,8-6-9 15,4-12 5-15,11-11-9 0,2-7 8 16,8-13-4-16,-8-4-15 16,-3-4-132-16,-13 7-239 15,-18 1-144-15</inkml:trace>
          <inkml:trace contextRef="#ctx0" brushRef="#br0" timeOffset="125433.0408">5322 757 1375 0,'-12'-6'444'0,"2"3"86"16,4-2-378-16,-1 6-64 15,-1 3-40-15,2 5-22 16,-1-9-130-16,12-14-431 15</inkml:trace>
          <inkml:trace contextRef="#ctx0" brushRef="#br0" timeOffset="136515.5056">4387 1059 484 0,'2'6'351'0,"0"-12"-43"0,-2 6-55 16,1 5-139-1,1-2-10-15,3-11-30 16,0 5 7-16,-2 1-7 0,5 0-8 16,-2 17-10-16,1-15-5 15,-1 8-12-15,7-6-27 16,0-2-8-16,7-8-5 15,-4 8-8-15,5-10-7 16,-5 8 20-16,5-3 0 16,-6-4-2-16,3 6 1 15,-5 1-1-15,0 2-2 16,-4 2 0-16,1-1 0 16,-3 2-1-16,2 1 2 15,-2 4 0-15,-1-3 2 0,-1-2 0 16,2-5 3-1,-2-1 0-15,-1-12 4 0,0 6-1 16,-1-3 1-16,-1 6 0 16,-2-1 6-16,-4 6 1 15,1 4 3-15,0 0 0 16,-5 2 0-16,1-2-8 16,-1 2-1-16,-3-5-3 15,-4 3 4-15,1-3 2 16,-11 0 3-16,3 9-2 0,-4-9 0 15,3 3-6-15,-1-3-4 16,7 3-2-16,1-8 0 16,8 8 0-16,0-1 0 15,6-2-1-15,6 0-1 16,-4-2-3-16,3-1-1 16,2 3-1-16,11-6 0 15,-3 2 0-15,13-2 2 16,0-1 2-16,9-6-1 15,-9 4 2-15,4-6-1 16,-13 2-4-16,0 5-3 16,-9 2-1-16,-5 4-7 15,-3 7-1-15,-2 1 3 16,-2-1 2-16,-6 5 2 16,2-2 7-16,-7 3 1 15,2-1 1-15,-1 6-8 0,1-9-22 16,-4-2-53-16,3-2-55 15,1 3-309-15</inkml:trace>
          <inkml:trace contextRef="#ctx0" brushRef="#br0" timeOffset="148857.4372">5652 1254 902 0,'4'-7'289'16,"-4"2"68"-16,0 0-243 15,-2-1-15-15,2 3-21 16,-2 1 4-16,-1 0-14 16,0 2 11-16,1 7-14 15,-6 1-1-15,-2-1-16 16,1 10-10-16,-6 1-19 16,1 7-5-16,4 7-7 15,2-1-3-15,3-2-1 0,3 0 0 16,4-13-2-16,3-6-1 15,1 0 1-15,9-10 3 16,3 0 0-16,6-5 2 16,2-2 1-16,1-7 1 15,-2-6-2-15,-6-9 2 16,-7 5 2-16,-3-4 6 16,-7 7 3-16,-5 8 7 15,-2-1 2-15,-6 1 4 16,-1 1-5-16,-1 1 0 15,-1-4-7-15,1 2-4 16,6 4-8-16,-3 1-1 16,7 4-4-16,-2-2-1 15,2 7-4-15,-5-2-4 0,6 4 0 16,-3 2-1 0,1 6-1-16,-3 2-6 0,4 5-29 15,-10-3-208-15,-5-10-266 16</inkml:trace>
        </inkml:traceGroup>
        <inkml:traceGroup>
          <inkml:annotationXML>
            <emma:emma xmlns:emma="http://www.w3.org/2003/04/emma" version="1.0">
              <emma:interpretation id="{50602CE8-0051-410E-96B3-911420F4B2A0}" emma:medium="tactile" emma:mode="ink">
                <msink:context xmlns:msink="http://schemas.microsoft.com/ink/2010/main" type="inkWord" rotatedBoundingBox="17712,2938 19082,2802 19136,3351 17767,3488"/>
              </emma:interpretation>
            </emma:emma>
          </inkml:annotationXML>
          <inkml:trace contextRef="#ctx0" brushRef="#br0" timeOffset="138888.2104">6421 1049 1040 0,'3'-1'340'16,"-4"-3"56"-16,2 3-260 15,-2 12-77-15,14-9-14 16,-3-6-6-16,14 0-13 16,5-6-5-16,18-14-14 15,-3 9-41-15,8 7-310 16,-10 9-77-16,0 9-118 16</inkml:trace>
          <inkml:trace contextRef="#ctx0" brushRef="#br0" timeOffset="138683.1654">6618 869 1021 0,'-2'-5'365'0,"-1"5"33"16,1 2-244 0,0 3-116-16,2 8-18 0,0 0-2 15,4 8-11-15,-3 5 3 16,6 1-9-16,-1 1 4 16,6 9-6-16,-1-4 7 15,2-6-7-15,-3-2 8 16,-1-9-22-16,-4-6-29 15,-5-9-256-15,-5 1-109 0,-4-12-81 16</inkml:trace>
          <inkml:trace contextRef="#ctx0" brushRef="#br0" timeOffset="139257.8558">7304 542 1224 0,'4'-5'305'0,"-5"1"132"15,-1 4-335-15,-4 0-20 16,-9 7-3-16,-4 3-16 16,-7 9-26-16,-7 14-23 15,4 12-2-15,3 0-11 16,5-2 6-16,0 2-9 15,6-8 8-15,4-7-9 16,1 2 8-16,5-1-9 16,10-7 9-16,0 0-8 15,3-2 8-15,8-3-8 16,1-6 11-16,4 0-8 16,5-7-22-16,13-4-103 15,-4-4 294-15,12-2-648 0,-3-8 216 16</inkml:trace>
          <inkml:trace contextRef="#ctx0" brushRef="#br0" timeOffset="139503.8362">7540 871 1014 0,'-3'10'282'0,"-2"-1"89"16,5 4-276-1,5 2-18-15,2 1-10 0,4 0-12 16,4-4-17-16,2-3-12 16,3-7-8-16,6-5-7 15,0-9 5-15,6-4-44 16,-4 2-26-16,-1-7-33 16,-6 3-153-16,-8 3-181 15,-8-1 19-15</inkml:trace>
        </inkml:traceGroup>
        <inkml:traceGroup>
          <inkml:annotationXML>
            <emma:emma xmlns:emma="http://www.w3.org/2003/04/emma" version="1.0">
              <emma:interpretation id="{62B1B3AF-6253-4198-B57D-AD67CB9EF701}" emma:medium="tactile" emma:mode="ink">
                <msink:context xmlns:msink="http://schemas.microsoft.com/ink/2010/main" type="inkWord" rotatedBoundingBox="13397,3605 15381,3407 15438,3974 13454,4172"/>
              </emma:interpretation>
              <emma:one-of disjunction-type="recognition" id="oneOf4">
                <emma:interpretation id="interp8" emma:lang="" emma:confidence="0">
                  <emma:literal>in</emma:literal>
                </emma:interpretation>
                <emma:interpretation id="interp9" emma:lang="" emma:confidence="0">
                  <emma:literal>on</emma:literal>
                </emma:interpretation>
                <emma:interpretation id="interp10" emma:lang="" emma:confidence="0">
                  <emma:literal>oh</emma:literal>
                </emma:interpretation>
                <emma:interpretation id="interp11" emma:lang="" emma:confidence="0">
                  <emma:literal>"oh</emma:literal>
                </emma:interpretation>
                <emma:interpretation id="interp12" emma:lang="" emma:confidence="0">
                  <emma:literal>„oh</emma:literal>
                </emma:interpretation>
              </emma:one-of>
            </emma:emma>
          </inkml:annotationXML>
          <inkml:trace contextRef="#ctx0" brushRef="#br0" timeOffset="15311.2043">2112 1773 1178 0,'6'6'332'0,"7"-1"87"16,5-3-306-16,10 3-41 16,6-7-11-16,8-1-5 15,2-9-9-15,12 6-26 16,-4-7-7-16,8 3-10 16,-10 10-84-16,-1-18-385 15</inkml:trace>
          <inkml:trace contextRef="#ctx0" brushRef="#br0" timeOffset="15055.751">2225 1669 1316 0,'5'-5'344'0,"3"-11"103"15,2 1-365-15,11-1-42 16,0 3-11-16,13-5-10 0,-1 9-4 16,12-4-12-16,-8-2 2 15,5 2-8-15,-11 3-7 16,-5 7-82-16,-10-2-27 15,-6 5-343-15,-8 3 30 16</inkml:trace>
          <inkml:trace contextRef="#ctx0" brushRef="#br0" timeOffset="19172.8244">3262 1220 788 0,'10'-13'305'16,"-6"3"42"-16,1 0-154 0,-1 9-79 16,-6-6 31-1,0 2-22-15,-4 5-2 0,-2-3-30 16,-12 8-15-16,1 0-39 15,-12 9-13-15,-3 7-17 16,-8 14-2-16,6 2-3 16,2 7 1-16,10-2 2 0,1 0-2 15,13-10-3 1,5 4 2-16,9-8-3 0,2 1-1 16,7-13 2-16,8 0 5 15,2-9-1-15,8-7-1 16,3-2-32-16,3-4-97 15,-5-1 161-15,6-3-517 16,-12 4 131-16</inkml:trace>
          <inkml:trace contextRef="#ctx0" brushRef="#br0" timeOffset="19567.1761">3554 1422 623 0,'8'0'475'0,"-11"4"-93"16,-10-1-53-16,-5 7-244 0,2 6-42 15,-12 5 2-15,5 3-14 16,4 12-5-16,3-5-7 16,6 1-1-16,10 1-7 15,3 1 1-15,7-12-2 16,3-2 5-16,1-10 2 15,8-5 16-15,5-14 2 0,-1 0 7 16,-2-6-2 0,4-9 0-16,-12-2-13 0,-4-3 8 15,-6 3 6-15,-4 8 9 16,-7 2-3-16,-5 11-4 16,-3 1-13-16,-8 8-14 15,2-6-13-15,-6 10-2 16,4-5-24-16,3 7-137 15,13-3-165-15,1-6-201 16</inkml:trace>
          <inkml:trace contextRef="#ctx0" brushRef="#br0" timeOffset="20524.7148">3812 1371 1007 0,'-5'-2'343'15,"2"-3"70"-15,1 5-262 16,5-5-40-16,4 4-24 15,7-3-8-15,6 1-31 16,11-3-5-16,-1 1-17 16,8 0-9-16,-6 2-8 15,1 1-1-15,-11 4 3 0,1 2-98 16,-8 3-328-16,-12-1-54 16</inkml:trace>
          <inkml:trace contextRef="#ctx0" brushRef="#br0" timeOffset="20289.7737">3943 1187 626 0,'0'0'388'0,"0"0"-34"16,2 0-99-16,-1-11-109 0,-1 11-36 15,0 0 2-15,2-2-25 16,0 6-15-16,-1 2-32 16,1-1-11-16,-1 5-12 15,-1-2 2-15,-1 5-1 16,1 8 0-16,0-2-6 0,0 1-4 16,1 7-2-16,1-1-3 15,0 0 0-15,-4 3-1 16,2-1 0-16,2-5 0 15,-1-2-1-15,-1-5 0 16,4-3 1-16,-3 2-1 16,2-2 2-16,2-5 0 15,-3 0 2-15,1-8-5 16,0-5-22-16,-4-2-82 16,-1 1-28-16,1-12-340 15,-1 5 28-15</inkml:trace>
        </inkml:traceGroup>
        <inkml:traceGroup>
          <inkml:annotationXML>
            <emma:emma xmlns:emma="http://www.w3.org/2003/04/emma" version="1.0">
              <emma:interpretation id="{27FDFE46-2C04-4F3F-B0E0-E3B7E74F016A}" emma:medium="tactile" emma:mode="ink">
                <msink:context xmlns:msink="http://schemas.microsoft.com/ink/2010/main" type="inkWord" rotatedBoundingBox="15523,3307 16008,3259 16063,3805 15578,3853"/>
              </emma:interpretation>
            </emma:emma>
          </inkml:annotationXML>
          <inkml:trace contextRef="#ctx0" brushRef="#br0" timeOffset="23167.4624">4321 1505 1119 0,'2'2'313'0,"1"-1"103"15,-3 1-313-15,14 0 0 16,11 1-18-16,7-16-7 16,7-2-26-16,18-3-11 15,-13-4-25-15,4 1-7 0,-7 13-6 16,-4 8-1-16,-11 1 1 16,-3 11-36-16,-13-3-35 15,-6 12-65-15,-7-6-312 16,-7-2-26-16,-2-8-124 15</inkml:trace>
          <inkml:trace contextRef="#ctx0" brushRef="#br0" timeOffset="22910.3134">4499 1058 968 0,'5'-7'326'0,"0"-6"87"0,0 10-246 16,0 3-41-16,1 6-27 15,1 14-7-15,-1 7-43 16,-1 7-13-16,-2 2-11 16,1 5-2-16,-6-1-9 15,4 4-4-15,-2-7-4 16,1 4-2-16,1-7-2 16,1-8 2-16,-1-7 0 0,-1-6-7 15,3-8-40-15,-8-8 288 16,3-10-719-16,-2 0 296 15</inkml:trace>
          <inkml:trace contextRef="#ctx0" brushRef="#br0" timeOffset="23433.389">4201 1105 1236 0,'11'-7'349'16,"-3"-1"100"-16,10-8-327 15,3-5-63-15,13 3 0 16,4 2-25-16,10-4-13 16,-1 9-11-16,9 3 2 15,-11-4-24-15,-1 9-80 16,-12-2-378-16,-7-5 80 15</inkml:trace>
        </inkml:traceGroup>
      </inkml:traceGroup>
    </inkml:traceGroup>
    <inkml:traceGroup>
      <inkml:annotationXML>
        <emma:emma xmlns:emma="http://www.w3.org/2003/04/emma" version="1.0">
          <emma:interpretation id="{FA86089A-3532-453B-A6CD-182703E5E94B}" emma:medium="tactile" emma:mode="ink">
            <msink:context xmlns:msink="http://schemas.microsoft.com/ink/2010/main" type="paragraph" rotatedBoundingBox="12768,4649 20627,3490 20788,4584 12929,5743" alignmentLevel="2"/>
          </emma:interpretation>
        </emma:emma>
      </inkml:annotationXML>
      <inkml:traceGroup>
        <inkml:annotationXML>
          <emma:emma xmlns:emma="http://www.w3.org/2003/04/emma" version="1.0">
            <emma:interpretation id="{5E964CAF-1556-4828-86FC-B0AAD5C9B9ED}" emma:medium="tactile" emma:mode="ink">
              <msink:context xmlns:msink="http://schemas.microsoft.com/ink/2010/main" type="inkBullet" rotatedBoundingBox="19856,3859 20664,3740 20739,4249 19931,4368"/>
            </emma:interpretation>
          </emma:emma>
        </inkml:annotationXML>
        <inkml:trace contextRef="#ctx0" brushRef="#br1" timeOffset="313071.161">9331 1432 1324 0,'-36'0'285'15,"-9"21"124"-15,-4 5-384 16,-1 11 8-16,8 12 10 16,3 13-1-16,11-14 6 15,17 3-15-15,9-9-9 16,9 0-16-16,16-10 1 16,9-4-9-16,-1-10 10 0,8-7-9 15,0-12 12-15,-9-11-7 16,-5 1 10-16,-4-5-4 15,-13-4 13-15,-11-4-2 16,-5 8 10-16,-5-7-7 16,-7 13 3-16,1 4-15 15,3 6-4-15,3-4-11 16,3 11-3-16,5 1-1 16,2 3 7-16,1 15-6 15,4 2 8-15,4 9-1 16,4-3 8-16,11-1-83 15,-5-11 321-15</inkml:trace>
        <inkml:trace contextRef="#ctx0" brushRef="#br1" timeOffset="312418.472">8530 1599 923 0,'10'-11'417'0,"-4"11"-9"16,-3 14-189-16,2 6-169 15,-2 17-18-15,1 4-7 16,-3 4-11-16,4-3 6 16,-2 5-6-16,4-11-1 0,4-4-21 15,2-6-19-15,-3 2 19 16,-2-15-419-16,0-7 123 15</inkml:trace>
      </inkml:traceGroup>
      <inkml:traceGroup>
        <inkml:annotationXML>
          <emma:emma xmlns:emma="http://www.w3.org/2003/04/emma" version="1.0">
            <emma:interpretation id="{46853BBA-FCD0-46E2-BC5B-2DB4EAFE48AE}" emma:medium="tactile" emma:mode="ink">
              <msink:context xmlns:msink="http://schemas.microsoft.com/ink/2010/main" type="line" rotatedBoundingBox="12768,4649 20034,3577 20195,4671 12929,5743"/>
            </emma:interpretation>
          </emma:emma>
        </inkml:annotationXML>
        <inkml:traceGroup>
          <inkml:annotationXML>
            <emma:emma xmlns:emma="http://www.w3.org/2003/04/emma" version="1.0">
              <emma:interpretation id="{C8FD7F55-3F4F-4D74-B42C-B498E8B7A9F6}" emma:medium="tactile" emma:mode="ink">
                <msink:context xmlns:msink="http://schemas.microsoft.com/ink/2010/main" type="inkWord" rotatedBoundingBox="17853,4250 20085,3921 20179,4561 17948,4890"/>
              </emma:interpretation>
              <emma:one-of disjunction-type="recognition" id="oneOf5">
                <emma:interpretation id="interp13" emma:lang="" emma:confidence="1">
                  <emma:literal/>
                </emma:interpretation>
              </emma:one-of>
            </emma:emma>
          </inkml:annotationXML>
          <inkml:trace contextRef="#ctx0" brushRef="#br1" timeOffset="310958.8565">6595 2136 801 0,'-5'26'383'0,"-3"5"4"15,-2-2-136-15,7-1-158 16,3-7-5-16,6-10-45 0,11-8-9 15,5-8-29 1,12-11-6-16,5-3-41 0,10-20-35 16,-4 0-10-16,4 0-292 15,-13 8-9-15,-6 3 126 16,-15 22 94-16,-10-1 146 16,-10 32 314-16,-13 15 54 15,-3 11-79-15,-5 25-25 16,3 7-131-16,2-14-2 15,8-14-39-15,5-3-7 16,8-32-33-16,4-4-3 16,4-9-47-16,8-12-420 15,2-8 131-15</inkml:trace>
          <inkml:trace contextRef="#ctx0" brushRef="#br1" timeOffset="311411.7661">7291 1946 1339 0,'0'3'379'0,"-2"-4"89"16,0-1-382-16,4 4-43 15,0-4-34-15,1 5 2 16,0-3-25-16,0 5-86 16,5 2-369-16,5-14 80 15</inkml:trace>
          <inkml:trace contextRef="#ctx0" brushRef="#br1" timeOffset="311578.3255">7610 1829 1047 0,'7'-1'430'0,"-9"-2"-4"0,0 6-239 16,6 7-151-16,-1 1-33 0,5 8 7 15,3-1-7 1,14 0 11-16,2-7-11 0,15-6 11 15,4-14-12-15,12-13-32 16,-3-7-38-16,5-11-68 16,-11 1-305-16,-4-2 47 15</inkml:trace>
          <inkml:trace contextRef="#ctx0" brushRef="#br1" timeOffset="311892.5601">8082 1706 1000 0,'-16'26'361'0,"-8"16"81"16,-4 5-266-16,-6 8-15 15,6-9-54-15,1 9-13 16,11-13-56-16,6 10-8 0,8-11-28 16,5 4 4-16,4-13-60 15,9 3-425-15,4-21 119 16</inkml:trace>
          <inkml:trace contextRef="#ctx0" brushRef="#br1" timeOffset="312743.6496">8420 1847 1138 0,'3'-11'331'15,"3"1"69"-15,7 2-314 16,5 3-62-16,19-11-20 15,10 5-2-15,20-1 222 16,4-6-619-16,17-3 283 16</inkml:trace>
        </inkml:traceGroup>
        <inkml:traceGroup>
          <inkml:annotationXML>
            <emma:emma xmlns:emma="http://www.w3.org/2003/04/emma" version="1.0">
              <emma:interpretation id="{CC8A9C0C-3EFF-4388-A483-CC8D417FFD18}" emma:medium="tactile" emma:mode="ink">
                <msink:context xmlns:msink="http://schemas.microsoft.com/ink/2010/main" type="inkWord" rotatedBoundingBox="12770,4663 15305,4289 15455,5305 12920,5679"/>
              </emma:interpretation>
              <emma:one-of disjunction-type="recognition" id="oneOf6">
                <emma:interpretation id="interp14" emma:lang="" emma:confidence="1">
                  <emma:literal/>
                </emma:interpretation>
              </emma:one-of>
            </emma:emma>
          </inkml:annotationXML>
          <inkml:trace contextRef="#ctx0" brushRef="#br1" timeOffset="303095.368">2018 2264 596 0,'-2'3'400'16,"-1"10"-68"-16,-2 8-41 16,0 15-253-16,0 6-4 15,-1 0-1-15,-1 4-10 0,4-6-5 16,3-10-7-16,2-9 0 15,2-5-12-15,3-10-11 16,-1-6 152-16,-2-3-498 16,-4-5 203-16</inkml:trace>
          <inkml:trace contextRef="#ctx0" brushRef="#br1" timeOffset="303404.7465">1778 2415 975 0,'-4'-21'276'16,"6"-3"69"-16,4-6-273 16,14 16-41-16,9-1-15 15,0 4-8-15,9 3-8 16,-1 4 3-16,0 9-6 16,-4 5 5-16,-1 8-4 15,-6 13 5-15,-3 8-4 16,-7-5 6-16,-3 5-4 15,-7-5 6-15,-4-8 2 16,-5-4 11-16,-9 3 5 16,-5-4 11-16,-9 1 10 0,-5 3 6 15,-8 2-4 1,0-2 0-16,-3-3-12 0,3-7-8 16,2-4-11-16,12-7 0 15,6-14-34-15,7-8-29 16,14 0 297-16,11-3-677 15,15-13 292-15</inkml:trace>
          <inkml:trace contextRef="#ctx0" brushRef="#br1" timeOffset="302427.9815">1800 2626 887 0,'-3'19'277'0,"1"4"57"15,-2 11-222-15,-3 2-61 16,-3 22-6-16,-1-3-7 16,3 12-15-1,3 2-5-15,2-15-21 0,8-17-22 16,8-14-335-16,4-16 94 15</inkml:trace>
          <inkml:trace contextRef="#ctx0" brushRef="#br1" timeOffset="302301.1313">1476 2613 622 0,'1'10'384'0,"3"1"-53"16,1 4-71-16,3 7-199 15,8-1-16-15,5 4-7 16,2 1-7-16,11-5-14 16,0-8-4-16,-2-4-6 15,-3-7 3-15,1-8-21 16,-11-3-16-16,-3-2-337 16,-3 3 87-16</inkml:trace>
          <inkml:trace contextRef="#ctx0" brushRef="#br1" timeOffset="305850.9661">1825 3322 695 0,'-5'6'330'16,"-2"-4"4"-16,2-2-107 16,5-4-127-16,4-10-11 15,0-4-18-15,8-11-19 16,4-7-27-16,5-8-13 16,-1 7-1-16,-1 0-8 0,-4 12 4 15,-6 11-7-15,-2 9 1 16,-2 13-4-16,-2 3 3 15,-1 11-5-15,2 2 5 16,1 12-2-16,-1-4 6 16,-1 9-4-16,0-12 5 15,0-2-31-15,2-15 35 16,3-19-401-16,2-19 117 0</inkml:trace>
          <inkml:trace contextRef="#ctx0" brushRef="#br1" timeOffset="306476.3891">2173 2924 768 0,'7'-1'365'16,"4"4"-10"-16,9-3-129 15,7-2-171-15,10-7-10 16,6-3-6-16,10 4-17 0,-6 2-7 15,4 9-39 1,-11 10 68-16,-3 19-425 0,-11 1 133 16</inkml:trace>
          <inkml:trace contextRef="#ctx0" brushRef="#br1" timeOffset="306410.5241">2258 2726 1137 0,'3'-1'266'15,"2"10"97"-15,4-4-322 16,6-1-32-16,-4-1 4 16,12-5-8-16,3 1 5 15,0-1-11-15,-3-6-13 16,3 3 32-16,-12 10-385 0,-4-5 122 16</inkml:trace>
          <inkml:trace contextRef="#ctx0" brushRef="#br1" timeOffset="307066.91">3284 2441 1045 0,'-9'-3'353'0,"-6"-14"65"15,-11 17-254-15,0 15-85 16,-11-13-6-16,0 3-42 16,4 20-8-16,4-7-22 15,0 10 8-15,11-1-9 16,0 12 10-16,-1 0-8 16,10-5 11-16,5-4-10 0,7 0 8 15,7-9-10-15,7-8 10 16,0-1-10-16,9-1 11 15,3-3-27-15,5-6-73 16,-2 6 52-16,12 8-414 16,-7-4 75-16</inkml:trace>
          <inkml:trace contextRef="#ctx0" brushRef="#br1" timeOffset="307388.5677">3374 2702 649 0,'-13'10'408'16,"-4"8"-54"-16,-7 16-50 16,1 6-243-16,2 10 21 15,10 1-21-15,6-1 0 16,13-13-23-16,10-9 0 16,6-12-23-16,10-14 13 0,4-12-4 15,5-14 12-15,-4-9-5 16,2-14 11-16,-10 10-11 15,-10-7 14-15,-11 7-7 16,-14 3 16-16,-7 13-16 16,-10-4 2-16,-7 19-22 15,-6 1 0-15,3 11-18 16,2 7 8-16,7 13-6 0,7 4-71 16,7-1-50-16,9-3 204 15,9-8-592-15,8-1 217 16</inkml:trace>
          <inkml:trace contextRef="#ctx0" brushRef="#br1" timeOffset="307836.3724">3688 2637 1047 0,'5'-5'283'0,"3"4"96"16,4-3-306-1,10-5-9-15,6 4-28 0,9-2-3 16,7 1-28-16,14-1-32 16,-4-2 340-16,3 1-696 15,-12-9 311-15</inkml:trace>
          <inkml:trace contextRef="#ctx0" brushRef="#br1" timeOffset="307822.4064">3933 2459 917 0,'2'-4'346'0,"-1"13"28"0,-5-5-217 15,-5 22-79-15,0 8-26 16,-1 10 8-16,0-8-21 16,9 0-1-16,2-12-24 15,7-3 1-15,0-11-26 16,2 0-45-16,-3-7 173 15,-2-3-534-15,-7 5 185 0</inkml:trace>
        </inkml:traceGroup>
        <inkml:traceGroup>
          <inkml:annotationXML>
            <emma:emma xmlns:emma="http://www.w3.org/2003/04/emma" version="1.0">
              <emma:interpretation id="{170EE64A-A978-49F2-B79C-7B2237F11C4E}" emma:medium="tactile" emma:mode="ink">
                <msink:context xmlns:msink="http://schemas.microsoft.com/ink/2010/main" type="inkWord" rotatedBoundingBox="16764,4060 17017,4022 17178,5116 16925,5153"/>
              </emma:interpretation>
              <emma:one-of disjunction-type="recognition" id="oneOf7">
                <emma:interpretation id="interp15" emma:lang="" emma:confidence="0">
                  <emma:literal>)</emma:literal>
                </emma:interpretation>
                <emma:interpretation id="interp16" emma:lang="" emma:confidence="0">
                  <emma:literal>(</emma:literal>
                </emma:interpretation>
                <emma:interpretation id="interp17" emma:lang="" emma:confidence="0">
                  <emma:literal>,</emma:literal>
                </emma:interpretation>
                <emma:interpretation id="interp18" emma:lang="" emma:confidence="0">
                  <emma:literal>'</emma:literal>
                </emma:interpretation>
                <emma:interpretation id="interp19" emma:lang="" emma:confidence="0">
                  <emma:literal>]</emma:literal>
                </emma:interpretation>
              </emma:one-of>
            </emma:emma>
          </inkml:annotationXML>
          <inkml:trace contextRef="#ctx0" brushRef="#br1" timeOffset="324077.6969">5451 1888 302 0,'2'-33'273'0,"1"-4"17"16,5 5-48-16,4 2-10 16,-1 14-60-16,8 11-37 0,3 9-64 15,8 22-21-15,3 6-15 16,6 20-8-16,0-2-1 16,-9 22-10-16,-5 1 0 15,-2 22-10-15,-12 4 1 16,-11 21-5-16,-2-11 7 15,-19 22 427-15,-5-14-815 16,-24-2 419-16</inkml:trace>
        </inkml:traceGroup>
        <inkml:traceGroup>
          <inkml:annotationXML>
            <emma:emma xmlns:emma="http://www.w3.org/2003/04/emma" version="1.0">
              <emma:interpretation id="{D24D9791-129F-4E14-B242-14D0A6F053AA}" emma:medium="tactile" emma:mode="ink">
                <msink:context xmlns:msink="http://schemas.microsoft.com/ink/2010/main" type="inkWord" rotatedBoundingBox="15348,4387 16198,4261 16301,4962 15451,5087"/>
              </emma:interpretation>
              <emma:one-of disjunction-type="recognition" id="oneOf8">
                <emma:interpretation id="interp20" emma:lang="" emma:confidence="1">
                  <emma:literal/>
                </emma:interpretation>
              </emma:one-of>
            </emma:emma>
          </inkml:annotationXML>
          <inkml:trace contextRef="#ctx0" brushRef="#br1" timeOffset="308462.4931">4056 2219 1034 0,'-14'-12'317'16,"6"11"79"-16,9-3-294 15,12 0-30-15,8 2-32 0,17 5-10 16,7-8-26-16,22 10 7 15,-3-8-7-15,13-4-39 16,-12-7 92-16,8 12-457 16,-20 2 140-16</inkml:trace>
          <inkml:trace contextRef="#ctx0" brushRef="#br1" timeOffset="308366.7078">4280 2704 604 0,'3'-2'480'16,"-1"5"-107"-16,5 1 10 15,2 0-332-15,12-4 12 16,4 5-14-16,7-10 0 16,1-4-26-16,10-3 1 15,-7-2-33-15,1-9-55 16,-7 5 64-16,-4 0-419 16,-13 4 105-16</inkml:trace>
          <inkml:trace contextRef="#ctx0" brushRef="#br1" timeOffset="308029.3828">4410 2258 1008 0,'0'1'284'15,"0"7"58"-15,5 9-259 0,-4 0-79 16,3 3 6-16,-3 17-11 16,4 4 9-16,0-4-8 15,2 7 4-15,-3 3-28 16,5-15-322-16,0-1 98 15</inkml:trace>
          <inkml:trace contextRef="#ctx0" brushRef="#br1" timeOffset="308886.6051">4863 1948 711 0,'3'10'442'0,"-6"-6"-70"0,-12 8-102 16,-9 15-211-16,-6 14-29 15,-7 19 7-15,1 3-8 16,4 25 10-16,11-12-8 15,8 2-5 1,13-15-9-16,6-3 4 0,9-27-14 16,4 1 3-16,3-12-8 15,8-4 0-15,1-11-33 16,5 2 74-16,-2-4-466 16,-2-2 152-16</inkml:trace>
        </inkml:traceGroup>
        <inkml:traceGroup>
          <inkml:annotationXML>
            <emma:emma xmlns:emma="http://www.w3.org/2003/04/emma" version="1.0">
              <emma:interpretation id="{F520E82C-23CA-4138-B270-A5FE11899A4B}" emma:medium="tactile" emma:mode="ink">
                <msink:context xmlns:msink="http://schemas.microsoft.com/ink/2010/main" type="inkWord" rotatedBoundingBox="16378,4305 17928,4076 18046,4876 16495,5104"/>
              </emma:interpretation>
              <emma:one-of disjunction-type="recognition" id="oneOf9">
                <emma:interpretation id="interp21" emma:lang="" emma:confidence="1">
                  <emma:literal/>
                </emma:interpretation>
              </emma:one-of>
            </emma:emma>
          </inkml:annotationXML>
          <inkml:trace contextRef="#ctx0" brushRef="#br1" timeOffset="309512.2473">5140 2258 1068 0,'3'-7'335'0,"-1"15"51"0,-5 4-251 15,3 9-102-15,-4 18 4 16,-5-4-11-16,5 3 4 16,-1-3-22-16,2-2 6 15,3-19-23-15,3-6-56 16,-3-12-350-16,9-1 84 16</inkml:trace>
          <inkml:trace contextRef="#ctx0" brushRef="#br1" timeOffset="309891.2772">5069 1990 1286 0,'-2'-2'366'0,"2"6"91"16,-2-3-379-16,2 4-15 16,0-5-47-16,4 7 4 15,-4-7-53-15,4 8-146 16,3 5-280-16,6 5 8 0</inkml:trace>
          <inkml:trace contextRef="#ctx0" brushRef="#br1" timeOffset="309982.1236">5278 2658 627 0,'8'10'353'0,"-3"0"1"16,1-7-117-16,4-1-72 15,-2-6-35-15,7-10-3 16,1-1-45-16,8-14-11 16,1-5-43-16,2-3-8 15,-6 6-18-15,-5 6 3 16,-6 12-8-16,-7 15 2 15,-6 8-5-15,-5 13 6 16,0 6-5-16,-2 8 11 16,0 0-5-16,2 1 6 15,2-8-8-15,6-12-49 0,0-5 342 16,6 10-731 0,2-13 304-16</inkml:trace>
          <inkml:trace contextRef="#ctx0" brushRef="#br1" timeOffset="310457.9062">5974 2047 1249 0,'1'14'270'0,"-2"3"130"16,-3 13-369-16,1 13 7 15,-2 4-7 1,4 0 10-16,1 1-18 0,6 6 3 16,1-14-17-16,4-4 5 15,-5-12-8-15,-2-6-61 16,-3-19 0-16,-4-25-372 15,-3 26 59-15</inkml:trace>
          <inkml:trace contextRef="#ctx0" brushRef="#br1" timeOffset="310468.8343">5779 2206 1128 0,'-7'-15'351'16,"7"13"80"-16,5-7-329 15,13 2-11-15,0-4-46 16,21 0-13-16,8-7-25 15,11 3 6-15,-4-4-43 16,14 1-67-16,-11 0-67 0,6 7-274 16,-9-6-3-16</inkml:trace>
          <inkml:trace contextRef="#ctx0" brushRef="#br1" timeOffset="310849.151">6598 1841 939 0,'7'-7'363'0,"-12"6"49"15,-7 4-252-15,-9 5-44 16,-10 7-49-16,1 7-4 16,-3 8-34-16,-6 5 14 15,13 1-17-15,5 6 13 16,3-6-20-16,5 9 8 16,17-11-18-16,-1 10 6 15,3-15-15-15,7 7 2 16,4-20-44-16,-3-3-71 0,6-15 31 15,9-6-383-15,2-5 68 16</inkml:trace>
        </inkml:traceGroup>
      </inkml:traceGroup>
    </inkml:traceGroup>
  </inkml:traceGroup>
</inkml:ink>
</file>

<file path=ppt/ink/ink33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53:48.117"/>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A2C1C6CA-870C-4139-9244-DE9E2BF0C6D0}" emma:medium="tactile" emma:mode="ink">
          <msink:context xmlns:msink="http://schemas.microsoft.com/ink/2010/main" type="writingRegion" rotatedBoundingBox="11194,13703 11220,13703 11220,13718 11194,13718"/>
        </emma:interpretation>
      </emma:emma>
    </inkml:annotationXML>
    <inkml:traceGroup>
      <inkml:annotationXML>
        <emma:emma xmlns:emma="http://www.w3.org/2003/04/emma" version="1.0">
          <emma:interpretation id="{250B86C4-ECD1-49AA-BFA1-C126BA7D7DC8}" emma:medium="tactile" emma:mode="ink">
            <msink:context xmlns:msink="http://schemas.microsoft.com/ink/2010/main" type="paragraph" rotatedBoundingBox="11194,13703 11220,13703 11220,13718 11194,13718" alignmentLevel="1"/>
          </emma:interpretation>
        </emma:emma>
      </inkml:annotationXML>
      <inkml:traceGroup>
        <inkml:annotationXML>
          <emma:emma xmlns:emma="http://www.w3.org/2003/04/emma" version="1.0">
            <emma:interpretation id="{0AFB3613-5118-42C1-B072-B6756211D3C9}" emma:medium="tactile" emma:mode="ink">
              <msink:context xmlns:msink="http://schemas.microsoft.com/ink/2010/main" type="line" rotatedBoundingBox="11194,13703 11220,13703 11220,13718 11194,13718"/>
            </emma:interpretation>
          </emma:emma>
        </inkml:annotationXML>
        <inkml:traceGroup>
          <inkml:annotationXML>
            <emma:emma xmlns:emma="http://www.w3.org/2003/04/emma" version="1.0">
              <emma:interpretation id="{DD1746D3-3D5D-44A9-84F7-9E585BF918C9}" emma:medium="tactile" emma:mode="ink">
                <msink:context xmlns:msink="http://schemas.microsoft.com/ink/2010/main" type="inkWord" rotatedBoundingBox="11194,13703 11220,13703 11220,13718 11194,13718">
                  <msink:destinationLink direction="to" ref="{8ED6C573-2272-4DB3-BC76-7D22E2B68B99}"/>
                </msink:context>
              </emma:interpretation>
              <emma:one-of disjunction-type="recognition" id="oneOf0">
                <emma:interpretation id="interp0" emma:lang="" emma:confidence="0">
                  <emma:literal>w</emma:literal>
                </emma:interpretation>
                <emma:interpretation id="interp1" emma:lang="" emma:confidence="0">
                  <emma:literal>W</emma:literal>
                </emma:interpretation>
                <emma:interpretation id="interp2" emma:lang="" emma:confidence="0">
                  <emma:literal>u</emma:literal>
                </emma:interpretation>
                <emma:interpretation id="interp3" emma:lang="" emma:confidence="0">
                  <emma:literal>v</emma:literal>
                </emma:interpretation>
                <emma:interpretation id="interp4" emma:lang="" emma:confidence="0">
                  <emma:literal>U</emma:literal>
                </emma:interpretation>
              </emma:one-of>
            </emma:emma>
          </inkml:annotationXML>
          <inkml:trace contextRef="#ctx0" brushRef="#br0">3 2 1744 0,'-5'10'363'0,"9"-7"72"16,-1-5-568-16,3 1-48 15,4 2-347-15,-7-14 48 16</inkml:trace>
        </inkml:traceGroup>
      </inkml:traceGroup>
    </inkml:traceGroup>
  </inkml:traceGroup>
</inkml:ink>
</file>

<file path=ppt/ink/ink33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52:33.911"/>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81501DFE-369E-42A3-8965-E11C7EA090F2}" emma:medium="tactile" emma:mode="ink">
          <msink:context xmlns:msink="http://schemas.microsoft.com/ink/2010/main" type="writingRegion" rotatedBoundingBox="1274,10960 9030,10844 9056,12629 1301,12745"/>
        </emma:interpretation>
      </emma:emma>
    </inkml:annotationXML>
    <inkml:traceGroup>
      <inkml:annotationXML>
        <emma:emma xmlns:emma="http://www.w3.org/2003/04/emma" version="1.0">
          <emma:interpretation id="{20BEB1A2-524A-4232-AC88-29117A651C21}" emma:medium="tactile" emma:mode="ink">
            <msink:context xmlns:msink="http://schemas.microsoft.com/ink/2010/main" type="paragraph" rotatedBoundingBox="1255,10965 6229,10713 6268,11472 1293,11724" alignmentLevel="1"/>
          </emma:interpretation>
        </emma:emma>
      </inkml:annotationXML>
      <inkml:traceGroup>
        <inkml:annotationXML>
          <emma:emma xmlns:emma="http://www.w3.org/2003/04/emma" version="1.0">
            <emma:interpretation id="{32F124A9-5E98-403A-8960-433E0D744B32}" emma:medium="tactile" emma:mode="ink">
              <msink:context xmlns:msink="http://schemas.microsoft.com/ink/2010/main" type="line" rotatedBoundingBox="1255,10965 6229,10713 6268,11472 1293,11724"/>
            </emma:interpretation>
          </emma:emma>
        </inkml:annotationXML>
        <inkml:traceGroup>
          <inkml:annotationXML>
            <emma:emma xmlns:emma="http://www.w3.org/2003/04/emma" version="1.0">
              <emma:interpretation id="{7B6FB951-34F3-41DF-8717-615AB581632D}" emma:medium="tactile" emma:mode="ink">
                <msink:context xmlns:msink="http://schemas.microsoft.com/ink/2010/main" type="inkWord" rotatedBoundingBox="1255,10965 2800,10887 2838,11646 1293,11724"/>
              </emma:interpretation>
              <emma:one-of disjunction-type="recognition" id="oneOf0">
                <emma:interpretation id="interp0" emma:lang="" emma:confidence="1">
                  <emma:literal/>
                </emma:interpretation>
              </emma:one-of>
            </emma:emma>
          </inkml:annotationXML>
          <inkml:trace contextRef="#ctx0" brushRef="#br0">1237 4039 638 0,'-10'6'321'0,"2"-2"3"16,3-1-160-16,0 2-24 0,2-5-59 15,5 0-13-15,-2 0-26 16,3 0-11 0,7-3-15-16,3-2-6 0,3 3-5 15,11-4-1-15,-1-3 0 16,7 5 0-16,-1 0-2 15,4-1 0-15,-7 4 0 0,7 6 1 16,-10-2-1 0,5 0 1-16,-5 4 0 0,4 1 0 15,-9-3-1-15,1 3 1 16,-8-2-1-16,-4-2 1 16,-4-3 0-16,-4-1-1 15,-2 0 14-15,-7 0 19 16,4-1 4-16,-8-1 6 15,-5 2 1-15,-5 0-9 16,-4 0-19-16,-7 3-1 16,-4 0-6-16,0 2 1 15,-1 2-4-15,-5 1-1 16,1-3-3-16,-1-4 1 16,3-1 0-16,0 0 0 15,10-8 0-15,2 0 0 16,12 3-2-16,5 0 0 15,12 1-2-15,1 5-4 0,8 2-1 16,9 1-1-16,6-4-1 16,10 1 1-16,4 1 4 15,14-4-1-15,-7 2 1 16,6 0 0-16,-9-3 1 16,1 0 0-16,-11 1 0 15,-6 2 2-15,-10-1-2 16,-3-3 2-16,-9 4-1 0,-3 0 2 15,2 0-1-15,-3 0 9 16,-6 4 3-16,-5-4 9 16,-3 0 0-16,-9-5 2 15,-8-2-7-15,-2-3-3 16,2-1-8-16,-8-2-2 16,8 2-1-16,1 4-2 15,5 4-2-15,5 10-1 16,10 5-1-16,4 14-67 15,5 2-43-15,12 0-356 16,2-11 38-16</inkml:trace>
          <inkml:trace contextRef="#ctx0" brushRef="#br0" timeOffset="1009.0235">301 3763 555 0,'-3'-31'331'0,"1"1"-14"0,-1 7-136 15,6 8-17-15,-1 9-68 16,-6 1-14-16,4 11-24 15,-4 4-6-15,-4 5-14 0,3 11 4 16,0 9-4-16,-5 6 7 16,4 6-3-16,-7 11-1 15,0-7-12-15,1 9-3 16,1-10-7 0,4 3-2-16,3-9-3 15,4 2-2-15,1-11-5 0,6 9-1 16,-1-15-2-16,2-4-1 15,7-6 0-15,3-1 0 16,1-15-1-16,10 2 0 16,1-2-1-16,-4-16 2 15,1-6-28-15,2-9-68 16,-6-3-6-16,5-1-347 16,1 8 44-16</inkml:trace>
          <inkml:trace contextRef="#ctx0" brushRef="#br0" timeOffset="1596.509">595 4399 905 0,'-5'0'307'0,"1"-2"55"15,3 2-242-15,1 2-28 16,-2-7-33-16,7 2-6 15,-3-7-20-15,3-9-7 16,3-9-13-16,1-16 0 16,1-1-7-16,1 0 1 15,-1 4-1-15,-2 5-1 16,-4 17-2-16,-1 9-1 16,-2 8 0-16,3 7 1 15,-1 5-1-15,0 11 1 0,2 3 0 16,2 11 1-16,-3-1-2 15,4 5 1-15,1-14-1 16,-1 1-1-16,0-9 1 16,2-3 0-16,-2-6-1 15,1 0 2-15,1 1-7 16,0-6-38-16,-2 3-367 0,-6-19 102 16</inkml:trace>
          <inkml:trace contextRef="#ctx0" brushRef="#br1" timeOffset="43635.7764">1324 4070 986 0,'0'1'250'15,"5"1"75"-15,8 1-276 16,5-3-35-16,11 5-9 16,7-7 4-16,14 2-6 15,4-1 5-15,12 1 3 16,-2-3-338-16,15 1 116 16</inkml:trace>
        </inkml:traceGroup>
        <inkml:traceGroup>
          <inkml:annotationXML>
            <emma:emma xmlns:emma="http://www.w3.org/2003/04/emma" version="1.0">
              <emma:interpretation id="{360C720E-037E-4F9B-AF43-D30D04034CB8}" emma:medium="tactile" emma:mode="ink">
                <msink:context xmlns:msink="http://schemas.microsoft.com/ink/2010/main" type="inkWord" rotatedBoundingBox="3472,11218 5066,11137 5074,11303 3480,11384">
                  <msink:destinationLink direction="with" ref="{54F73B72-F2CF-4D3E-BA71-E9AA388975E5}"/>
                </msink:context>
              </emma:interpretation>
              <emma:one-of disjunction-type="recognition" id="oneOf1">
                <emma:interpretation id="interp1" emma:lang="" emma:confidence="1">
                  <emma:literal/>
                </emma:interpretation>
              </emma:one-of>
            </emma:emma>
          </inkml:annotationXML>
          <inkml:trace contextRef="#ctx0" brushRef="#br1" timeOffset="44026.8851">2387 3951 821 0,'37'4'241'0,"-4"0"55"16,5 9-229 0,3-1-36-16,11 4-14 0,-5 0-4 15,10 2-8-15,-4-7 5 16,12-2-37-16,-3-9-85 15,11-9-190-15,-8-4-1 16</inkml:trace>
          <inkml:trace contextRef="#ctx0" brushRef="#br1" timeOffset="44034.8599">3423 3862 16 0,'49'-5'135'0,"6"10"13"16,-6 11 29-16,3 5 21 15,-5 5-34-15,8-1-34 16,0-6-59-16,11-17-43 15,-4-17-235-15,9-11 56 16</inkml:trace>
        </inkml:traceGroup>
        <inkml:traceGroup>
          <inkml:annotationXML>
            <emma:emma xmlns:emma="http://www.w3.org/2003/04/emma" version="1.0">
              <emma:interpretation id="{5779F1DE-205C-402D-820D-1A35289ECA05}" emma:medium="tactile" emma:mode="ink">
                <msink:context xmlns:msink="http://schemas.microsoft.com/ink/2010/main" type="inkWord" rotatedBoundingBox="5639,11020 6243,10989 6265,11427 5661,11458"/>
              </emma:interpretation>
              <emma:one-of disjunction-type="recognition" id="oneOf2">
                <emma:interpretation id="interp2" emma:lang="" emma:confidence="0">
                  <emma:literal>G!</emma:literal>
                </emma:interpretation>
                <emma:interpretation id="interp3" emma:lang="" emma:confidence="0">
                  <emma:literal>G</emma:literal>
                </emma:interpretation>
                <emma:interpretation id="interp4" emma:lang="" emma:confidence="0">
                  <emma:literal>GG</emma:literal>
                </emma:interpretation>
                <emma:interpretation id="interp5" emma:lang="" emma:confidence="0">
                  <emma:literal>Gl</emma:literal>
                </emma:interpretation>
                <emma:interpretation id="interp6" emma:lang="" emma:confidence="0">
                  <emma:literal>Gen</emma:literal>
                </emma:interpretation>
              </emma:one-of>
            </emma:emma>
          </inkml:annotationXML>
          <inkml:trace contextRef="#ctx0" brushRef="#br1" timeOffset="46191.9877">4961 3849 990 0,'2'2'260'16,"-2"-1"91"-16,1 4-287 16,1 0 1-16,1 8-19 0,3-6 7 15,3-4-18-15,2-11 15 16,4-2-15-1,7-11 7-15,1 0-17 0,-2-18 6 16,-6 8-20-16,-6 2 18 16,-7 5 0-16,-13 9 20 15,-4 23-11-15,-4 18 11 16,-6 5-23-16,1 22-2 16,4 3-23-16,6 5 9 15,9-9-12-15,7-3 9 16,4-18-10-16,5-10 8 15,7-18-6-15,8-23 14 16,3-14-7-16,2-24 11 16,2-4-8-16,-12-3 9 0,-8 15-15 15,-12 10 20 1,-9 30-7-16,-10 13 10 0,-6 8-11 16,-8 28 12-16,-2 5-23 15,0 10 6-15,8-6-11 16,5 8 8-16,8-21-10 0,9-4 8 15,6-18-10-15,11-15 11 16,0-12-7-16,11-17 11 16,-4-5 3-16,-1-8 0 15,-6 10-11-15,-3 5 12 16,-13 16-10-16,-9 7-1 16,-2 11 2-16,-7 11 10 15,-5 7-13-15,0 17 6 16,3-1-9-16,0 6 7 15,5-6-8-15,9-3 7 16,5-16-10-16,6-11 5 16,6-9-6-16,5-13 9 15,2-9-7-15,-2-11-1 16,-2-1-31-16,-1-2-108 16,-7 20-32-16,-22 24-344 15,-12 17 2-15</inkml:trace>
          <inkml:trace contextRef="#ctx0" brushRef="#br1" timeOffset="44156.05">4554 3753 755 0,'21'20'290'16,"-5"-4"17"-16,5-3-177 15,-3-8-90-15,3-10-16 16,-1 2-3-16,6-4-8 16,-5-2 3-16,3 5-8 0,0 11 2 15,1 6-8-15,-8 8-6 16,0 8-53-16,-8 0-111 16,3 4-159-16,-6-7-30 15</inkml:trace>
        </inkml:traceGroup>
      </inkml:traceGroup>
    </inkml:traceGroup>
    <inkml:traceGroup>
      <inkml:annotationXML>
        <emma:emma xmlns:emma="http://www.w3.org/2003/04/emma" version="1.0">
          <emma:interpretation id="{25359EE7-4E16-41EF-9C44-BD2EBBE191C1}" emma:medium="tactile" emma:mode="ink">
            <msink:context xmlns:msink="http://schemas.microsoft.com/ink/2010/main" type="paragraph" rotatedBoundingBox="1509,12154 9047,12041 9056,12629 1518,12742" alignmentLevel="1"/>
          </emma:interpretation>
        </emma:emma>
      </inkml:annotationXML>
      <inkml:traceGroup>
        <inkml:annotationXML>
          <emma:emma xmlns:emma="http://www.w3.org/2003/04/emma" version="1.0">
            <emma:interpretation id="{4071AE9C-B4E6-4A4C-8741-41F0A338B384}" emma:medium="tactile" emma:mode="ink">
              <msink:context xmlns:msink="http://schemas.microsoft.com/ink/2010/main" type="line" rotatedBoundingBox="1509,12154 9047,12041 9056,12629 1518,12742"/>
            </emma:interpretation>
          </emma:emma>
        </inkml:annotationXML>
        <inkml:traceGroup>
          <inkml:annotationXML>
            <emma:emma xmlns:emma="http://www.w3.org/2003/04/emma" version="1.0">
              <emma:interpretation id="{42C16D13-9EC0-48BF-B91A-D34E6BE6C5FB}" emma:medium="tactile" emma:mode="ink">
                <msink:context xmlns:msink="http://schemas.microsoft.com/ink/2010/main" type="inkWord" rotatedBoundingBox="4843,12104 6355,12082 6356,12147 4844,12169"/>
              </emma:interpretation>
              <emma:one-of disjunction-type="recognition" id="oneOf3">
                <emma:interpretation id="interp7" emma:lang="" emma:confidence="1">
                  <emma:literal/>
                </emma:interpretation>
              </emma:one-of>
            </emma:emma>
          </inkml:annotationXML>
          <inkml:trace contextRef="#ctx0" brushRef="#br0" timeOffset="-119412.234">3757 4800 481 0,'41'19'239'16,"9"-1"-4"-16,-6-3-119 0,13-6-37 16,-5-12-43-16,13-10-75 15,-9-10-196-15,21-7 37 16</inkml:trace>
          <inkml:trace contextRef="#ctx0" brushRef="#br0" timeOffset="-119346.4101">4894 4793 385 0,'65'3'145'15,"-11"-1"7"-15,16 0-88 16,-10-2-149-16,9 1-64 16,-12 1-14-16</inkml:trace>
        </inkml:traceGroup>
        <inkml:traceGroup>
          <inkml:annotationXML>
            <emma:emma xmlns:emma="http://www.w3.org/2003/04/emma" version="1.0">
              <emma:interpretation id="{B6A409EA-BE5E-4076-A23A-0898D69917A2}" emma:medium="tactile" emma:mode="ink">
                <msink:context xmlns:msink="http://schemas.microsoft.com/ink/2010/main" type="inkWord" rotatedBoundingBox="2557,12334 8768,12241 8770,12410 2560,12503"/>
              </emma:interpretation>
            </emma:emma>
          </inkml:annotationXML>
          <inkml:trace contextRef="#ctx0" brushRef="#br0" timeOffset="-119199.7042">6142 4980 95 0,'42'9'31'15,"5"-5"-31"-15,-3-8-10 16</inkml:trace>
          <inkml:trace contextRef="#ctx0" brushRef="#br0" timeOffset="-118929.774">7178 5007 797 0,'47'-14'169'0,"8"7"76"16,-4-1-235-16,10 15-5 16,-17-3 4-16,5 6 31 15,-15 3 14-15,1 7 4 16,-10-4 2-16,1 7-5 16,-8-9-31-16,-1-1-15 0,-5-6-2 15,2-14-19-15,-6-8-91 16,1-15-207-16,-14-11 24 15</inkml:trace>
          <inkml:trace contextRef="#ctx0" brushRef="#br0" timeOffset="-119979.5128">1474 5114 1125 0,'-2'4'287'0,"2"0"82"15,3-4-318-15,4-3-34 16,4-3-12-16,7-2-5 16,0-5 4-16,9 3-6 15,-1-5 6-15,5 2-19 16,-2 2-17-16,-3 3-341 0,-1-2 92 16</inkml:trace>
        </inkml:traceGroup>
        <inkml:traceGroup>
          <inkml:annotationXML>
            <emma:emma xmlns:emma="http://www.w3.org/2003/04/emma" version="1.0">
              <emma:interpretation id="{18192428-7903-46FA-B0D2-994ECF2D6867}" emma:medium="tactile" emma:mode="ink">
                <msink:context xmlns:msink="http://schemas.microsoft.com/ink/2010/main" type="inkWord" rotatedBoundingBox="2983,12321 3265,12317 3265,12382 2984,12386"/>
              </emma:interpretation>
            </emma:emma>
          </inkml:annotationXML>
          <inkml:trace contextRef="#ctx0" brushRef="#br0" timeOffset="-119821.8935">1897 5028 590 0,'15'12'317'15,"1"1"-22"-15,-2-2-143 16,7-1-52-16,-1-5-61 0,4-5-16 16,4-5-8-16,4-8-100 15,2 0-97-15,5-8-126 16,-1 5-83-16</inkml:trace>
        </inkml:traceGroup>
        <inkml:traceGroup>
          <inkml:annotationXML>
            <emma:emma xmlns:emma="http://www.w3.org/2003/04/emma" version="1.0">
              <emma:interpretation id="{8210D66C-1A99-49EA-9D47-AD58E8397614}" emma:medium="tactile" emma:mode="ink">
                <msink:context xmlns:msink="http://schemas.microsoft.com/ink/2010/main" type="inkWord" rotatedBoundingBox="3590,12274 3796,12271 3797,12314 3590,12318"/>
              </emma:interpretation>
            </emma:emma>
          </inkml:annotationXML>
          <inkml:trace contextRef="#ctx0" brushRef="#br0" timeOffset="-119698.1198">2504 5012 346 0,'37'-1'174'0,"3"-8"-16"16,1 0-78-16,4-6-208 15,-2 2 29-15</inkml:trace>
        </inkml:traceGroup>
        <inkml:traceGroup>
          <inkml:annotationXML>
            <emma:emma xmlns:emma="http://www.w3.org/2003/04/emma" version="1.0">
              <emma:interpretation id="{1FBF71DE-3123-4C89-90BA-1C32622F76DC}" emma:medium="tactile" emma:mode="ink">
                <msink:context xmlns:msink="http://schemas.microsoft.com/ink/2010/main" type="inkWord" rotatedBoundingBox="1510,12241 1761,12237 1769,12721 1517,12724"/>
              </emma:interpretation>
            </emma:emma>
          </inkml:annotationXML>
          <inkml:trace contextRef="#ctx0" brushRef="#br0" timeOffset="-117886.0825">549 4975 985 0,'-6'-12'303'0,"-4"-2"81"15,3 4-263-15,-1 5 3 0,-3 5-25 16,1 7-9-16,2 6-28 16,-3 6-17-16,-1 2-31 15,6 5 0-15,-1 3 1 16,-2 14 9-16,4-8 1 16,2 19 1-16,-4-2-7 15,7 0-5-15,3-9-9 16,7-2-2-16,1-15-1 15,7-10 1-15,-1-9-1 0,4-9 3 16,0-8 0-16,6-14-15 16,-1-4-48-16,7-14 164 15,-1-2-586-15,-1-11 202 16</inkml:trace>
        </inkml:traceGroup>
        <inkml:traceGroup>
          <inkml:annotationXML>
            <emma:emma xmlns:emma="http://www.w3.org/2003/04/emma" version="1.0">
              <emma:interpretation id="{42F7F262-EF0D-4E94-B59B-A180E6B9BF17}" emma:medium="tactile" emma:mode="ink">
                <msink:context xmlns:msink="http://schemas.microsoft.com/ink/2010/main" type="inkWord" rotatedBoundingBox="1903,12371 9051,12264 9056,12629 1908,12736"/>
              </emma:interpretation>
            </emma:emma>
          </inkml:annotationXML>
          <inkml:trace contextRef="#ctx0" brushRef="#br0" timeOffset="-117510.0437">817 5113 705 0,'3'8'325'16,"-3"-3"4"-16,0 0-118 15,-2 4-132-15,2 17 8 16,0 0-20-16,4 11-1 0,0 6-18 15,6 2 6-15,2-9-12 16,5-1 1-16,1-12-11 16,8-7 1-16,0-14-12 15,2-15 1-15,-2-11-3 16,1-17 1-16,-11-8-4 16,-1-2 7-16,-5 4-1 15,-12 11 15-15,-3 13 3 0,-11 15 4 16,-8 10-11-16,-10 19-6 15,0 0-10-15,-7 23-130 16,12 1-379-16,-5 9 89 16</inkml:trace>
          <inkml:trace contextRef="#ctx0" brushRef="#br0" timeOffset="-34811.9508">7804 5041 483 0,'3'2'199'0,"-3"3"18"0,0-2-102 15,2 0-30-15,1 5 10 16,-1-8 15-16,1 0-5 15,4 0-6-15,-6 0-4 16,6 0-21-16,-6 0-8 16,6 0-6-16,-9-1-5 0,7 1-15 15,-5-2-8-15,2-1-14 16,-1 1-4-16,3 1-11 16,-4 7 5-16,3-7-9 15,-3 1 9-15,1 0-8 16,3 0 11-16,-3-7-3 15,1 7 9-15,3 3-8 16,-7-4 7-16,4 4-12 16,-4-1 4-16,5-6-11 15,-3 3 10-15,4 2-10 16,-1 3 11-16,0-8-8 16,-3 8 10-16,-1-9-4 15,-3-2 12-15,-2-4 4 16,-6 3 12-16,1 0-4 15,1 9 5-15,2 2-11 0,-1 6-2 16,2 7-16-16,7-2 5 16,2 4-13-16,1-2 8 15,8 2-11-15,-3-10 9 16,4-1-9-16,1-7 10 16,0-8-7-16,-5-7 12 15,0-6-6-15,-2-2 11 0,-4-7-9 16,-2 7 9-16,-5-3-11 15,2 13 8-15,-2 3-8 16,2 13 9-16,-4 9-11 16,9 7 8-16,-2 4-11 15,-2-2 7-15,-1 2-10 16,3-4 9-16,3-3-11 16,2-6 10-16,-2-3-10 15,9-4 11-15,-6-8-9 16,-1-6 10-16,5-6-8 15,-4 1 11-15,-1-8-11 16,-3 8 10-16,-2 0-9 16,-3 9 9-16,6 5-12 15,-8 6 10-15,0 2-9 16,-5 4 8-16,4 4-10 16,-4-4 12-16,7 5-11 15,0-4 10-15,8 2-11 16,-5-10 8-16,0 1-8 0,-2-8 8 15,5 3-10-15,0-3 11 16,1-2-8-16,4 1 8 16,-5 0-8-16,0-3 12 15,-3 0-12-15,0 5 12 16,-3-4-10-16,0 2 9 16,-4 4-9-16,1-1 8 0,-2 1-10 15,-4-1 9-15,3 5-10 16,2 7 9-16,1 5-10 15,-6 1 10-15,12 3-11 16,4 1 9-16,-3-7-11 16,7-2 9-16,12-8-8 15,-4 1 9-15,7-11-7 16,-4-4 11-16,1-6-9 16,-11 0 11-16,-1-4-7 15,-12 1 8-15,0 2-7 16,-4 4 8-16,2 6-10 15,-7 6 8-15,3 2-9 16,-3 3 7-16,2 0-9 16,3 2 10-16,-2 0-10 15,3 3 8-15,11 4-10 16,-8-8 10-16,6 3-13 16,-2-7 10-16,5-2-117 0,3-7-348 15,-5-13-22-15,-11-3-217 16</inkml:trace>
        </inkml:traceGroup>
      </inkml:traceGroup>
    </inkml:traceGroup>
  </inkml:traceGroup>
</inkml:ink>
</file>

<file path=ppt/ink/ink33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53:51.563"/>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54F73B72-F2CF-4D3E-BA71-E9AA388975E5}" emma:medium="tactile" emma:mode="ink">
          <msink:context xmlns:msink="http://schemas.microsoft.com/ink/2010/main" type="inkDrawing" rotatedBoundingBox="4562,9815 13805,15418 13678,15626 4436,10024" semanticType="callout" shapeName="Other">
            <msink:sourceLink direction="with" ref="{360C720E-037E-4F9B-AF43-D30D04034CB8}"/>
            <msink:sourceLink direction="with" ref="{7179281D-425E-486B-9D42-5D5AB2F8CA4D}"/>
          </msink:context>
        </emma:interpretation>
      </emma:emma>
    </inkml:annotationXML>
    <inkml:trace contextRef="#ctx0" brushRef="#br0">29 16 826 0,'-13'-6'233'0,"2"-1"64"15,6 4-226-15,7 5-16 16,3 7-11-16,6 6-2 16,5 6-5-16,13 10-5 15,4 0-1-15,12 4-5 16,2 4-2-16,5 5-8 16,0-2 1-16,7 7-8 0,-6-4 1 15,7 7-7-15,-3 2 5 16,6 1-4-16,-6-10 9 15,9 2-1-15,-1-13 7 16,8 4-2-16,-8-6 5 16,6 9-6-16,-9-2 0 0,6 9-5 15,-11-7 2 1,8 4-4-16,-8-3 6 0,8 6-3 16,-9-13 5-16,8 9-6 15,-8-5 4-15,6 1-8 16,-15-5 3-16,11 5-8 15,-7-3 5-15,9 10-5 16,-4-3 7-16,19 6-7 16,-12-2 6-16,15 2 1 15,-15-15-2-15,4 8-7 16,-14-9 8-16,7 5-1 16,-13-7 1-16,12 7 3 15,-2-7 6-15,9 3-10 16,-3-5 5-16,10 1-10 15,-8 2 5-15,8 9-7 16,-5 2 8-16,2 4-9 16,-11 2 7-16,10 2-8 0,-9-13 5 15,5 4-6-15,-5-8 7 16,7 1-6-16,-15-5 6 16,6 4-5-16,-8-5 5 15,5 4-5-15,-6-5 6 16,3 8-7-16,-7-9 7 15,9-1-7-15,-7 1 7 16,8 3-8-16,-5-5 8 0,12 6-8 16,-7 7 8-16,7-2-7 15,-4-1 6-15,5 3-7 16,-9-7 8-16,8 4-8 16,-9-5 7-16,7 8-7 15,-3-7 6-15,9 9-6 16,-9-6 7-16,11 8-8 15,-3-6 8-15,5 3-7 16,-8-5 8-16,4-1-7 16,-14-5 6-16,5-2-6 15,-10-2 8-15,3 2-8 16,-6-2 8-16,6 2-8 16,-8 1 8-16,5-1-7 15,-5-1 5-15,10 2-6 16,-5-5 5-16,10 2-6 0,-8 0 7 15,6 4-6-15,-10-3 6 16,4 5-6-16,-13-2 7 16,12 2-9-16,-7-4 8 15,6 7-7-15,-5-6 7 16,7 0-8-16,-9-9 8 16,9 2-8-16,-2 2 9 15,10 0-10-15,0-1 9 0,-2 9-7 16,-10-2 7-16,7-1-7 15,-11-2 8-15,2 6-9 16,3-6 8-16,7 7-8 16,-7-4 7-16,9 3-7 15,-5-3 9-15,7 4-9 16,-4-6 7-16,9 8-7 16,-7-6 7-16,2 3-7 15,-12-1 9-15,9 1-9 16,-10-2 9-16,9 2-8 15,1-4 8-15,7-4-10 16,-12-3 9-16,11 5-6 16,-6-2 8-16,6 7-7 15,-7 0 9-15,7 8-10 16,-11-7 9-16,1 9-9 16,-3-5 7-16,8 4-7 0,-3-3 8 15,8 6-10-15,-5-11 7 16,7 9-6-16,-8-3 8 15,7 3-9-15,-4-2 10 16,8 5-8-16,-12-13 8 16,4-2-13-16,-10-2 9 15,8 1-9-15,-8-5 10 16,5 6-8-16,-3-3 11 16,6 3-7-16,-11-8 8 0,6 7-10 15,-4-7 7-15,2 5-8 16,-9-5 7-16,-2 1-8 15,-7-7 7-15,-1 5 2 16,-13-9 0-16,-1 2-8 16,-1-7 10-16,-4 7-6 15,-10-6 0-15,6-1 0 16,-1 2 8-16,-5 2-35 16,0-2-26-16,-1 5 416 15,6-3-813-15,11-5 380 16</inkml:trace>
  </inkml:traceGroup>
</inkml:ink>
</file>

<file path=ppt/ink/ink33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53:56.677"/>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8ED6C573-2272-4DB3-BC76-7D22E2B68B99}" emma:medium="tactile" emma:mode="ink">
          <msink:context xmlns:msink="http://schemas.microsoft.com/ink/2010/main" type="inkDrawing" rotatedBoundingBox="11795,13371 13989,11496 14604,12215 12410,14090" semanticType="callout" shapeName="Other">
            <msink:sourceLink direction="to" ref="{DD1746D3-3D5D-44A9-84F7-9E585BF918C9}"/>
            <msink:sourceLink direction="to" ref="{73E10688-31DF-483A-8EC4-2DA26067C2EA}"/>
          </msink:context>
        </emma:interpretation>
      </emma:emma>
    </inkml:annotationXML>
    <inkml:trace contextRef="#ctx0" brushRef="#br0">42 1668 1064 0,'-29'3'320'0,"13"-10"57"0,16-1-274 16,15-8-88 0,15-7-5-16,24-17-5 0,14-12 3 15,29-21-6-15,9-7 8 16,25-20-7-16,-4-1 4 16,24-20-7-16,-15 2 6 15,15-15-7-15,-22 12 8 0,9-16-7 16,-27 23 4-16,2 1-4 15,-24 25 4-15,-3 5-6 16,-18 32 7-16,-9 15-7 16,-25 11 6-16,-10 10-8 15,-12 12 2-15,-19 16-21 16,-17 4-21-16,-28 24-347 16,-18 4 95-16</inkml:trace>
    <inkml:trace contextRef="#ctx0" brushRef="#br0" timeOffset="645.0346">174 860 1013 0,'-28'-2'264'0,"9"-1"87"0,11 0-277 16,3 0-32-16,5 4-5 15,-2 12-8-15,-1 8-10 16,-7 28-7-16,-6 17 2 16,-16 27-6-16,-4 7 5 15,-21 20-7-15,-1-8 4 0,-10 10-4 16,16-23 6-16,8-11-3 16,23-27 8-16,16-12-11 15,18-28 2-15,13-6-7 16,0-12 3-16,8 5-6 15,-5-11 11-15,7 6-7 16,-4-3 3-16,17 3-9 16,-1-8 8-16,27-9-8 15,13-14 6-15,35-30-4 16,3-14 6-16,38-22-305 16,-13 3-91-16,-7 4-70 15</inkml:trace>
  </inkml:traceGroup>
</inkml:ink>
</file>

<file path=ppt/ink/ink33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53:57.770"/>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DEBBBD35-1EF3-4B0A-93B9-E84002F02969}" emma:medium="tactile" emma:mode="ink">
          <msink:context xmlns:msink="http://schemas.microsoft.com/ink/2010/main" type="writingRegion" rotatedBoundingBox="14873,10433 19608,9250 20056,11044 15321,12227">
            <msink:destinationLink direction="with" ref="{DC93A228-D388-40FE-8FE3-A0F5DB016D7A}"/>
          </msink:context>
        </emma:interpretation>
      </emma:emma>
    </inkml:annotationXML>
    <inkml:traceGroup>
      <inkml:annotationXML>
        <emma:emma xmlns:emma="http://www.w3.org/2003/04/emma" version="1.0">
          <emma:interpretation id="{F233C73A-9E45-4492-A96C-EFBA630129E5}" emma:medium="tactile" emma:mode="ink">
            <msink:context xmlns:msink="http://schemas.microsoft.com/ink/2010/main" type="paragraph" rotatedBoundingBox="14873,10433 19608,9250 20056,11044 15321,12227" alignmentLevel="1"/>
          </emma:interpretation>
        </emma:emma>
      </inkml:annotationXML>
      <inkml:traceGroup>
        <inkml:annotationXML>
          <emma:emma xmlns:emma="http://www.w3.org/2003/04/emma" version="1.0">
            <emma:interpretation id="{B178BFB0-8995-415A-A83A-D9C871D69302}" emma:medium="tactile" emma:mode="ink">
              <msink:context xmlns:msink="http://schemas.microsoft.com/ink/2010/main" type="line" rotatedBoundingBox="14873,10433 19608,9251 20056,11044 15321,12227"/>
            </emma:interpretation>
          </emma:emma>
        </inkml:annotationXML>
        <inkml:traceGroup>
          <inkml:annotationXML>
            <emma:emma xmlns:emma="http://www.w3.org/2003/04/emma" version="1.0">
              <emma:interpretation id="{73E10688-31DF-483A-8EC4-2DA26067C2EA}" emma:medium="tactile" emma:mode="ink">
                <msink:context xmlns:msink="http://schemas.microsoft.com/ink/2010/main" type="inkWord" rotatedBoundingBox="14873,10433 19608,9251 20056,11044 15321,12227">
                  <msink:destinationLink direction="to" ref="{8ED6C573-2272-4DB3-BC76-7D22E2B68B99}"/>
                </msink:context>
              </emma:interpretation>
              <emma:one-of disjunction-type="recognition" id="oneOf0">
                <emma:interpretation id="interp0" emma:lang="" emma:confidence="0">
                  <emma:literal>ES-Kare,</emma:literal>
                </emma:interpretation>
                <emma:interpretation id="interp1" emma:lang="" emma:confidence="0">
                  <emma:literal>ES-kure,</emma:literal>
                </emma:interpretation>
                <emma:interpretation id="interp2" emma:lang="" emma:confidence="0">
                  <emma:literal>IIS-Kare!</emma:literal>
                </emma:interpretation>
                <emma:interpretation id="interp3" emma:lang="" emma:confidence="0">
                  <emma:literal>Ins-Kare!</emma:literal>
                </emma:interpretation>
                <emma:interpretation id="interp4" emma:lang="" emma:confidence="0">
                  <emma:literal>Iss-Kare!</emma:literal>
                </emma:interpretation>
              </emma:one-of>
            </emma:emma>
          </inkml:annotationXML>
          <inkml:trace contextRef="#ctx0" brushRef="#br0">-7 438 1127 0,'-3'-4'263'0,"6"8"94"16,9-1-323-16,10 2-11 15,11-7 1-15,19-13 5 16,6-10 4-16,23-19-6 15,0-16-5-15,12-5-12 16,-15 6-2-16,-9-1-54 16,-23 17 87-16,-17-1-435 15,-26 15 126-15</inkml:trace>
          <inkml:trace contextRef="#ctx0" brushRef="#br0" timeOffset="375.5139">-172-328 1098 0,'-13'-19'323'0,"14"-4"56"0,16 2-288 15,12-7-76-15,10-1-10 16,13-5-7-16,9 0 6 16,14-2-5-16,0 7 4 15,15-5-315-15,-5 3-68 0,14-6-83 16</inkml:trace>
          <inkml:trace contextRef="#ctx0" brushRef="#br0" timeOffset="-49.8639">146-502 913 0,'14'-38'305'0,"-1"21"28"15,-6 16-212-15,-4 15-106 16,-1 7 11-16,-2 23 16 16,-2 10 11-16,0 20-4 0,2 3-7 15,2 18-15-15,4-15-14 16,9 7-7-16,3-12-28 16,1 3-127-16,-4-18-238 15,-5 3 7-15</inkml:trace>
          <inkml:trace contextRef="#ctx0" brushRef="#br0" timeOffset="531.2171">981-904 1154 0,'-23'21'303'16,"-22"15"92"-16,-20 22-308 15,-1 12-41-15,-9 5-3 16,17-7 5-16,12-7-14 15,25-20-5-15,16-10-15 16,21-10-4-16,15-15-8 16,11-6 5-16,17-16-8 15,6-3 7-15,12-7-4 0,-7 8 3 16,2 8-8-16,-14 13 7 16,-13 15-13-16,-20 3 6 15,-9 17-9-15,-18-1 10 16,-14 20-7-16,-11-4 15 15,-12 14-3-15,-5-9 15 16,-10 4 3-16,7-20 15 16,0-3 0-16,13-15 6 0,2-6-11 15,9-15-4 1,4-8-46-16,10-3-64 0,8-18-395 16,7-3 78-16</inkml:trace>
          <inkml:trace contextRef="#ctx0" brushRef="#br0" timeOffset="950.8341">1581-487 670 0,'3'-28'526'16,"-1"22"-101"-16,6-4-54 0,7 5-292 15,12 1-34-15,4-3-30 16,11-9-13-16,4 1 6 16,9-14-10-16,-5-3-56 15,10-12-372-15,-8-2 100 16</inkml:trace>
          <inkml:trace contextRef="#ctx0" brushRef="#br0" timeOffset="1447.4447">2412-1494 1036 0,'3'6'277'16,"-5"17"74"-16,-6 11-286 0,-2 28-25 15,2 3-3-15,-3 16 4 16,4 0 7-16,3 18-2 16,2-8-1-16,5 35-14 15,2-17-6-15,2 1-12 16,1-24-2-16,3-13 1 15,4-44 15-15,4-13 17 16,1-20 17-16,5-27 6 16,0-23 0-16,7-37-17 15,7-11-16-15,11-24-19 16,-3 12-5-16,7 9-11 16,-13 37 8-16,-12 17-6 15,-18 29-2-15,-11 10-85 0,-14 12-56 16,-16 15-352-16,-2 16 15 15</inkml:trace>
          <inkml:trace contextRef="#ctx0" brushRef="#br0" timeOffset="2583.4991">2574-672 992 0,'-5'42'293'0,"3"9"82"15,4 0-265 1,-2 3-33-16,-3-17-9 15,14 5-15-15,0-20-16 0,14-13-12 16,9-14-5-16,16-22-9 16,-1-14 6-16,11-15-10 15,-7-16 3-15,4-12-10 16,-18 9 3-16,-7-3-9 16,-15 22 8-16,-9 15-8 15,-10 25 7-15,-8 22-8 16,-7 17 5-16,-8 22-6 15,-1 17 9-15,0 14-1 16,7-12 12-16,6 9-2 16,10-18 6-16,7-10-5 15,6-17 3-15,10-9-11 16,6-20 8-16,11-24-5 0,3-14 9 16,8-21-8-16,-6-8 8 15,-8-8-8-15,-10 16 5 16,-11-5-8-16,-8 33 7 15,-8 14 0-15,-2 16 8 16,-3 13-9-16,-4 20 8 16,-2 3-8-16,4 5 2 15,-1 5-11-15,1-7 8 16,12-4-8-16,4-15 10 0,7-15-15 16,6-14 10-16,16-20-8 15,-1-8 9-15,14-10-9 16,-4 7 12-16,6-3-9 15,-12 14 6-15,-4 21-11 16,-12 12 5-16,1 14-8 16,-5 20 5-16,1 15-3 15,-2-7 10-15,0 3-7 16,-2-5 10-16,1-3-7 16,-6-18 5-16,3-8-7 15,-5-11 9-15,2-13-10 16,1-6 9-16,2-18-6 15,-1-3 9-15,-4-15-7 16,-5-9 7-16,-6-6-8 16,-7 16 6-16,-5 2-9 15,2 18 5-15,-1 14-8 0,4 8 5 16,0 10-5-16,7 6 6 16,3 6-8-16,3 1 7 15,7 1-6-15,5-5 5 16,9-1-8-16,5-8 8 15,8-7-5-15,1-1 8 16,6-7-5-16,-12-1 9 16,-3 0-7-16,-6 1 7 15,-7-1-8-15,-11 6 8 0,5 6-9 16,-5-1 8-16,-2 5-8 16,2-2 7-16,3 2-9 15,0-2 9-15,8-2-9 16,2-3 8-16,10-1-8 15,-3-3 7-15,6-6-7 16,-5 3 8-16,2-6-7 16,-10 6 8-16,-7-4-8 15,-6 8 7-15,-8-1-9 16,-9 8 10-16,-7 1-8 16,-4 5 8-16,-6 2-7 15,5 5 9-15,-1 4-10 16,1-1 9-16,4 12-7 15,7-4 9-15,2 10-8 0,3 1 10 16,10 9-8-16,-1 4 8 16,7 10-11-16,4-1 6 15,7 4-7-15,-1-4 8 16,10-17-8-16,-4-14 9 16,5-18-6-16,-1-18-29 15,6-18 266-15,-3-7-727 16,-2-13 298-16</inkml:trace>
          <inkml:trace contextRef="#ctx0" brushRef="#br0" timeOffset="3446.4076">4629-774 634 0,'-2'37'420'16,"2"-6"-69"-1,2 3-51-15,-4 0-262 0,-1 2 373 16,3-2-754-16</inkml:trace>
          <inkml:trace contextRef="#ctx0" brushRef="#br0" timeOffset="3136.1917">4313-2396 869 0,'0'3'391'0,"-5"30"-22"0,-2 9-167 15,2 24-186-15,5 2-15 16,8 20-1-16,4-10 1 16,9 19 1-16,3-12 0 15,2 17 27-15,2-10-399 16,-4 12 141-16</inkml:trace>
        </inkml:traceGroup>
      </inkml:traceGroup>
    </inkml:traceGroup>
  </inkml:traceGroup>
</inkml:ink>
</file>

<file path=ppt/ink/ink338.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9:50:57.678"/>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ED1C24"/>
      <inkml:brushProperty name="fitToCurve" value="1"/>
    </inkml:brush>
    <inkml:context xml:id="ctx1">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1" timeString="2021-11-23T09:51:53.300"/>
    </inkml:context>
  </inkml:definitions>
  <inkml:traceGroup>
    <inkml:annotationXML>
      <emma:emma xmlns:emma="http://www.w3.org/2003/04/emma" version="1.0">
        <emma:interpretation id="{4099A915-AB94-4A37-A6D3-7A708A32546F}" emma:medium="tactile" emma:mode="ink">
          <msink:context xmlns:msink="http://schemas.microsoft.com/ink/2010/main" type="writingRegion" rotatedBoundingBox="21181,8666 25435,2418 26951,3451 22697,9699"/>
        </emma:interpretation>
      </emma:emma>
    </inkml:annotationXML>
    <inkml:traceGroup>
      <inkml:annotationXML>
        <emma:emma xmlns:emma="http://www.w3.org/2003/04/emma" version="1.0">
          <emma:interpretation id="{48BA5BF6-8D43-4D29-ABB6-392378E2B22D}" emma:medium="tactile" emma:mode="ink">
            <msink:context xmlns:msink="http://schemas.microsoft.com/ink/2010/main" type="paragraph" rotatedBoundingBox="21181,8666 25435,2418 26951,3451 22697,9699" alignmentLevel="1"/>
          </emma:interpretation>
        </emma:emma>
      </inkml:annotationXML>
      <inkml:traceGroup>
        <inkml:annotationXML>
          <emma:emma xmlns:emma="http://www.w3.org/2003/04/emma" version="1.0">
            <emma:interpretation id="{EAA1482A-E804-4C37-86DC-618C5E8E3D34}" emma:medium="tactile" emma:mode="ink">
              <msink:context xmlns:msink="http://schemas.microsoft.com/ink/2010/main" type="line" rotatedBoundingBox="21181,8666 25435,2418 26951,3451 22697,9699"/>
            </emma:interpretation>
          </emma:emma>
        </inkml:annotationXML>
        <inkml:traceGroup>
          <inkml:annotationXML>
            <emma:emma xmlns:emma="http://www.w3.org/2003/04/emma" version="1.0">
              <emma:interpretation id="{D7F613C6-B7C7-4CD8-BAB4-F57AE932E5BD}" emma:medium="tactile" emma:mode="ink">
                <msink:context xmlns:msink="http://schemas.microsoft.com/ink/2010/main" type="inkWord" rotatedBoundingBox="22156,9330 22165,9317 22177,9325 22168,9339"/>
              </emma:interpretation>
              <emma:one-of disjunction-type="recognition" id="oneOf0">
                <emma:interpretation id="interp0" emma:lang="" emma:confidence="1">
                  <emma:literal/>
                </emma:interpretation>
              </emma:one-of>
            </emma:emma>
          </inkml:annotationXML>
          <inkml:trace contextRef="#ctx0" brushRef="#br0">-610 8130 0,'0'0'0,"0"0"31,0 0 0,0 0-15</inkml:trace>
        </inkml:traceGroup>
        <inkml:traceGroup>
          <inkml:annotationXML>
            <emma:emma xmlns:emma="http://www.w3.org/2003/04/emma" version="1.0">
              <emma:interpretation id="{742E7F58-7605-45B7-B3E3-4BD3CA943EF2}" emma:medium="tactile" emma:mode="ink">
                <msink:context xmlns:msink="http://schemas.microsoft.com/ink/2010/main" type="inkWord" rotatedBoundingBox="22512,6712 23087,5868 24602,6900 24027,7744"/>
              </emma:interpretation>
            </emma:emma>
          </inkml:annotationXML>
          <inkml:trace contextRef="#ctx0" brushRef="#br0" timeOffset="-57815.2517">234 5052 0,'0'0'0,"0"0"15,0 0 1</inkml:trace>
          <inkml:trace contextRef="#ctx0" brushRef="#br0" timeOffset="-41358.126">246 4777 0,'0'0'0,"0"0"15,0 0-15,0 0 16,0 0 0,0 0-16</inkml:trace>
          <inkml:trace contextRef="#ctx0" brushRef="#br0" timeOffset="-38793.7319">1434 6054 0,'0'0'15,"0"0"17</inkml:trace>
          <inkml:trace contextRef="#ctx0" brushRef="#br1" timeOffset="146704.5248">1815 5705 0</inkml:trace>
          <inkml:trace contextRef="#ctx0" brushRef="#br0" timeOffset="-51980.8799">420 5981 0,'0'0'31,"0"0"-15,0 0 15,73-33 1</inkml:trace>
        </inkml:traceGroup>
        <inkml:traceGroup>
          <inkml:annotationXML>
            <emma:emma xmlns:emma="http://www.w3.org/2003/04/emma" version="1.0">
              <emma:interpretation id="{83D40A48-D69C-433B-A312-29A0B2D83152}" emma:medium="tactile" emma:mode="ink">
                <msink:context xmlns:msink="http://schemas.microsoft.com/ink/2010/main" type="inkWord" rotatedBoundingBox="25152,3841 25903,2737 26376,3059 25625,4163"/>
              </emma:interpretation>
              <emma:one-of disjunction-type="recognition" id="oneOf1">
                <emma:interpretation id="interp1" emma:lang="" emma:confidence="1">
                  <emma:literal/>
                </emma:interpretation>
              </emma:one-of>
            </emma:emma>
          </inkml:annotationXML>
          <inkml:trace contextRef="#ctx1" brushRef="#br0">2421 2589 500 0,'3'10'122'0,"7"-3"54"15,6-3-140-15,10-10 52 16,7-2 15-16,18-21 13 15,9-17-8-15,23-20-3 16,8-1-55-16,21-20-20 16,-7 9-18-16,11 6-4 0,-19 22-5 15,-1 3 1-15,-23 18 0 16,-4-8 0-16,-17 6-2 16,-8-8 4-16,-16 11 2 15,-12 9 14-15,-15 12 5 16,-15 20 9-16,-14 16-3 15,-17 6-2-15,-9 0-14 16,-17 7-6-16,3-6-8 16,-8 0 1-16,6-2-2 15,-10 5 2-15,12-2-2 0,-8 10 0 16,11-3 0-16,-1 9-1 16,15-12 0-16,4 0 0 15,16-16 0-15,9-2 0 16,10-15-1-16,12-6-3 15,12-13 0-15,22-17 1 16,14-17 0-16,30-25 1 16,13 2 1-16,18-7 1 15,-9 17-1-15,3 3-1 16,-27 25 0-16,-8 6 1 16,-26 11-1-16,-16 0-4 15,-19 11-4-15,-22 12 4 16,-19 3-1-16,-20 24 2 0,-9 2 4 15,-28 20 5 1,-1 1-3-16,-14 16 2 0,11-9-1 16,-6 7 0-16,18-15-1 15,7-8 0-15,19-12 0 16,4-16 1-16,12-5-2 16,9 0 1-16,6-10-1 15,5-3-1-15,10 6-2 16,12-8-2-16,10-4-2 15,11-12 1-15,15-2 0 0,23-22 3 16,3-12 1-16,28-22 3 16,8 3-1-16,18-23-7 15,-14 13-7-15,18 0-15 16,-23 23-27-16,-2 0-276 16,-28 13 75-16</inkml:trace>
        </inkml:traceGroup>
      </inkml:traceGroup>
    </inkml:traceGroup>
  </inkml:traceGroup>
</inkml:ink>
</file>

<file path=ppt/ink/ink33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54:02.276"/>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DC93A228-D388-40FE-8FE3-A0F5DB016D7A}" emma:medium="tactile" emma:mode="ink">
          <msink:context xmlns:msink="http://schemas.microsoft.com/ink/2010/main" type="inkDrawing" rotatedBoundingBox="14844,13145 21726,11012 21760,11121 14878,13255" semanticType="underline" shapeName="Other">
            <msink:sourceLink direction="with" ref="{DEBBBD35-1EF3-4B0A-93B9-E84002F02969}"/>
          </msink:context>
        </emma:interpretation>
      </emma:emma>
    </inkml:annotationXML>
    <inkml:trace contextRef="#ctx0" brushRef="#br0">0 2205 1272 0,'12'-8'278'0,"23"-2"115"16,28 0-373-16,45-16-13 15,24-5-6-15,46-30-10 16,12-7-6-16,50-23 2 16,-1 2-2-16,46-17 0 15,-8 19 13-15,41-8 2 16,-23 19-2-16,53-10 0 15,-29 8 0-15,48-19 1 16,-28-3 0-16,40-19 2 16,-45 10 1-16,38-9 0 15,-56 19 0-15,20-6 1 16,-54 12 0-16,16-6 0 16,-62 8-2-16,2-7 9 0,-61 25-39 15,-31-9-353-15</inkml:trace>
  </inkml:traceGroup>
</inkml:ink>
</file>

<file path=ppt/ink/ink34.xml><?xml version="1.0" encoding="utf-8"?>
<inkml:ink xmlns:inkml="http://www.w3.org/2003/InkML">
  <inkml:definitions/>
  <inkml:traceGroup>
    <inkml:annotationXML>
      <emma:emma xmlns:emma="http://www.w3.org/2003/04/emma" version="1.0">
        <emma:interpretation id="{322BA198-A9ED-4DD4-AF65-7E01D9ED9C76}" emma:medium="tactile" emma:mode="ink">
          <msink:context xmlns:msink="http://schemas.microsoft.com/ink/2010/main" type="writingRegion" rotatedBoundingBox="8041,8184 8056,8184 8056,8199 8041,8199"/>
        </emma:interpretation>
      </emma:emma>
    </inkml:annotationXML>
    <inkml:traceGroup>
      <inkml:annotationXML>
        <emma:emma xmlns:emma="http://www.w3.org/2003/04/emma" version="1.0">
          <emma:interpretation id="{A5AE353E-7AE7-418E-8444-DDCE37D4211A}" emma:medium="tactile" emma:mode="ink">
            <msink:context xmlns:msink="http://schemas.microsoft.com/ink/2010/main" type="paragraph" rotatedBoundingBox="8041,8184 8056,8184 8056,8199 8041,8199" alignmentLevel="1"/>
          </emma:interpretation>
        </emma:emma>
      </inkml:annotationXML>
      <inkml:traceGroup>
        <inkml:annotationXML>
          <emma:emma xmlns:emma="http://www.w3.org/2003/04/emma" version="1.0">
            <emma:interpretation id="{195084F3-1E9E-4702-95C7-058496F12891}" emma:medium="tactile" emma:mode="ink">
              <msink:context xmlns:msink="http://schemas.microsoft.com/ink/2010/main" type="line" rotatedBoundingBox="8041,8184 8056,8184 8056,8199 8041,8199"/>
            </emma:interpretation>
          </emma:emma>
        </inkml:annotationXML>
        <inkml:traceGroup>
          <inkml:annotationXML>
            <emma:emma xmlns:emma="http://www.w3.org/2003/04/emma" version="1.0">
              <emma:interpretation id="{1C3B8E84-3B41-4D18-AA29-66E73C18FA0A}" emma:medium="tactile" emma:mode="ink">
                <msink:context xmlns:msink="http://schemas.microsoft.com/ink/2010/main" type="inkWord" rotatedBoundingBox="8041,8184 8056,8184 8056,8199 8041,8199">
                  <msink:destinationLink direction="with" ref="{738687D5-D4D0-4DFA-A48F-B63A97A8B8D9}"/>
                </msink:context>
              </emma:interpretation>
            </emma:emma>
          </inkml:annotationXML>
        </inkml:traceGroup>
      </inkml:traceGroup>
    </inkml:traceGroup>
  </inkml:traceGroup>
</inkml:ink>
</file>

<file path=ppt/ink/ink340.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9:52:32.73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1F48B6C-6587-48A9-8369-83B63DCFFD4F}" emma:medium="tactile" emma:mode="ink">
          <msink:context xmlns:msink="http://schemas.microsoft.com/ink/2010/main" type="writingRegion" rotatedBoundingBox="19809,13334 19824,13334 19824,13349 19809,13349"/>
        </emma:interpretation>
      </emma:emma>
    </inkml:annotationXML>
    <inkml:traceGroup>
      <inkml:annotationXML>
        <emma:emma xmlns:emma="http://www.w3.org/2003/04/emma" version="1.0">
          <emma:interpretation id="{29C5E6F6-E35D-4534-B41E-92D0A2DF8AF5}" emma:medium="tactile" emma:mode="ink">
            <msink:context xmlns:msink="http://schemas.microsoft.com/ink/2010/main" type="paragraph" rotatedBoundingBox="19809,13334 19824,13334 19824,13349 19809,13349" alignmentLevel="1"/>
          </emma:interpretation>
        </emma:emma>
      </inkml:annotationXML>
      <inkml:traceGroup>
        <inkml:annotationXML>
          <emma:emma xmlns:emma="http://www.w3.org/2003/04/emma" version="1.0">
            <emma:interpretation id="{30D33F69-FE36-41BD-A463-DCAB12C384F7}" emma:medium="tactile" emma:mode="ink">
              <msink:context xmlns:msink="http://schemas.microsoft.com/ink/2010/main" type="line" rotatedBoundingBox="19809,13334 19824,13334 19824,13349 19809,13349"/>
            </emma:interpretation>
          </emma:emma>
        </inkml:annotationXML>
        <inkml:traceGroup>
          <inkml:annotationXML>
            <emma:emma xmlns:emma="http://www.w3.org/2003/04/emma" version="1.0">
              <emma:interpretation id="{578627B6-93BC-46E0-8D19-FFA801E5BD2D}" emma:medium="tactile" emma:mode="ink">
                <msink:context xmlns:msink="http://schemas.microsoft.com/ink/2010/main" type="inkWord" rotatedBoundingBox="19809,13334 19824,13334 19824,13349 19809,13349"/>
              </emma:interpretation>
              <emma:one-of disjunction-type="recognition" id="oneOf0">
                <emma:interpretation id="interp0" emma:lang="" emma:confidence="1">
                  <emma:literal/>
                </emma:interpretation>
              </emma:one-of>
            </emma:emma>
          </inkml:annotationXML>
          <inkml:trace contextRef="#ctx0" brushRef="#br0">-2962 12140 0,'0'0'0</inkml:trace>
        </inkml:traceGroup>
      </inkml:traceGroup>
    </inkml:traceGroup>
  </inkml:traceGroup>
</inkml:ink>
</file>

<file path=ppt/ink/ink341.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9:48:10.46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BFEAB3A-3CA4-4002-A362-9FD5917E1F6D}" emma:medium="tactile" emma:mode="ink">
          <msink:context xmlns:msink="http://schemas.microsoft.com/ink/2010/main" type="writingRegion" rotatedBoundingBox="15413,13642 15428,13642 15428,13657 15413,13657"/>
        </emma:interpretation>
      </emma:emma>
    </inkml:annotationXML>
    <inkml:traceGroup>
      <inkml:annotationXML>
        <emma:emma xmlns:emma="http://www.w3.org/2003/04/emma" version="1.0">
          <emma:interpretation id="{4C91608D-FDE3-4CF0-BE80-F2F2D281A130}" emma:medium="tactile" emma:mode="ink">
            <msink:context xmlns:msink="http://schemas.microsoft.com/ink/2010/main" type="paragraph" rotatedBoundingBox="15413,13642 15428,13642 15428,13657 15413,13657" alignmentLevel="1"/>
          </emma:interpretation>
        </emma:emma>
      </inkml:annotationXML>
      <inkml:traceGroup>
        <inkml:annotationXML>
          <emma:emma xmlns:emma="http://www.w3.org/2003/04/emma" version="1.0">
            <emma:interpretation id="{C2156524-B5AB-4050-9A6D-F6728DCEBD1F}" emma:medium="tactile" emma:mode="ink">
              <msink:context xmlns:msink="http://schemas.microsoft.com/ink/2010/main" type="line" rotatedBoundingBox="15413,13642 15428,13642 15428,13657 15413,13657"/>
            </emma:interpretation>
          </emma:emma>
        </inkml:annotationXML>
        <inkml:traceGroup>
          <inkml:annotationXML>
            <emma:emma xmlns:emma="http://www.w3.org/2003/04/emma" version="1.0">
              <emma:interpretation id="{7179281D-425E-486B-9D42-5D5AB2F8CA4D}" emma:medium="tactile" emma:mode="ink">
                <msink:context xmlns:msink="http://schemas.microsoft.com/ink/2010/main" type="inkWord" rotatedBoundingBox="15413,13642 15428,13642 15428,13657 15413,13657">
                  <msink:destinationLink direction="with" ref="{54F73B72-F2CF-4D3E-BA71-E9AA388975E5}"/>
                </msink:context>
              </emma:interpretation>
              <emma:one-of disjunction-type="recognition" id="oneOf0">
                <emma:interpretation id="interp0" emma:lang="" emma:confidence="1">
                  <emma:literal/>
                </emma:interpretation>
              </emma:one-of>
            </emma:emma>
          </inkml:annotationXML>
          <inkml:trace contextRef="#ctx0" brushRef="#br0">-7358 12448 0,'0'0'31,"0"0"-31,0 0 16,0 0-1,0 0-15</inkml:trace>
        </inkml:traceGroup>
      </inkml:traceGroup>
    </inkml:traceGroup>
  </inkml:traceGroup>
</inkml:ink>
</file>

<file path=ppt/ink/ink34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56:13.68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EB75395-8CC9-4EF1-A942-5DE046F7EDDB}" emma:medium="tactile" emma:mode="ink">
          <msink:context xmlns:msink="http://schemas.microsoft.com/ink/2010/main" type="inkDrawing" rotatedBoundingBox="3815,2635 5789,3786 4737,5592 2762,4441" hotPoints="5531,4217 4176,5128 2751,4331 4106,3419" semanticType="enclosure" shapeName="Ellipse"/>
        </emma:interpretation>
      </emma:emma>
    </inkml:annotationXML>
    <inkml:trace contextRef="#ctx0" brushRef="#br0">1863-4 407 0,'-11'0'157'15,"-1"2"13"-15,-1 0-107 0,0 2-16 16,2 1-21-16,1 3 5 15,-6-4 2-15,1 5 28 16,4 0 9-16,0 0 17 16,-1-4-4-16,1 3 0 15,0-3-31-15,-9 2-11 16,1 1-21-16,-2 1-4 16,1-4-7-16,1 3 3 15,1-3 5-15,-5 3 9 16,4-1 5-16,-7 4 11 15,1-4-2-15,-1 7-4 16,0-2-10-16,-1-7-3 16,4 3-13-16,-3 0-2 15,7-7-7-15,-4-4 4 16,5 1-4-16,-5 4 4 16,2-2-5-16,-1-5 5 15,1 7-5-15,-5 4 4 0,5-7-5 16,1 6 5-16,-1 4-6 15,-5-10 4-15,3 2-4 16,-7 3 4-16,-5-6-4 16,0 7 5-16,2 1-4 15,-4 1 6-15,6-1 1 16,-3 2 6-16,5-1-2 0,-2 3 7 16,4-2-4-16,-4-2-1 15,3 1-4-15,-1 1 0 16,3 3-6-16,-3 4 1 15,3 1-4-15,0 0 3 16,5-1-4-16,0 3 4 16,5-7-5-16,-6 5 4 15,5-3-5-15,-8 0 3 16,-1-3-3-16,-6 9 4 16,1-7-3-16,-5 4 4 15,7-1-1-15,-3 4 1 16,6-3-1-16,-2 7 1 15,7-2-1-15,-5 5 0 16,7-2 0-16,-4 2-1 16,4-5-1-16,-2 7 2 15,3-7-1-15,3 2 1 16,4-7-1-16,1 8 2 0,3-14-3 16,1 16 3-16,1 0-3 15,2 8 2-15,5-3-3 16,1 11 2-16,2-6-2 15,6 4 3-15,0-6-2 16,4 5 1-16,1 0 0 16,5 0 0-16,-1-5-1 0,7 3-1 15,-1-7-1 1,7-1 3-16,4-2 1 0,8 1 2 16,-2-9 0-16,2 1 4 15,0-1-6-15,-1 1 3 16,-5-4-3-16,10 8 3 15,-7 7-4-15,8-3 5 16,2 3-6-16,10 3 4 16,-5-7-3-16,11-4 2 15,-5-2-2-15,7-10 5 16,-14-3-5-16,14-4 5 16,-8-6-4-16,4-4 4 15,-6 1-3-15,15-5 4 16,-13 7-6-16,2-2 5 0,-5 5-4 15,6-3 2 1,-10 4-3-16,-2-6 3 0,-6 5-4 16,5-11-1-16,-11-4-4 15,4-12 5-15,-1 1-3 16,3 0 4-16,-8 0 0 16,2 0 4-16,-6 11-5 15,4-6 4-15,-5-3-4 16,5 1 4-16,-5-3-5 15,5-13 2-15,-8-8-4 0,0-17 5 16,-5 0-3-16,0-10 7 16,-7 6-3-16,-4-5 10 15,-5 8-8-15,-4-7 7 16,-6 3-8-16,-5-16 3 16,-1 6-8-16,-1-9 5 15,-9 4-6-15,-4-1 5 16,-10 17-4-16,-14-1 11 15,-8 15 0-15,-15-3 17 16,-2 17 4-16,-20 12 12 16,4 18-4-16,-33 28-4 15,-1 33-34-15,-53 54 198 16,-11 13-608-16,-44 93 246 16</inkml:trace>
    <inkml:trace contextRef="#ctx0" brushRef="#br0" timeOffset="7097.897">1610 1185 608 0,'-7'0'252'0,"1"-1"22"16,-1-1-158-16,-1-1-10 15,2 0-38-15,-1-2-4 16,-1-7-15-16,0 6-2 15,-2-2-10-15,-1-5 0 16,0 6-3-16,-1 10 1 16,1-4-6-16,-4 1-6 15,2 1-4-15,-3 8-4 16,0 0-4-16,-5 1-2 16,3 5 0-16,-1-1-3 15,-1-4 2-15,-1 0-5 16,5 1 2-16,-2 0-4 15,2-4 2-15,4 3-5 16,3 1 4-16,-4-3-8 0,0 5 4 16,5 5-6-16,-5-2 7 15,1 7-2-15,3-2 7 16,5 2-4-16,-2-1 8 16,4 4-7-16,1-5 4 15,-3 5-6-15,1 0 6 16,0 7-7-16,3-2 8 15,-2 4-5-15,5 1 6 0,1 3-5 16,2-3 5-16,6 4-7 16,-1-6 4-16,5 0-6 15,4-1 7-15,1-4-8 16,-2-3 7-16,7 1-5 16,-2-6 5-16,2-3-6 15,0-5 5-15,3-6-4 16,1-7 5-16,4-4-6 15,-2-4 6-15,1-5-3 16,-4 0 3-16,3-4-5 16,-7 0 5-16,1-2-4 15,-5 3 5-15,3-4-6 16,-11 1 4-16,8-2-3 16,-2 0 4-16,-1-9-7 15,-5 4 8-15,5-6-7 16,-8 0 6-16,0-7-5 15,-2 3 7-15,0-8-8 0,0 10 8 16,-3-2-8-16,3 10 8 16,-6-1-7-16,2 16 7 15,-8-6-6-15,0 9 9 16,-7-6-4-16,4 4 10 16,-4-5-7-16,3 2 7 0,-8-1-5 15,1 6 6 1,-11-4-6-16,-3 6 9 0,-8-1-6 15,3 2 4-15,-13 1-8 16,1 2 2-16,-2 4-7 16,4 2 4-16,-5-2-8 15,10 8 3-15,-3-4-5 16,10 2-5-16,1-3-61 16,16 2-355-16,4-17 92 15</inkml:trace>
  </inkml:traceGroup>
</inkml:ink>
</file>

<file path=ppt/ink/ink34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56:25.73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CA0C4C2-CC10-4B5B-A6A8-D78B5EEB0CB6}" emma:medium="tactile" emma:mode="ink">
          <msink:context xmlns:msink="http://schemas.microsoft.com/ink/2010/main" type="inkDrawing" rotatedBoundingBox="16164,7304 20119,7504 20095,7973 16141,7773" shapeName="Other"/>
        </emma:interpretation>
      </emma:emma>
    </inkml:annotationXML>
    <inkml:trace contextRef="#ctx0" brushRef="#br0">122 107 232 0,'-21'-4'288'0,"2"-1"-71"16,3 0-128-16,-2 0 157 15,2 2-173-15,1 0 13 16,5 4-13-16,1 2 4 16,7-1-14-16,0 3-6 15,6-5-21-15,-3 2-4 16,4-4-14-16,-2 4 7 15,4-6-5-15,2 6 10 16,1-4-3-16,3 6 11 16,5-4-8-16,2 4 6 15,1 1-11-15,0 3 2 16,8 0-17-16,0 2 2 16,4 2-13-16,7-1 6 15,2-1-8-15,2-1 6 0,-2 1-5 16,7 1 5-16,-7-1-4 15,13 0 3-15,-5-2-2 16,12 0 2-16,-4-1-3 16,7 1 4-16,-13 1-5 15,15 4 4-15,-7 0-4 16,6 4 4-16,1-3-5 16,19 2 6-16,-15-4-5 15,15 1 4-15,-8-5-2 0,10-5 4 16,-11-4-4-16,16-1 3 15,-15-6-2-15,17 1 2 16,-10 4-4-16,9 3 4 16,-21 0-3-16,11 7 3 15,-13 2-4-15,12 1 4 16,-16-2-4-16,20 3 8 16,-6-7-3-16,10-6 5 15,-10-3-4-15,7-1 5 16,-13-1-8-16,6-1 2 15,-13 2-4-15,6-1 3 16,-7 4-4-16,4-2 4 16,-12 2-4-16,4 3 5 15,-5 3-6-15,-3 4 10 0,-11 1-5 16,8 0 5-16,-6 0-5 16,-3-3 6-16,1-4-10 15,5-4 6-15,-10 3-6 16,0-5 4-16,-10 0-3 15,-2 2 2-15,-9 2-2 16,-5-3 1-16,-5 4 0 16,-3-1 1-16,-2 2 0 15,-3-1 5-15,-1 0 6 16,-4 2 5-16,-3 1 3 0,-7-3-4 16,-3 2-4-16,-8-2-6 15,-1-2-7-15,-9 1-3 16,-1-3 0-16,-9-1 0 15,-4 4-4-15,-8-4-1 16,1 2-4-16,-16-1-1 16,2 0-4-16,-12-3 1 15,2 1 0-15,-13-3 3 16,11 5 3-16,-11 0 3 16,6 1 1-16,-14 0-4 15,5 0 1-15,-18-1 0 16,8 0-2-16,-10-5 4 15,8-2 2-15,-17-2 0 16,14-2 2-16,-21-4 3 16,14 4-2-16,-9-2 5 15,18 4-2-15,-15 0 5 0,20 9-1 16,-14 3 1-16,20 2-3 16,-3-2 3-16,21-1-7 15,-2 1 3-15,17-3-2 16,3 3 6-16,17 1-2 15,9 3 5-15,16-1-4 16,11 1 1-16,10 2-6 0,16 3-1 16,10 1-5-16,18 1-2 15,11-2-6-15,5 0-6 16,0-6-7-16,15-7 2 16,-4 0 4-16,10-6 6 15,4-2 6-15,20-2 9 16,-11 1-2-16,18-1 4 15,-7 5-3-15,17-3 3 16,-10 5-3-16,23 5 3 16,-22 2-4-16,25 2 4 15,-18 4-4-15,16-5 4 16,-17 0-3-16,17-5 3 16,-23-6-3-16,14-2-1 15,-23 3-6-15,4-3-3 16,-15 5-4-16,1-2-7 15,-16 4-4-15,-2-2 32 16,-21 1-355-16,5-3 124 0</inkml:trace>
  </inkml:traceGroup>
</inkml:ink>
</file>

<file path=ppt/ink/ink344.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9:56:19.40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0DF8C53-FD7F-4BD6-B23D-6A66D06E4E81}" emma:medium="tactile" emma:mode="ink">
          <msink:context xmlns:msink="http://schemas.microsoft.com/ink/2010/main" type="inkDrawing" rotatedBoundingBox="12928,8058 12943,8058 12943,8073 12928,8073" shapeName="Other"/>
        </emma:interpretation>
      </emma:emma>
    </inkml:annotationXML>
    <inkml:trace contextRef="#ctx0" brushRef="#br0">0 0 0,'0'0'0,"0"0"0,0 0 15</inkml:trace>
  </inkml:traceGroup>
</inkml:ink>
</file>

<file path=ppt/ink/ink34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56:30.01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716F28B-6AED-41A6-B5E3-13D2165F6AEA}" emma:medium="tactile" emma:mode="ink">
          <msink:context xmlns:msink="http://schemas.microsoft.com/ink/2010/main" type="inkDrawing" rotatedBoundingBox="5092,7864 12476,7760 12489,8719 5105,8823" hotPoints="11979,7834 12422,8602 5615,8702 5172,7934" semanticType="enclosure" shapeName="Parallelogram"/>
        </emma:interpretation>
      </emma:emma>
    </inkml:annotationXML>
    <inkml:trace contextRef="#ctx0" brushRef="#br0">532 821 1201 0,'-47'89'320'0,"39"-67"-264"15,8-9-38-15,10-11-9 0,5-4 1 0,12-2-5 16,1 0 2-16,6-2-1 15,-2 1 4-15,7-2 2 16,-3 3 6-16,6-6-1 16,-6 0 1-16,6 2 0 15,-3 5 0-15,3-2 1 16,-10 3 4-16,6 1 0 16,-6-1 2-16,4 2-6 15,-4-2 1-15,10 4-7 16,-1 1 2-16,6 1-9 15,-3 0 2-15,9 1-7 16,-6 0 3-16,10 0-6 16,-3-2 6-16,6-4-6 0,-5-1 5 15,2 2-5 1,-7 2 6-16,10-4-7 0,-10 4 7 16,10-4-6-16,-1-1 5 15,10-2-5-15,-7 3 5 16,17-3-6-16,-7-1 6 15,9-1-5-15,-11 3 4 16,11-6-4-16,-12 5 4 16,11 2-4-16,-7-1 3 0,19 0-3 15,-12 2 5-15,11 0-4 16,-12-1 4 0,9 3-5-16,-14 3 4 0,11 1-4 15,-9 0 4-15,13 1-4 16,-9-1 4-16,9-3-4 15,-18-2 5-15,15-1-4 16,-13 0 2-16,8 1-3 16,-8-1 4-16,15 0-4 15,-14 1 3-15,14-2-3 16,-13 1 5-16,6-1-5 16,-10 3 5-16,10 0-5 15,-14 3 5-15,12 2-6 16,-6 5 4-16,8-1-4 15,-3 1 6-15,5-2-6 16,-12-1 6-16,10-4-4 0,-11-1 4 16,8-1-5-16,-8-2 5 15,12-3-6-15,-7 1 6 16,11 0-5-16,-10 0 4 16,2 4-6-16,-7-1 7 15,7 3-6-15,-11 1 5 16,7-1-3-16,3-1 3 15,5 2-5-15,-7-4 6 0,6 4-5 16,-8-3 4-16,3-1-4 16,-13 2 5-16,7-2-5 15,-5-2 5-15,3-3-5 16,-5-1 5-16,9-2-5 16,-7 3 5-16,-2 0-6 15,-8 3 5-15,-5 4-4 16,-7 1 5-16,-4-1-5 15,-5 1 5-15,1 4-5 16,-6-6 5-16,-3 4-5 16,-5 0 6-16,-4-3 4 15,-8-2 7-15,0 1 1 16,-3-2 5-16,-4 1 7 16,-1 1 0-16,1 1 4 15,-5-4 3-15,-4-1-3 0,-1-3-6 16,-5-9-9-16,-2 0-7 15,-4-7-8-15,1-1 3 16,-6-5-7-16,1 4 4 16,0-7-5-16,2 4 6 15,2-3-5-15,4 3 5 16,-1-4-7-16,3-1 7 16,3-6-8-16,-1 3 6 15,3-4-8-15,1 5 7 16,-2-2-6-16,2 3 9 0,4 1-8 15,-2 1 8-15,5-4-6 16,-3 9 7-16,0-2-8 16,-2 5 8-16,1 5-7 15,-5 5 7-15,1-1-6 16,0 4 8-16,-4 0-6 16,-2 4 7-16,-1-4-4 15,0 4 5-15,1-1-6 16,-4 1 2-16,3-6-4 15,-1 4 3-15,-3-3-5 16,-2 0 3-16,-5-1-5 16,0 4 3-16,-4 0-4 15,0 3 2-15,-8 0-2 16,4 4 6-16,-8-1-4 0,2 0 4 16,-6 4-2-16,7 0 6 15,-5-1-4-15,1-1 6 16,-9 0-5-16,0-1 3 15,-16-3-10-15,1 4 2 16,-9 0-4-16,6 2 4 16,-12 0-3-16,10 3 8 15,-11 1-5-15,6 0 3 16,-21 3-3-16,11-1 1 0,-17 3-9 16,7-4 3-16,-9-1-8 15,10-1 4-15,-19 3-1 16,11-2 7-16,-19 3 1 15,6 2 7-15,-7 2-4 16,15-3 6-16,-19 3-3 16,14-2 2-16,-11 0-3 15,10-3 4-15,-10 1-7 16,15-5 6-16,-15-2-5 16,15 0 3-16,-15-4-5 15,11-3 6-15,-6 2-7 16,12 0 5-16,-16 1-1 15,16 2 2-15,-19 7-4 16,19-3 7-16,-14 3-5 16,15-1 3-16,-12-1-2 15,17-3 2-15,-16-2-4 0,19-3 5 16,-7-4-6-16,20-1 5 16,-14-2-3-16,14 1 3 15,-15-1-4-15,12 2 4 16,-13 0-4-16,21 4 4 15,-10 0-3-15,12 0 4 16,-12 1-3-16,15 1 3 16,-14 2-3-16,11 2 6 0,-2 3-2 15,19 3 7-15,-8 0-2 16,18 3 5-16,-3 1-6 16,10-2 2-16,-5 1-7 15,7-3 2-15,0 0-7 16,5-3 4-16,4 0-4 15,8-3 4-15,2 1-3 16,8-3 4-16,3-2-3 16,3 4 4-16,5-1-5 15,2 1 4-15,1-2-5 16,2 3 3-16,0-1-6 16,5-1 5-16,3 4-5 15,4 3 7-15,6 4-6 16,1-2 6-16,4 6-6 15,-1 2 7-15,6 6-6 0,-2-5 6 16,8 11-5 0,0-1 7-16,0 8-6 0,2-4 6 15,1 12-7-15,-6-5 6 16,1 6-8-16,-2-7 8 16,-6 5-8-16,-1-9 8 15,-4 1-7-15,-4-7 7 16,-4-3-6-16,0-8 5 15,-4 0-5-15,-2-5 6 0,0-2-2 16,-2-1 9-16,-2 0 2 16,-1-4 11-16,0 4 0 15,0 0 4-15,0 4-6 16,0-2-1-16,0 4-9 16,2 0 0-16,0 2-10 15,-1-7 4-15,4 4-7 16,-2-4 5-16,4-3-7 15,1-6 5-15,0-4-30 16,-1-3-32-16,-4-19-422 16,-8-17 105-16</inkml:trace>
  </inkml:traceGroup>
</inkml:ink>
</file>

<file path=ppt/ink/ink34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9:59:27.90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BF84C6E-3A25-4764-876A-EAD63B0A3C90}" emma:medium="tactile" emma:mode="ink">
          <msink:context xmlns:msink="http://schemas.microsoft.com/ink/2010/main" type="writingRegion" rotatedBoundingBox="17638,16497 5046,16654 5025,14962 17617,14805"/>
        </emma:interpretation>
      </emma:emma>
    </inkml:annotationXML>
    <inkml:traceGroup>
      <inkml:annotationXML>
        <emma:emma xmlns:emma="http://www.w3.org/2003/04/emma" version="1.0">
          <emma:interpretation id="{CE51C4C9-BE75-4348-9C32-428E898E94AD}" emma:medium="tactile" emma:mode="ink">
            <msink:context xmlns:msink="http://schemas.microsoft.com/ink/2010/main" type="paragraph" rotatedBoundingBox="17638,16497 5046,16654 5025,14962 17617,14805" alignmentLevel="1"/>
          </emma:interpretation>
        </emma:emma>
      </inkml:annotationXML>
      <inkml:traceGroup>
        <inkml:annotationXML>
          <emma:emma xmlns:emma="http://www.w3.org/2003/04/emma" version="1.0">
            <emma:interpretation id="{AF4B618F-2D91-48E6-92B8-EA31E51C8A11}" emma:medium="tactile" emma:mode="ink">
              <msink:context xmlns:msink="http://schemas.microsoft.com/ink/2010/main" type="line" rotatedBoundingBox="17638,16497 5046,16654 5025,14962 17617,14805"/>
            </emma:interpretation>
          </emma:emma>
        </inkml:annotationXML>
        <inkml:traceGroup>
          <inkml:annotationXML>
            <emma:emma xmlns:emma="http://www.w3.org/2003/04/emma" version="1.0">
              <emma:interpretation id="{04CFDD2B-56FF-4887-B074-6FBFEE3A8096}" emma:medium="tactile" emma:mode="ink">
                <msink:context xmlns:msink="http://schemas.microsoft.com/ink/2010/main" type="inkWord" rotatedBoundingBox="17638,16497 11310,16576 11289,14884 17617,14805"/>
              </emma:interpretation>
              <emma:one-of disjunction-type="recognition" id="oneOf0">
                <emma:interpretation id="interp0" emma:lang="" emma:confidence="1">
                  <emma:literal/>
                </emma:interpretation>
              </emma:one-of>
            </emma:emma>
          </inkml:annotationXML>
          <inkml:trace contextRef="#ctx0" brushRef="#br0">1702 324 902 0,'-31'-20'273'0,"-2"-1"47"15,-2 0-231-15,-12-10-74 16,3 0-6-16,-11-8-3 16,-2 0 0-16,-5 4 7 15,9 2 9-15,-12 7 10 16,7 12 6-16,-12 7-3 15,8 12 19 17,31-2-33-32,1 1-9 0,-107 22-10 15,12 3 4-15,-9 10-7 16,12 4 3-16,61-4-9 16,15 4 6-16,-7 10-5 15,14 5 4-15,-8 19-3 0,-4 15 10 16,3 2 1-1,9 8-3-15,1 1 5 16,16 2-6-16,14-17 2 16,11 15-4-16,8-18 3 15,20 10-7-15,6-13 3 16,18 5-4-16,1-20 5 16,18-1-5-16,-1-20 6 15,26-9-6-15,0-19 1 0,26-10-1 16,-5-13 4-16,24-16-4 15,-12-10 6-15,19-24-1 16,-18-7 1-16,19-11-4 16,-22-6 5-16,14-31-3 15,-22 7 3-15,9-20-2 16,-30 1 4-16,3-15-3 16,-27 23 5-16,-8-12 0 15,-27 20 6-15,-11-6 2 16,-25 26 8-16,-22 5 9 15,-23 19 5-15,-41 12-9 16,-22 18-4-16,-58 20-29 16,-27 25-35-16,-80 55-13 15,-27 36-352-15,-95 94 93 16</inkml:trace>
          <inkml:trace contextRef="#ctx0" brushRef="#br0" timeOffset="12228.0653">5745 259 931 0,'-9'-15'236'0,"-9"-8"77"0,13 4-260 16,-11-7-25-16,1 0-6 16,-13-5 5-16,2 5-4 15,-12 2 8-15,-1 3 1 16,-10 5 6-16,2 6-7 15,-10 5 0-15,-1 5-8 0,-12 8 0 16,5 2-10-16,-6 6 3 16,8 0-2-1,-14 4-2-15,9-4-5 0,-10 5 4 16,4 0-4-16,-7 7-2 16,9-2-6-16,-6 11 1 15,13-1-4-15,-9 9 2 16,14-3 2-16,-5 9 4 15,8-6-1-15,-1 5 6 16,21-6 0-16,-4 5 1 16,13-6 0-16,9 9 2 15,12 0-1-15,11 13 3 16,9 0-1-16,17 19-1 16,11-1-3-16,16 5-4 15,3-9-4-15,14-4-3 0,-2-17-1 16,12-11 0-16,-3-16 2 15,13-8 2-15,-1-9 1 16,11-7 2-16,-7-12 0 16,10-5 1-16,-11-9-2 15,11-4 1-15,-12-1-2 16,11-7 1-16,-14-2-3 16,2-5 3-16,-13-8-2 15,4-17 2-15,-15-2 0 0,6-15 0 16,-10 1 0-16,4-7 0 15,-13 5-2-15,1-13 3 16,-12 14 1-16,-9-9 2 16,-13 5 0-16,-9-2 4 15,-14 16 1-15,-17-3 5 16,-13 16 0-16,-25 4 8 16,-9 16-3-16,-29 4 5 15,-12 15-4-15,-29 4-6 16,-2 14-10-16,-48 16-19 15,10 7-17-15,-53 25-63 16,5 17-25-16,-48 45-339 16,26 33 62-16</inkml:trace>
        </inkml:traceGroup>
        <inkml:traceGroup>
          <inkml:annotationXML>
            <emma:emma xmlns:emma="http://www.w3.org/2003/04/emma" version="1.0">
              <emma:interpretation id="{7F17B828-1053-48D3-8F12-3FC5E348B85A}" emma:medium="tactile" emma:mode="ink">
                <msink:context xmlns:msink="http://schemas.microsoft.com/ink/2010/main" type="inkWord" rotatedBoundingBox="7118,15089 7206,16142 6877,16169 6790,15116"/>
              </emma:interpretation>
              <emma:one-of disjunction-type="recognition" id="oneOf1">
                <emma:interpretation id="interp1" emma:lang="" emma:confidence="1">
                  <emma:literal/>
                </emma:interpretation>
              </emma:one-of>
            </emma:emma>
          </inkml:annotationXML>
          <inkml:trace contextRef="#ctx0" brushRef="#br0" timeOffset="10305.7692">-4274 304 355 0,'-3'-11'280'0,"-3"-2"-35"16,1 1-30-16,-3 1-78 0,0 3-28 16,-2 1 6-16,0 4-22 15,-1 3-5 1,-1 0-32-16,1 5-2 0,-4 2-17 15,1 4 0-15,-2 4-16 16,-1 4-2-16,0 0-14 16,0 7 5-16,3 0-8 15,2 5 10-15,3-3-5 0,7 9 9 16,2-3-9-16,3 8 5 16,1-1-10-16,5 11 5 15,-2-5-9-15,1 11 7 16,2-6-7-16,4 11 6 15,-4-12-6-15,1 7 7 16,2-8-7-16,-1 2 6 16,-1-5-5-16,4 2 5 15,-1-10-6-15,-1-4 9 16,2-7-6-16,-1-12 7 16,-1-4-3-16,5-9 9 15,-5-3-7-15,3-7 6 16,-1 3-5-16,1-14 8 15,-3-7-7-15,2-18 7 16,-2-13-5-16,-2-18 3 0,-1 1-7 16,-2-15 7-16,-5 14-5 15,-3-3 5 1,-3 16-5-16,-2-16 2 0,-5 19-9 16,-1-13 4-16,0 11-5 15,-6-2 9-15,3 20 4 16,-6 6 19-16,2 15-1 15,-1 5 6-15,1 9-9 16,-3 4-6-16,2 3-18 0,-2 3 5 16,3 4-7-16,0-1 4 15,-2 3-6-15,6 5-42 16,-2-3-55-16,-1 6 138 16,-1 1-516-16,-16-9 173 15</inkml:trace>
        </inkml:traceGroup>
        <inkml:traceGroup>
          <inkml:annotationXML>
            <emma:emma xmlns:emma="http://www.w3.org/2003/04/emma" version="1.0">
              <emma:interpretation id="{AAB96295-DA0F-46FB-8AC7-7AD0AEE212EE}" emma:medium="tactile" emma:mode="ink">
                <msink:context xmlns:msink="http://schemas.microsoft.com/ink/2010/main" type="inkWord" rotatedBoundingBox="6867,16263 6398,16269 6383,15051 6852,15045"/>
              </emma:interpretation>
              <emma:one-of disjunction-type="recognition" id="oneOf2">
                <emma:interpretation id="interp2" emma:lang="" emma:confidence="0">
                  <emma:literal>0</emma:literal>
                </emma:interpretation>
                <emma:interpretation id="interp3" emma:lang="" emma:confidence="0">
                  <emma:literal>&amp;</emma:literal>
                </emma:interpretation>
                <emma:interpretation id="interp4" emma:lang="" emma:confidence="0">
                  <emma:literal>4</emma:literal>
                </emma:interpretation>
                <emma:interpretation id="interp5" emma:lang="" emma:confidence="0">
                  <emma:literal>l</emma:literal>
                </emma:interpretation>
                <emma:interpretation id="interp6" emma:lang="" emma:confidence="0">
                  <emma:literal>°</emma:literal>
                </emma:interpretation>
              </emma:one-of>
            </emma:emma>
          </inkml:annotationXML>
          <inkml:trace contextRef="#ctx0" brushRef="#br0" timeOffset="13769.3466">-4801 288 968 0,'-10'-7'241'0,"-1"1"78"16,1 1-281-16,-3 5-24 15,5 7-11-15,-5 2 3 16,0 4 0-16,2 10 7 15,1 0 9-15,2 6 1 16,2 0-5-16,6 7-4 16,-2-5-4-16,7 6-6 15,0-6 1-15,0 4-4 16,0-4 2-16,3 10-4 16,0-6 3-16,3 19-3 15,0-2 4-15,6 13-3 16,-1-2 3-16,0 7-3 0,0-10 2 15,4 1-2-15,-4-7 3 16,3-4-2-16,-1-11 3 16,2-3-2-16,1-7 2 15,0-5-3-15,0-6 5 16,5 3-5-16,-3-6 5 16,3-10-5-16,-9-2 4 15,6-1-4-15,-7-9 6 0,1-4-4 16,-9-2 7-16,6-12-4 15,-4-7 6-15,0-22-3 16,-7-2 2-16,2-19-5 16,-7 0 4-16,1-11-5 15,-3 15 7-15,-2-2 1 16,1 18 9-16,-3-5-3 16,0 11 3-16,-5-4-7 15,6 6-4-15,-4-8-8 16,0 6 2-16,-4-6-5 15,0 9 7-15,-4-2-4 16,-2 7 7-16,-2 5-3 16,4 14 5-16,-7 6-10 15,3 9-7-15,-6 12-54 0,0 6-18 16,-13 23-324-16,3 9 55 16</inkml:trace>
        </inkml:traceGroup>
        <inkml:traceGroup>
          <inkml:annotationXML>
            <emma:emma xmlns:emma="http://www.w3.org/2003/04/emma" version="1.0">
              <emma:interpretation id="{A3744BDA-BF33-4CEE-B249-6B56A1992E35}" emma:medium="tactile" emma:mode="ink">
                <msink:context xmlns:msink="http://schemas.microsoft.com/ink/2010/main" type="inkWord" rotatedBoundingBox="5555,16234 5041,16240 5027,15112 5541,15105"/>
              </emma:interpretation>
              <emma:one-of disjunction-type="recognition" id="oneOf3">
                <emma:interpretation id="interp7" emma:lang="" emma:confidence="1">
                  <emma:literal/>
                </emma:interpretation>
              </emma:one-of>
            </emma:emma>
          </inkml:annotationXML>
          <inkml:trace contextRef="#ctx0" brushRef="#br0" timeOffset="-2378.0777">-6081 349 502 0,'-1'-1'155'15,"1"-1"24"-15,-2-3-125 16,1 5-42-16,-1-6-1 15,-1-1 2-15,-2-1 12 16,-2 0 27-16,-1 2 45 16,0 2 13-16,-3 3 12 15,-2 2-4-15,-2 6-20 16,2 3-48-16,0 1-10 16,2 2-14-16,0 2-7 0,2-4-10 15,3 2-2-15,-2-3-3 16,1 1-1-16,3-1-2 15,-5 4 3-15,1-2 1 16,2 6 4-16,-1 3 3 16,6 8 6-16,-1 0-3 15,4 10 7-15,3-2-5 16,1 4 0-16,1-2-8 16,6 5 1-16,-2-6-8 15,0 9 3-15,2-4-5 0,0 4 3 16,-3-5-3-16,-2 5 3 15,-1-7-3-15,-1 7 2 16,1-8-2-16,-3 5 2 16,3-8-1-16,3 3 3 15,-2-13 0-15,3 1 4 16,0-7-4-16,4-2 3 16,3-5-1-1,3 3-6-15,0-11 1 16,2-2-6-16,-2-3 7 15,0-7-5-15,0-7 9 16,-2 1-3-16,-1-11 6 16,0 1-6-16,-3-8 5 15,-4 0-8-15,4-13 0 16,-4 2 0-16,2-16 5 0,-3-1-6 16,1-12 6-16,2 8 0 15,-2-4 0-15,-2 12-5 16,-1 5 6-16,-5 14-6 15,-5-1 7-15,1 9-5 16,-3-4 9-16,-4 4-1 16,-3-7 10-16,-4 4-5 15,1-3 10-15,-4 6-8 0,3-6 7 16,1 7-10-16,4-1 9 16,2 4-5-16,-2 1 15 15,2 8-6-15,-3 2 10 16,3 4-11-16,-7 1 3 15,7 3-22-15,-4 3 4 16,8 4-12-16,-8 3-25 16,4 4-45-16,-10 3 156 15,-6 7-548-15,-17 7 194 16</inkml:trace>
        </inkml:traceGroup>
      </inkml:traceGroup>
    </inkml:traceGroup>
  </inkml:traceGroup>
</inkml:ink>
</file>

<file path=ppt/ink/ink34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0:08.02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6BC8C40-EEC6-42F7-AF90-F59AD6B09CE9}" emma:medium="tactile" emma:mode="ink">
          <msink:context xmlns:msink="http://schemas.microsoft.com/ink/2010/main" type="writingRegion" rotatedBoundingBox="22116,6487 30245,-1476 36266,4670 28137,12633"/>
        </emma:interpretation>
      </emma:emma>
    </inkml:annotationXML>
    <inkml:traceGroup>
      <inkml:annotationXML>
        <emma:emma xmlns:emma="http://www.w3.org/2003/04/emma" version="1.0">
          <emma:interpretation id="{0CED9A4B-9C48-456A-9220-81AEA98F2CDE}" emma:medium="tactile" emma:mode="ink">
            <msink:context xmlns:msink="http://schemas.microsoft.com/ink/2010/main" type="paragraph" rotatedBoundingBox="22648,5653 27703,1309 28948,2758 23893,7102" alignmentLevel="1"/>
          </emma:interpretation>
        </emma:emma>
      </inkml:annotationXML>
      <inkml:traceGroup>
        <inkml:annotationXML>
          <emma:emma xmlns:emma="http://www.w3.org/2003/04/emma" version="1.0">
            <emma:interpretation id="{E9C2F3DE-154C-46C3-A3A6-9C82228B75A2}" emma:medium="tactile" emma:mode="ink">
              <msink:context xmlns:msink="http://schemas.microsoft.com/ink/2010/main" type="line" rotatedBoundingBox="22648,5653 27703,1309 28948,2758 23893,7102"/>
            </emma:interpretation>
          </emma:emma>
        </inkml:annotationXML>
        <inkml:traceGroup>
          <inkml:annotationXML>
            <emma:emma xmlns:emma="http://www.w3.org/2003/04/emma" version="1.0">
              <emma:interpretation id="{DEB258B2-9D76-4D31-8626-4BC8719363B4}" emma:medium="tactile" emma:mode="ink">
                <msink:context xmlns:msink="http://schemas.microsoft.com/ink/2010/main" type="inkWord" rotatedBoundingBox="22648,5653 27703,1309 28948,2758 23893,7102"/>
              </emma:interpretation>
              <emma:one-of disjunction-type="recognition" id="oneOf0">
                <emma:interpretation id="interp0" emma:lang="" emma:confidence="1">
                  <emma:literal/>
                </emma:interpretation>
              </emma:one-of>
            </emma:emma>
          </inkml:annotationXML>
          <inkml:trace contextRef="#ctx0" brushRef="#br0">1138 525 891 0,'2'2'180'0,"14"-9"108"0,9-7-256 16,15-17-3-16,6-10 7 16,12-19 13-16,0-5-22 15,10-8 0-15,-11 4-14 16,10-1 3-16,-14 10 109 15,-2-13-439-15,-22 15 187 16</inkml:trace>
          <inkml:trace contextRef="#ctx0" brushRef="#br0" timeOffset="-261.3751">1088 342 861 0,'0'-2'261'0,"0"-3"54"15,5-4-241-15,10-11-29 16,6-3-28 0,13-19 5-16,10 0-15 0,7-10 5 15,1-1-10-15,2-7 5 16,-7 8-8-16,0-5 5 15,-5 8-5-15,0 9-9 16,-9 9-158-16,-4 5-155 16,-11 23-15-16</inkml:trace>
          <inkml:trace contextRef="#ctx0" brushRef="#br0" timeOffset="-1996.9437">144 415 750 0,'-5'-26'279'0,"0"6"36"15,2 9-205-15,3 6-27 0,2 10-45 16,3 6-4-16,0 11-22 16,6 15 8-16,5 11-7 15,8 22 15-15,-1 3-8 16,6 16 9-16,-1-4-12 16,4 12 6-16,-6-14-14 15,3 6 9-15,-3-14-9 0,-3-6 10 16,-5-18-4-16,-2-11 14 15,-8-15-2-15,-1-11 23 16,-6-9 7-16,-4-8 37 16,-5-9-11-16,-8-18 2 15,-7-16-27-15,-13-30-12 16,-1-10-41-16,-10-16 1 16,2 8-9-16,-6-10 6 15,8 21-6-15,0 5 6 16,11 18-7-16,4 2 8 15,9 22-9-15,8 4 8 16,1 11-9-16,2 3 8 16,3 8-11-16,10 4 6 15,-2 2-12-15,10 8 6 16,5 4-8-16,14 8 7 16,1 3-5-16,12 12 11 0,1-2-5 15,4-1 8-15,-8-7-6 16,5-11 7-16,-6-15-3 15,-1-21 10-15,-6-16-5 16,-5-25 10-16,-8-7-4 16,-12-11 6-16,-11 8-10 15,-6 2 8-15,-5 25-9 16,0 12 5-16,5 29-18 0,3 25-1 16,7 16-8-16,7 36 5 15,6 17-4-15,9 15 16 16,7-2 0-16,10 12 8 15,-1-27-8-15,9-4 8 16,-2-24-9-16,5-4 8 16,-5-16-7-16,0 4-24 15,-7-11-55-15,-9 4-373 16,-10-4 76-16</inkml:trace>
          <inkml:trace contextRef="#ctx0" brushRef="#br0" timeOffset="44932.3954">2613-2237 325 0,'-85'11'123'0,"4"18"10"16,-13 25-83-16,5 14-18 15,-18 20-10-15,-20 33 15 16,4 6-9-1,13-4 29-15,8-4 3 16,17 23 12-16,37-1-21 0,1 12 2 16,9-6-30-16,12 30-4 15,15-32-16-15,13-12 4 16,17-13-11-16,23 9 5 16,10-25-3-16,29-15 12 15,12-27-8-15,25-12-3 16,-1-29-7-16,22-17 6 15,-10-17-8-15,23-26 11 16,-17-12 6-16,20-17 10 16,-12-11-8-16,18-33 3 15,-20 7-8-15,8-19 11 16,-24 4-5-16,3-61 28 16,-31 12 14-16,-9-11 30 15,-26 14-4-15,-15-22 16 16,-21 60-23-16,-18 18-5 15,-16 1-27-15,-17-8 3 0,-7 33-14 16,-18-2 2-16,-4 8-14 16,-21 17 4-16,1 20-13 15,-30 10 5-15,-1 23-11 16,-30 16 5-16,7 7-20 16,-20 27-25-16,15 8 2 15,-6 20-331-15,30 14 84 16</inkml:trace>
          <inkml:trace contextRef="#ctx0" brushRef="#br0" timeOffset="54178.0733">4455-3796 402 0,'-58'20'172'0,"-10"20"67"15,3 7-81-15,-6 33 6 16,11 7-4-16,0 25-19 16,43-13 14-1,3 2-117-15,2 131-16 16,37-103 5 0,1 1-17-16,58 138-8 15,26-23 5-15,22-98-8 16,-43-100 8-1,0 2 0-15,67-21-5 16,-22-32 7-16,6-30-4 16,-23-18 4-16,-46-22-3 15,-17 1 5-15,-3-13 10 0,-16 2 13 16,-5-87 2-16,-13 15 7 16,-14-11-4-16,-18 2-9 15,-25-13-13-15,-19 80-2 16,-30-6-9-16,-11 18 3 15,-24 9-9-15,1 39 4 16,-17 38-2-16,17 36 3 0,-5 37-4 16,23 11 6-16,9 14-9 15,28-17-34-15,32-5-370 16,33-37 108-16</inkml:trace>
        </inkml:traceGroup>
      </inkml:traceGroup>
    </inkml:traceGroup>
    <inkml:traceGroup>
      <inkml:annotationXML>
        <emma:emma xmlns:emma="http://www.w3.org/2003/04/emma" version="1.0">
          <emma:interpretation id="{B31EFDA4-AAA0-4E45-8E8F-C6355D11DE8B}" emma:medium="tactile" emma:mode="ink">
            <msink:context xmlns:msink="http://schemas.microsoft.com/ink/2010/main" type="paragraph" rotatedBoundingBox="22867,6811 27870,764 29247,1903 24244,7950" alignmentLevel="1"/>
          </emma:interpretation>
        </emma:emma>
      </inkml:annotationXML>
      <inkml:traceGroup>
        <inkml:annotationXML>
          <emma:emma xmlns:emma="http://www.w3.org/2003/04/emma" version="1.0">
            <emma:interpretation id="{36E59730-A59C-4F44-87A9-A73F52EAEDE8}" emma:medium="tactile" emma:mode="ink">
              <msink:context xmlns:msink="http://schemas.microsoft.com/ink/2010/main" type="line" rotatedBoundingBox="22867,6811 27870,764 29247,1903 24244,7950"/>
            </emma:interpretation>
          </emma:emma>
        </inkml:annotationXML>
        <inkml:traceGroup>
          <inkml:annotationXML>
            <emma:emma xmlns:emma="http://www.w3.org/2003/04/emma" version="1.0">
              <emma:interpretation id="{48BBADBA-3C6B-4167-8FFA-5B6527F38DC4}" emma:medium="tactile" emma:mode="ink">
                <msink:context xmlns:msink="http://schemas.microsoft.com/ink/2010/main" type="inkWord" rotatedBoundingBox="23399,7251 24177,6311 25022,7010 24244,7950">
                  <msink:destinationLink direction="with" ref="{178F47EF-C106-48AC-AE43-1CEA17CFB581}"/>
                </msink:context>
              </emma:interpretation>
            </emma:emma>
          </inkml:annotationXML>
          <inkml:trace contextRef="#ctx0" brushRef="#br0" timeOffset="1411.4567">353 1896 1006 0,'-11'6'351'0,"1"-7"46"16,9-8-271-16,7-16-48 15,12-13-34-15,19-27-6 16,14-11-9-16,20-18-5 16,-1 8 0-16,11-16-12 15,-7 21-2-15,4-10-10 16,-13 15 5-16,5-4-66 16,-13 25-24-16,-9 2-346 15,-18 25 48-15</inkml:trace>
          <inkml:trace contextRef="#ctx0" brushRef="#br0" timeOffset="1997.5445">825 2092 1064 0,'-39'-37'304'0,"15"3"76"16,5-22-290-16,12-5-38 15,15-30-17 1,15 5-4-16,14-13-13 0,7 20-3 16,18 6-11-16,-1 32 2 15,9 15-11-15,0 20 5 0,6 14-8 16,-16 11 8-16,-3 10-8 16,-23 4 9-16,-11 15-4 15,-15 0 16 1,-12 15 16-16,-10-2 23 0,-10 9 7 15,-14-11 10-15,-10-3-10 32,-4-20-13-32,-12-13-30 0,6-22-62 0,1-27-419 15,13-16 107-15</inkml:trace>
          <inkml:trace contextRef="#ctx0" brushRef="#br0" timeOffset="1723.2769">966 1654 1171 0,'9'34'247'0,"2"16"110"15,8 6-342-15,11 10-16 16,0-3 4-16,9-1-4 16,2-13 4-16,9 2-4 15,-4-10 6-15,-1 0-5 16,-11-6-3-16,-3 1-47 15,-18-10-125-15,-18-2-187 16,-11-6-23-16</inkml:trace>
        </inkml:traceGroup>
        <inkml:traceGroup>
          <inkml:annotationXML>
            <emma:emma xmlns:emma="http://www.w3.org/2003/04/emma" version="1.0">
              <emma:interpretation id="{33C19E0A-1B81-4272-AB98-AF29E027F1E2}" emma:medium="tactile" emma:mode="ink">
                <msink:context xmlns:msink="http://schemas.microsoft.com/ink/2010/main" type="inkWord" rotatedBoundingBox="24731,4559 25212,3977 26281,4861 25800,5443"/>
              </emma:interpretation>
              <emma:one-of disjunction-type="recognition" id="oneOf1">
                <emma:interpretation id="interp1" emma:lang="" emma:confidence="1">
                  <emma:literal/>
                </emma:interpretation>
              </emma:one-of>
            </emma:emma>
          </inkml:annotationXML>
          <inkml:trace contextRef="#ctx0" brushRef="#br0" timeOffset="3322.6519">2019-1267 1033 0,'-3'-37'295'0,"-5"41"65"16,3 24-284-16,0 24-48 0,3 50-13 15,4 4-10-15,3 12 2 16,5-14 0-16,4-4 0 15,4-30 0-15,6 6 0 16,7-16-1-16,-3-1 0 16,-1-19 0-16,1-17 5 15,-2-20 4-15,1-27 5 16,1-18 0-16,3-7 0 16,-5 0-7-16,0-3-4 15,-7 25-5-15,-1 4-47 16,-10 4-23-16,0-1-329 15,-8-1 57-15</inkml:trace>
          <inkml:trace contextRef="#ctx0" brushRef="#br0" timeOffset="3658.9646">2417-821 957 0,'1'16'214'0,"4"17"91"0,5 2-274 16,6 1-9-16,3 0 0 15,9 1 1-15,-2-16-6 16,11-2-3-16,-3-12-4 16,5-12 3-16,-8-14-2 15,0-17 2-15,-13-11-1 16,-4-2-4-16,-12 14-3 0,0-35 2 16,-9 20 1-16,5 45 5 15,-4 6 4-15,3 14 4 16,-1 51 4-16,8 11 8 15,-1-29-1-15,3 12 6 16,6-1 2-16,4 14-4 16,0-7-9-16,4 7-2 15,4-10-12-15,4-11-5 16,-6-26-4-16,-1-11-44 16,-4-15 357-16,-1-15-722 15,-8-7 317-15</inkml:trace>
        </inkml:traceGroup>
        <inkml:traceGroup>
          <inkml:annotationXML>
            <emma:emma xmlns:emma="http://www.w3.org/2003/04/emma" version="1.0">
              <emma:interpretation id="{75622346-B5D3-4522-9D5B-2CBDA2A7AF19}" emma:medium="tactile" emma:mode="ink">
                <msink:context xmlns:msink="http://schemas.microsoft.com/ink/2010/main" type="inkWord" rotatedBoundingBox="25863,3944 28240,1070 29167,1837 26790,4710"/>
              </emma:interpretation>
              <emma:one-of disjunction-type="recognition" id="oneOf2">
                <emma:interpretation id="interp2" emma:lang="" emma:confidence="1">
                  <emma:literal/>
                </emma:interpretation>
              </emma:one-of>
            </emma:emma>
          </inkml:annotationXML>
          <inkml:trace contextRef="#ctx0" brushRef="#br0" timeOffset="6247.0035">4249-3186 1092 0,'-6'10'281'0,"-1"1"77"16,7 7-312-16,7 14-30 16,3 7-14-16,4 49 1 15,4 14 2-15,11 28 3 16,0-13 0-16,10-2 0 16,-3-50-2-16,3-26 2 0,-8-26-3 15,3-13 7-15,-10-2 3 16,7-9 5-16,-2-6 0 15,5-18-1-15,-6-9-6 16,1-10-3-16,-6 1-20 16,-5 3-40-16,-4-35 478 15,-9 11-819-15,-11 12 390 0</inkml:trace>
          <inkml:trace contextRef="#ctx0" brushRef="#br0" timeOffset="6513.2937">4796-3022 1003 0,'10'71'305'0,"3"14"59"0,8 27-248 0,5 8-82 0,9-2 0 15,-1-63-8-15,5-13-6 16,-5-26-10-16,2-6-4 15,-10-5-3-15,-3-7-47 16,-14-7 379-16,-9-27-719 16,-12-29 319-16</inkml:trace>
          <inkml:trace contextRef="#ctx0" brushRef="#br0" timeOffset="6654.9132">4682-3257 1155 0,'-1'6'356'0,"-6"-14"77"16,2 3-310-16,7 0-64 15,-4 7-17-15,1-4-28 0,1 2-55 16,0 0-37-16,-16-14-359 16,-4-9 64-16</inkml:trace>
          <inkml:trace contextRef="#ctx0" brushRef="#br0" timeOffset="7117.8673">5138-3249 1454 0,'-6'10'447'0,"-6"-14"88"16,3 6-401-16,2-2-62 15,2-2-42-15,7 6-9 16,-1-4-15-16,9-2-126 15,3-6 389-15,-3-29-809 16,-7-14 276-16</inkml:trace>
          <inkml:trace contextRef="#ctx0" brushRef="#br0" timeOffset="7434.0998">5331-3726 1204 0,'49'-47'804'0,"1"2"-707"16,-19 46-63-16,-29 33-34 0,-6 39 2 15,1 20 2-15,11 1 3 16,2-16-3-16,14-4-1 16,1-22-2-16,10-11-1 15,-2-25 1-15,9-16 4 16,-6-20 1-16,-2-20 1 16,-5-7 1-16,-6-15-4 15,-9 5-38-15,-12 1 264 16,-9 9-669-16,-9 4 275 15</inkml:trace>
          <inkml:trace contextRef="#ctx0" brushRef="#br0" timeOffset="7667.6349">5231-4219 785 0,'4'-5'645'16,"-2"2"-154"-16,-7 3-53 15,5 1-360-15,2 1-61 16,3 5-6-16,4 2 6 16,-2-2-223-16,-9-2-287 0</inkml:trace>
          <inkml:trace contextRef="#ctx0" brushRef="#br0" timeOffset="4041.0213">2816-1424 1321 0,'-10'3'398'0,"7"0"68"16,3 5-373-16,4 0-46 15,0 0-43-15,7 0-2 16,7-4-1-16,9-4-10 16,-1-2-60-16,10-9-397 15,-7-9 102-15</inkml:trace>
          <inkml:trace contextRef="#ctx0" brushRef="#br0" timeOffset="4599.7948">3025-1775 1111 0,'-5'25'302'0,"3"13"78"0,4-2-292 15,8-5-65-15,7 0-4 16,8-15-2-16,6-13-4 16,4-11-4-16,9-15 2 15,-5-17 0-15,0-15-1 16,-8-2-2-16,-10-3-3 15,-11 6-2-15,-9 3-4 16,-11 12 0-16,-3 6-1 16,2 14-2-16,0 9-1 15,4 15 4-15,2 14-2 16,4 9 0-16,4 9 3 16,5 0 4-16,5 10 3 0,7 4 3 15,4 10 1-15,0 1-1 16,5 11-1-1,1-8-4-15,2-2-1 0,-3-13 0 16,7-3 1-16,-7-1 0 16,0 16-55-16,-8-2 359 15,1 6-722-15,-9 33 305 16</inkml:trace>
          <inkml:trace contextRef="#ctx0" brushRef="#br0" timeOffset="5408.8839">3594-1892 1128 0,'-23'0'323'0,"4"-1"87"16,12-4-325-16,12-6-23 15,10-2-31-15,14-21-7 16,12-12-18-16,17-12-2 15,4-6 0-15,12-2 0 16,1 12-11-16,-1 9-66 16,-15 13-114-16,7 12-230 15,-17 6-27-15</inkml:trace>
          <inkml:trace contextRef="#ctx0" brushRef="#br0" timeOffset="5170.8273">3732-2224 1204 0,'2'-18'304'0,"1"34"88"16,5 5-347-16,7 10-32 0,4 2-15 15,10 25 2-15,4-11 1 16,6 3 6-16,-1-7-34 16,5-3-24-16,-13-16-342 15,-8-1 70-15</inkml:trace>
        </inkml:traceGroup>
      </inkml:traceGroup>
    </inkml:traceGroup>
    <inkml:traceGroup>
      <inkml:annotationXML>
        <emma:emma xmlns:emma="http://www.w3.org/2003/04/emma" version="1.0">
          <emma:interpretation id="{4DB7B4BC-D358-4FA2-A040-32ACD997F97E}" emma:medium="tactile" emma:mode="ink">
            <msink:context xmlns:msink="http://schemas.microsoft.com/ink/2010/main" type="paragraph" rotatedBoundingBox="24834,6280 31942,153 33416,1863 26308,7990" alignmentLevel="2"/>
          </emma:interpretation>
        </emma:emma>
      </inkml:annotationXML>
      <inkml:traceGroup>
        <inkml:annotationXML>
          <emma:emma xmlns:emma="http://www.w3.org/2003/04/emma" version="1.0">
            <emma:interpretation id="{71293141-9E4C-450A-A069-0CED088B629A}" emma:medium="tactile" emma:mode="ink">
              <msink:context xmlns:msink="http://schemas.microsoft.com/ink/2010/main" type="line" rotatedBoundingBox="24834,6280 31942,153 33416,1863 26308,7990"/>
            </emma:interpretation>
          </emma:emma>
        </inkml:annotationXML>
        <inkml:traceGroup>
          <inkml:annotationXML>
            <emma:emma xmlns:emma="http://www.w3.org/2003/04/emma" version="1.0">
              <emma:interpretation id="{1DED87D5-22FF-45EB-B77D-846E0986AEC1}" emma:medium="tactile" emma:mode="ink">
                <msink:context xmlns:msink="http://schemas.microsoft.com/ink/2010/main" type="inkWord" rotatedBoundingBox="25222,6731 27700,4595 28487,5508 26010,7644"/>
              </emma:interpretation>
              <emma:one-of disjunction-type="recognition" id="oneOf3">
                <emma:interpretation id="interp3" emma:lang="" emma:confidence="1">
                  <emma:literal/>
                </emma:interpretation>
              </emma:one-of>
            </emma:emma>
          </inkml:annotationXML>
          <inkml:trace contextRef="#ctx0" brushRef="#br0" timeOffset="21041.9668">3519 340 1046 0,'4'-45'237'16,"14"3"101"-16,12 3-305 15,8 5-8-15,7 9-5 16,0 14 2-16,7 14-12 16,-8 12 1-16,2 19-9 15,-12 8 1-15,-7 21 1 16,-12 9 15-16,-9 17 7 15,-6 0 12-15,2 4 6 16,-4-20 2-16,6-5-9 16,4-26-5-16,3-13-12 15,7-13-4-15,5-8-12 16,1-14 2-16,12-15-5 0,-9-10 7 16,2-23-46-16,-4-7-14 15,-4-14-358-15,-13 12 71 16</inkml:trace>
          <inkml:trace contextRef="#ctx0" brushRef="#br0" timeOffset="21198.0866">3818 546 1126 0,'-18'13'312'16,"5"-6"78"-16,15-11-325 0,12-10-26 16,7-9-24-16,20-17-9 15,1-7 0-15,16-12-24 16,1 4-23-16,6-5-350 15,-7 11 85-15</inkml:trace>
          <inkml:trace contextRef="#ctx0" brushRef="#br0" timeOffset="21511.4018">4290 87 584 0,'-28'13'512'16,"4"7"-119"-16,-8 12-4 15,2 5-326-15,4 15-24 16,7-3-15-16,3-7-13 15,9-11-4-15,10-10-7 16,7-14-2-16,11-16-1 0,8-8 5 16,17-6-3-16,-4-5 5 15,7 1 0-15,-4 10 0 16,-1 8-7-16,-12 12 3 16,-2 15-6-16,-14 8 4 15,-6 9-2-15,-14 4 9 16,-7 7 14-16,-4-4 19 15,-9 3 18-15,-4-9 7 16,-1 0-3-16,2-12-13 0,-6-6-15 16,9-10-35-16,0-13-102 15,2-9 149-15,21-20-514 16,6-7 125-16</inkml:trace>
          <inkml:trace contextRef="#ctx0" brushRef="#br0" timeOffset="20645.6548">3137 1276 721 0,'-10'10'448'16,"5"-13"-80"-16,10-12-78 0,13-11-277 15,9-15-10-15,16-15-3 16,4-3 6-16,8-9-5 16,-5 15 5-16,5 6-8 15,-13 27 3-15,-1 23-10 16,-10 25 4-16,-9 26-2 15,-7 17 9-15,-7 25-4 16,-10 1 9-16,-12 7-3 16,-6-10 6-16,-9 0 0 15,3-23 6-15,-1-8-5 16,10-14 4-16,14-16-18 16,16-25-377-16,10-16 119 15</inkml:trace>
          <inkml:trace contextRef="#ctx0" brushRef="#br0" timeOffset="22052.0355">4277-453 1151 0,'-23'-16'307'15,"9"3"97"-15,7 8-336 16,9 18-26-16,9 16-13 0,10 28-9 15,7 14-9-15,9 30-2 16,5-2 11-16,7 5-10 16,-2-22-4-16,11-2-5 15,-9-23 4-15,5-12-4 16,-11-26 5-16,-4-19-1 16,-13-29 10-16,0-24-4 15,-10-20 6-15,-4-25-5 16,-9-4 2-16,0 5-8 15,-4 24 2-15,-8 15-8 16,8 33 5-16,1 35-18 16,1 27 5-16,4 25-4 15,8 14 10-15,4 12-5 16,4-10 17-16,8-9-5 16,5-20 4-16,8-12-6 0,0-20-15 15,7-14-422 1,-9-19 135-16</inkml:trace>
          <inkml:trace contextRef="#ctx0" brushRef="#br0" timeOffset="22315.8634">5171-44 1278 0,'-4'8'352'16,"4"-8"96"-16,0 5-360 16,2-2-45-16,4 8-17 15,4 1-15-15,3-7-38 16,0-2-56-16,-1-24-368 16,-11-15 74-16</inkml:trace>
          <inkml:trace contextRef="#ctx0" brushRef="#br0" timeOffset="20357.4222">2871 2176 1098 0,'-20'17'288'0,"15"-13"77"15,12-13-319-15,14-9-12 16,11-18-20-16,14-26-3 0,6-12 3 15,11-23-4 1,-1-4 0-16,2-9-29 0,-7 22 60 16,-7-1-419-16,-24 19 135 15</inkml:trace>
          <inkml:trace contextRef="#ctx0" brushRef="#br0" timeOffset="20187.2331">2919 1918 1276 0,'-32'38'702'16,"1"1"-665"-16,39-75-31 0,20-27-3 0,16-28-5 15,11-5 9-15,-2 12-8 16,-7 19 8-16,-4 2-51 16,-8 21-19-16,-7 7-345 15,-17 21 61-15</inkml:trace>
        </inkml:traceGroup>
        <inkml:traceGroup>
          <inkml:annotationXML>
            <emma:emma xmlns:emma="http://www.w3.org/2003/04/emma" version="1.0">
              <emma:interpretation id="{0CF07981-325E-4566-BDD4-9C387B40F673}" emma:medium="tactile" emma:mode="ink">
                <msink:context xmlns:msink="http://schemas.microsoft.com/ink/2010/main" type="inkWord" rotatedBoundingBox="27550,3939 29912,1902 30985,3147 28623,5183"/>
              </emma:interpretation>
              <emma:one-of disjunction-type="recognition" id="oneOf4">
                <emma:interpretation id="interp4" emma:lang="" emma:confidence="1">
                  <emma:literal/>
                </emma:interpretation>
              </emma:one-of>
            </emma:emma>
          </inkml:annotationXML>
          <inkml:trace contextRef="#ctx0" brushRef="#br0" timeOffset="22751.8724">5283-688 1267 0,'-18'5'301'0,"1"11"103"16,14 13-365-16,6 10-23 16,9 5-6-16,12 18-7 15,9-9 4-15,4 1-7 16,0-17 7-16,2-11-9 15,-3-23 7-15,-2-29-6 16,-7-27 7-16,-4-9-5 16,-10-8 7-16,-13-11-4 15,-8 18 5-15,-3 14-5 16,-6 15 4-16,4 11-10 16,5 28 5-16,7 18-9 15,1 11 6-15,11 15-8 16,4-4 12-16,6 4-8 15,0-10 8-15,8-7-8 16,-3-16 8-16,10-11-14 16,-2-21-14-16,1-20-50 15,-7-7 73-15,-4-29-418 0,-9-30 123 16</inkml:trace>
          <inkml:trace contextRef="#ctx0" brushRef="#br0" timeOffset="23090.245">5683-1446 1134 0,'-14'25'269'16,"-4"6"118"-16,5 3-318 0,3 9-13 16,7 6-1-16,11 3-13 15,5-11-16-15,16-4-16 16,5-19-5-16,12-17-4 16,-1-10 5-16,4 7-6 15,-9-6 6-15,2 14-5 16,-11 12 2-16,-2 54-6 15,-8-8 6-15,-3 9-5 16,-3 2 6-16,-5-2-5 16,-6-44 7-16,-8 2 13 15,-8-3 24-15,-12-7 22 16,-5-7 14-16,-13-6-4 16,-2-4-14-16,-5-9-21 15,4 2-24-15,-2-10-30 16,9-4-17-16,9-9-48 0,13-3-19 15,9-6-44-15,14 7 3 16,6 4-323-16,10-32 112 16</inkml:trace>
          <inkml:trace contextRef="#ctx0" brushRef="#br0" timeOffset="23375.1689">6022-1695 1282 0,'-14'-4'330'0,"-4"11"106"16,13 11-369-16,8 13-19 16,4 9-13-16,6 12-13 15,9 0-2-15,4 1-10 16,8-14 6-16,7 5-12 16,-2-11 5-16,-4 22-9 15,-2-2 6-15,-4 2-10 16,-5-17 5-16,-4-14-49 15,-7-42-29-15,-2-29-382 16,-6-11 76-16</inkml:trace>
          <inkml:trace contextRef="#ctx0" brushRef="#br0" timeOffset="24493.6862">6277-1457 1048 0,'-5'2'267'0,"10"-7"84"15,5-5-287-15,6 0-41 16,8-6-4-16,0-5 2 16,7-11-7-16,-3-1-2 15,-2-9-5-15,-10 3 1 16,-6 0 14-16,-12 13 12 0,-6 7 6 16,-8 14 5-16,-7 16-2 15,0 15-13 1,1 20-12-16,4 6 1 0,6 6 5 15,9-5 6-15,8-6-6 16,10-14 5 0,7-12-13-16,1-13-5 0,10-6-8 15,-1-9 6-15,2-12-5 16,-5-10 7-16,4-17-3 16,-12-9 3-16,-3-15-5 15,-10 10 2-15,-5 7-6 16,-5 20 2-16,1 17-9 15,-4 23 4-15,0 20-5 16,2 9 6-16,-2 14-3 16,3 2 12-16,7 0-3 15,6-15 6-15,14-8-5 16,6-17 3-16,6-11-8 0,2-14 7 16,3-3-8-16,-8-19 8 15,0-19-6-15,-6-4 6 16,-10-14-10-16,-17 19-43 31,1 1-7-31,-7-47-23 0,-11 18 7 16,-5 5 6-16,-7 20 29 0,10 35 7 15,-5 16 23-15,4-3-3 16,4 5 1-16,7-15 3 16,-1 20 9-16,10-2-13 15,2 5 2-15,10 9-7 16,4 25 6-16,7 7-7 15,-5-7 6 1,1 0 9-16,25 50-7 16,-3-2 8-16,4-2-7 15,-2-20 6-15,-17-22-6 16,-9-10 6-16,-5-20 15 16,-8-12 19-16,-5-12 15 15,-5-20 9-15,-1-17-4 16,-7 0-12-16,-13-10-18 15,-5 1-13-15,-11-6-8 16,3 11 3-16,1 7-3 0,14 14 9 16,8 11-8-1,9 19 6-15,9 9-10 0,3 7 3 16,11-2-13-16,10-2 6 16,19-3-9-16,6-10 10 15,15-14-6-15,1-7 8 16,4-14-6-16,-12 6 8 15,-3-19-6-15,-23 8 6 16,-11 1-4-16,-13 14 5 0,-11-2-7 16,-11 27 3-16,0 12-5 15,-2 22 5-15,-4 20-6 16,6 8 13-16,5 2 3 16,8-1 6-16,6-22-7 15,9-10 6-15,12-17-12 16,6-12 1-16,12-31-6 15,1 0 7-15,7-32-7 16,-11 3 8-16,2-3-15 16,-13 19 3-16,-5 3-9 15,-11 25 2-15,-6 8-8 16,-7 14 15-16,-4 6-4 16,-1 20 8-16,0 7 0 15,1-2 9-15,5-1-7 16,6 0 6-16,8-26-6 0,5-14 4 15,12-14-6-15,-5-12 8 16,2-16-94-16,-7 2-1 16,-14-1-394-16</inkml:trace>
          <inkml:trace contextRef="#ctx0" brushRef="#br0" timeOffset="24679.7238">6295-2777 1487 0,'-44'57'309'0,"23"-129"146"15,22 2-464-15,6 10-54 16,16 0-386-16,3-1 88 16</inkml:trace>
        </inkml:traceGroup>
        <inkml:traceGroup>
          <inkml:annotationXML>
            <emma:emma xmlns:emma="http://www.w3.org/2003/04/emma" version="1.0">
              <emma:interpretation id="{196A44A1-02BA-4553-B535-BAEF6C123F23}" emma:medium="tactile" emma:mode="ink">
                <msink:context xmlns:msink="http://schemas.microsoft.com/ink/2010/main" type="inkWord" rotatedBoundingBox="30628,3809 31136,3371 31362,3634 30854,4072"/>
              </emma:interpretation>
              <emma:one-of disjunction-type="recognition" id="oneOf5">
                <emma:interpretation id="interp5" emma:lang="" emma:confidence="0">
                  <emma:literal>°</emma:literal>
                </emma:interpretation>
                <emma:interpretation id="interp6" emma:lang="" emma:confidence="0">
                  <emma:literal>o</emma:literal>
                </emma:interpretation>
                <emma:interpretation id="interp7" emma:lang="" emma:confidence="0">
                  <emma:literal>O</emma:literal>
                </emma:interpretation>
                <emma:interpretation id="interp8" emma:lang="" emma:confidence="0">
                  <emma:literal>@</emma:literal>
                </emma:interpretation>
                <emma:interpretation id="interp9" emma:lang="" emma:confidence="0">
                  <emma:literal>0</emma:literal>
                </emma:interpretation>
              </emma:one-of>
            </emma:emma>
          </inkml:annotationXML>
          <inkml:trace contextRef="#ctx0" brushRef="#br0" timeOffset="72774.4987">8020-1840 680 0,'7'-42'391'16,"-17"13"-60"-16,-21 37-86 15,-17 23-233-15,-9 39-6 16,8 7-9-16,1 21 13 16,5-15-1-16,11-11 15 15,17-23-7-15,12-12 8 16,10-17-12-16,10-12 2 0,11-5-12 16,8-12 13-16,4-13-6 15,14-21 9-15,-2-14-5 16,6-23 12-16,-8-2-11 15,-4-8 8-15,-20 22-8 16,-17 3 19-16,-13 25-10 16,-16 12 11-16,-11 15-13 15,-17 9 3-15,-3 20-28 0,-23 26-14 16,2 20-191-16</inkml:trace>
        </inkml:traceGroup>
        <inkml:traceGroup>
          <inkml:annotationXML>
            <emma:emma xmlns:emma="http://www.w3.org/2003/04/emma" version="1.0">
              <emma:interpretation id="{46B455E6-055A-4901-89FF-0BCF93F74419}" emma:medium="tactile" emma:mode="ink">
                <msink:context xmlns:msink="http://schemas.microsoft.com/ink/2010/main" type="inkWord" rotatedBoundingBox="30860,2421 32602,919 33027,1412 31284,2914"/>
              </emma:interpretation>
              <emma:one-of disjunction-type="recognition" id="oneOf6">
                <emma:interpretation id="interp10" emma:lang="" emma:confidence="1">
                  <emma:literal/>
                </emma:interpretation>
              </emma:one-of>
            </emma:emma>
          </inkml:annotationXML>
          <inkml:trace contextRef="#ctx0" brushRef="#br0" timeOffset="27049.493">7972-2962 876 0,'-13'2'243'0,"5"-54"75"15,9 44-245-15,9-10-11 16,6-8-12-16,12-5-2 16,-9 13 28 15,-9 10-27-31,1 0-32 0,25-18-11 0,-8 11 5 15,-9 19-3-15,-9 17 12 16,-20 16-5-16,7 62 5 16,-2 21-9-16,7-3 1 15,-1-4-7-15,7-6 5 16,4-65-5-16,2-22 7 16,2-14-3-16,4-15 6 15,3-21-2-15,-7 0 10 0,3-17 0 16,-1-56 7-16,-3 4-9 15,-2 15 3-15,0-2-13 16,-2 15 1 0,-1 51-11-16,-5 3 5 0,0-1-7 15,-7 5 7 1,0-5-6-16,-6 8 7 0,0 4-3 16,-2-4 6-1,2 5-7-15,2 0 6 0,6 8-10 16,1 2 4-16,6 7-8 15,1-4 6-15,7 10-6 16,-2-10 8-16,3 0-6 16,-2-3 6-16,1-2-6 0,-5-6 7 15,1-7-3-15,-3-1 8 16,2-7-6-16,-2-7 6 16,-1-4-6-16,-4 5 4 15,-2-2-7-15,-2 6 5 16,-1 16-7-16,-1 4 5 15,0 8-10-15,-1 3 7 16,3 13-5-16,1-11 6 16,6 8-5-16,1-3 9 15,4 2-7-15,2-9 5 0,3-8-6 16,4-4 9-16,6-15-6 16,0-15 8-16,0-15-5 15,-5 2 6-15,-5-11-6 16,-10 10 4-16,-2 12-6 15,-6 11 5-15,2 15-8 16,0 15 4-16,2 17-6 16,1 4 6-16,3 10-7 15,1-7 8-15,4-3-5 16,-1-16 6-16,8-9-7 16,1-14 8-16,7-19-4 15,2-15 7-15,-1-13-6 16,-2 2 9-16,-4-11-8 15,-13 20 6-15,-3 12-3 0,-7 16 8 16,-1 10-10 0,-7 13 9-16,5 23-8 0,4 7 3 15,-3 17-10-15,1-3 11 16,10 3-10-16,-6-17 8 16,-1-10-7-16,5-19 9 15,5-15-8-15,1-11 12 16,1-21-8-16,1-4 8 0,1-8-7 15,-6 4 6-15,-1 2-11 16,-2 16 7-16,-7 8-10 16,-6 15 6-16,3 13-14 15,-5 10 6-15,7 14-19 16,1 5-18-16,6 0-60 16,-1-3-20-16,3-7-18 15,3-21-321-15,7-11 101 16</inkml:trace>
          <inkml:trace contextRef="#ctx0" brushRef="#br0" timeOffset="27554.2244">9089-3874 632 0,'10'-6'357'15,"-3"4"-2"-15,-7 1-154 0,-4 4-26 16,-2 7-75-16,-7 4-22 15,-3 6-31-15,-7 10-16 16,0 1-10-16,-4 2-2 16,7-1 3-16,1-4-7 15,9-7 5-15,2-8-9 16,9-7-2-16,9-6-9 16,6-5 4-16,7-9-7 15,6-2 7-15,7-4-5 16,-4 4 5-16,2 3-6 15,-6 8 4-15,-5 8-7 16,-7 12 3-16,-10 4-5 16,-7 9 5-16,-9 14-2 15,-4 2 7-15,-8 8 3 16,1-5 6-16,2-5-1 16,6-14 4-16,3-24-5 0,7-20-28 15,9-29 220 1,11-20-629-16,10-18 257 0</inkml:trace>
          <inkml:trace contextRef="#ctx0" brushRef="#br0" timeOffset="27225.6653">8870-3896 1095 0,'-11'-7'307'0,"1"1"81"16,7 4-316-16,1 10-22 15,4-6-23-15,1 6-20 16,2 0-19-16,0 0-52 0,8 0 0 15,-2-5-328-15,2-3 62 16</inkml:trace>
          <inkml:trace contextRef="#ctx0" brushRef="#br0" timeOffset="27996.7799">9334-3995 1022 0,'-31'69'284'0,"7"-4"103"15,1 0-278-15,9-13-14 0,11-6-14 16,11-17-33-1,11-15-25-15,12-20-15 0,14-22-7 16,4-14 9-16,1-26-7 16,-3-13 7-16,-3-29-6 15,-16 11 4-15,-9-5-7 16,-12 23 8-16,-9 11-6 16,-16 34 7-16,-9 10-7 15,-9 18 6-15,-6 13-9 16,-4 10 5-16,1 14-8 15,8 3 5-15,6 4-6 16,11-8 5-16,9-4-6 16,8-13 4-16,11-11-4 15,5-8 5-15,6-6-4 16,2-3 7-16,7 1-5 0,-1 8 5 16,3 10-10-16,-8 12 7 15,4 17-8-15,-8 11 9 16,-2 21-6-16,-6 7 8 15,-2 8-6-15,-8-8 8 16,3-2-44-16,1-16-116 0,-1-3-267 16,-6-17 12-1</inkml:trace>
        </inkml:traceGroup>
      </inkml:traceGroup>
    </inkml:traceGroup>
    <inkml:traceGroup>
      <inkml:annotationXML>
        <emma:emma xmlns:emma="http://www.w3.org/2003/04/emma" version="1.0">
          <emma:interpretation id="{81707E3B-6293-4A22-BCC1-B65D42326514}" emma:medium="tactile" emma:mode="ink">
            <msink:context xmlns:msink="http://schemas.microsoft.com/ink/2010/main" type="paragraph" rotatedBoundingBox="25177,9214 30671,3271 31996,4495 26501,10438" alignmentLevel="1"/>
          </emma:interpretation>
        </emma:emma>
      </inkml:annotationXML>
      <inkml:traceGroup>
        <inkml:annotationXML>
          <emma:emma xmlns:emma="http://www.w3.org/2003/04/emma" version="1.0">
            <emma:interpretation id="{EA6631D7-0D1B-47FA-9B72-D5F77DDB3D83}" emma:medium="tactile" emma:mode="ink">
              <msink:context xmlns:msink="http://schemas.microsoft.com/ink/2010/main" type="line" rotatedBoundingBox="25177,9214 30671,3271 31996,4495 26501,10438"/>
            </emma:interpretation>
          </emma:emma>
        </inkml:annotationXML>
        <inkml:traceGroup>
          <inkml:annotationXML>
            <emma:emma xmlns:emma="http://www.w3.org/2003/04/emma" version="1.0">
              <emma:interpretation id="{CD0C19CD-EE20-4BC3-876E-6F9D30ACF2A2}" emma:medium="tactile" emma:mode="ink">
                <msink:context xmlns:msink="http://schemas.microsoft.com/ink/2010/main" type="inkWord" rotatedBoundingBox="25177,9214 27486,6716 28810,7941 26501,10438"/>
              </emma:interpretation>
              <emma:one-of disjunction-type="recognition" id="oneOf7">
                <emma:interpretation id="interp11" emma:lang="" emma:confidence="1">
                  <emma:literal/>
                </emma:interpretation>
              </emma:one-of>
            </emma:emma>
          </inkml:annotationXML>
          <inkml:trace contextRef="#ctx0" brushRef="#br0" timeOffset="28694.7626">2519 3724 1134 0,'-13'9'262'0,"-7"25"97"16,9 15-328-16,1 19-19 15,12 2-2-15,9 9-2 16,7-6 4-16,6 7-3 15,2-22 4-15,10-4-7 0,-5-18 4 16,4-14-8-16,1-20 7 16,5-15-7-16,-10-10 9 15,-1-14-42-15</inkml:trace>
          <inkml:trace contextRef="#ctx0" brushRef="#br0" timeOffset="28888.7652">2426 3472 1166 0,'-21'0'284'0,"5"3"93"15,8 9-327-15,9 2-39 16,8-4-1-16,5 5-10 16,7-7-26-16,-1-3 309 15,-1-8-661-15,-9-4 295 0</inkml:trace>
          <inkml:trace contextRef="#ctx0" brushRef="#br0" timeOffset="29440.8968">3107 3521 649 0,'-9'-29'417'16,"-3"8"-40"-16,-1 9-99 0,4 20-169 16,2 15-29-16,6 14-53 15,5 23-7 1,6 2-12-16,10 11 4 0,6-5-7 15,11-6 8-15,3-20-12 16,7-10 4-16,-1-23-5 16,-2-29 10-16,-10-14-5 15,-3-24 10-15,-14-7-6 16,-5-20 8-16,-11 48-3 31,3 1-8-31,-3-25-11 0,-2 25 4 16,4 17-9-16,2 36 10 15,0 16-7-15,6 4 12 16,2-1-2-16,-2-5 9 16,2-17-9-16,10-19 13 15,0-17-8-15,4-22 8 16,6-18-8-16,-1-22 8 16,-4 4-12-16,-1 3 4 15,-9 18-8-15,-5 17 2 16,-3 29-9-16,-4 16 1 15,-1 14-5-15,2 17 3 16,-4 5 0-16,3 4 9 16,1-7 0-16,6-13-51 0,0-15-31 15,10-33-341 1,1-22 46-16</inkml:trace>
          <inkml:trace contextRef="#ctx0" brushRef="#br0" timeOffset="29733.1144">4038 2762 999 0,'-22'50'256'0,"-6"23"90"16,5 0-287-1,2 13 14-15,10-10-15 0,6-4 3 16,8-22-19-16,15-19-4 16,7-26-27-16,7-36 1 15,4-19-9-15,-1-38 9 16,-5-3-6-16,-6-26 5 15,-8 10-8-15,-11-8 7 16,-5 24-10-16,-6 9 7 16,-4 30-8-16,2 19 8 15,4 30-7-15,1 24 7 16,2 18-9-16,4 23 8 16,7 7-7-16,-6 12 12 15,8-11-6-15,10 2 10 16,3-24-9-16,7-9 9 15,9-11-13-15,6-19-49 0,1-23-68 16,1-12-299 0,-12-31 24-16</inkml:trace>
          <inkml:trace contextRef="#ctx0" brushRef="#br0" timeOffset="30178.7937">4801 2332 1109 0,'5'23'275'0,"4"9"95"16,4 5-310-16,7 2-1 16,1-5-21-16,10-12-2 15,-2-16-11-15,8-24-12 16,1-14-9-16,0-33 6 16,-7-7-6-16,-2-9-6 15,-14 5-16-15,-8 3-12 0,-7 28-4 16,-7 11 1-16,1 16 5 15,-1 26 14-15,2 16 10 16,2 22 8-16,3 7 7 16,5 19 23-16,0-3 6 15,8 16 13-15,1-14-8 16,4 9-4-16,3-14-21 16,5 5-5-16,2-19-13 15,3 7-42-15,-2-12-38 0,5 18-341 16,-11-7 56-16</inkml:trace>
        </inkml:traceGroup>
        <inkml:traceGroup>
          <inkml:annotationXML>
            <emma:emma xmlns:emma="http://www.w3.org/2003/04/emma" version="1.0">
              <emma:interpretation id="{9AA183AE-3413-4643-AC13-0273F3B0056D}" emma:medium="tactile" emma:mode="ink">
                <msink:context xmlns:msink="http://schemas.microsoft.com/ink/2010/main" type="inkWord" rotatedBoundingBox="29911,5317 31282,3835 31499,4036 30129,5518"/>
              </emma:interpretation>
              <emma:one-of disjunction-type="recognition" id="oneOf8">
                <emma:interpretation id="interp12" emma:lang="" emma:confidence="1">
                  <emma:literal/>
                </emma:interpretation>
              </emma:one-of>
            </emma:emma>
          </inkml:annotationXML>
          <inkml:trace contextRef="#ctx0" brushRef="#br0" timeOffset="71387.8201">7013 116 803 0,'-8'-6'650'31,"2"1"-410"-31,-11-1-176 16,9-11-6-16,2-5-31 15,3-4-3-15,7 1-20 16,9-17 5-16,2 3-11 0,8-16 7 15,1-2-6-15,7-9 7 16,-7 7-7-16,5-5 8 16,-4 13-9-16,1 6 4 15,-7 12-8-15,4 12 4 16,-4 21-5-16,2 8 7 16,2 4-4-16,9 4 7 15,4-11-6-15,6-13 9 16,-1-12-8-16,9-14 8 15,-8-8-6-15,2-11 9 16,-7 4-9-16,6 2 8 16,-16 11-8-16,-2-38 6 15,-9 18-8-15,-3 8 6 16,-7 46-7-16,2 2 6 0,4 52-3 16,7-5 6-16,4 0-6 15,11-45 5-15,5-1-6 16,16-54 7-16,2-14-5 15,8-35 8-15,-7-8-4 16,2-10 5-16,-13 50-8 16,-8 7 6-16,-13 39-11 15,-7 11-15-15,-14 9-30 16,-5 9 34-16,-5 7-380 0,-1 7 114 16</inkml:trace>
        </inkml:traceGroup>
        <inkml:traceGroup>
          <inkml:annotationXML>
            <emma:emma xmlns:emma="http://www.w3.org/2003/04/emma" version="1.0">
              <emma:interpretation id="{6D5D436E-BA86-473D-8931-C7B41889DCE8}" emma:medium="tactile" emma:mode="ink">
                <msink:context xmlns:msink="http://schemas.microsoft.com/ink/2010/main" type="inkWord" rotatedBoundingBox="29946,4248 30528,3618 30888,3952 30307,4581"/>
              </emma:interpretation>
              <emma:one-of disjunction-type="recognition" id="oneOf9">
                <emma:interpretation id="interp13" emma:lang="" emma:confidence="0">
                  <emma:literal>&gt;</emma:literal>
                </emma:interpretation>
                <emma:interpretation id="interp14" emma:lang="" emma:confidence="0">
                  <emma:literal>&lt;</emma:literal>
                </emma:interpretation>
                <emma:interpretation id="interp15" emma:lang="" emma:confidence="0">
                  <emma:literal>.</emma:literal>
                </emma:interpretation>
                <emma:interpretation id="interp16" emma:lang="" emma:confidence="0">
                  <emma:literal>=</emma:literal>
                </emma:interpretation>
                <emma:interpretation id="interp17" emma:lang="" emma:confidence="0">
                  <emma:literal>-</emma:literal>
                </emma:interpretation>
              </emma:one-of>
            </emma:emma>
          </inkml:annotationXML>
          <inkml:trace contextRef="#ctx0" brushRef="#br0" timeOffset="72073.5106">7094-1390 794 0,'-6'0'310'16,"1"-4"30"-16,2-1-171 15,1 4-82-15,0 1-4 16,2-2-34-16,2 5-7 15,3-1-27-15,10-4-1 16,6-1-16-16,16 0 7 16,8-3-8-16,22-7 9 15,-1 0-7-15,9-4 9 16,-9-1-9-16,1-3 11 16,-18 5-10-16,-14 2 8 15,-10 2-9-15,-16 4 4 16,-7 11-9-16,-17 14 9 15,-6 5-7-15,-18 14 13 0,-3 3-3 16,-16 21 21-16,1 11-4 16,-6 12 17-16,11 29-9 15,2-5 7-15,14-26-18 16,8-23 4-16,17-17-16 16,8-41-1-16,6-3-6 15,10 3-28-15,2-46-42 16,4-4-364-16,-4-3 82 0</inkml:trace>
        </inkml:traceGroup>
      </inkml:traceGroup>
    </inkml:traceGroup>
    <inkml:traceGroup>
      <inkml:annotationXML>
        <emma:emma xmlns:emma="http://www.w3.org/2003/04/emma" version="1.0">
          <emma:interpretation id="{7ECEAE4D-E846-4E4A-8ED2-0FB9CA1F4A86}" emma:medium="tactile" emma:mode="ink">
            <msink:context xmlns:msink="http://schemas.microsoft.com/ink/2010/main" type="paragraph" rotatedBoundingBox="26033,10485 32129,4512 33491,5903 27395,11875" alignmentLevel="1"/>
          </emma:interpretation>
        </emma:emma>
      </inkml:annotationXML>
      <inkml:traceGroup>
        <inkml:annotationXML>
          <emma:emma xmlns:emma="http://www.w3.org/2003/04/emma" version="1.0">
            <emma:interpretation id="{EEEDF24A-3034-4790-A9A4-0B9FF57E14EA}" emma:medium="tactile" emma:mode="ink">
              <msink:context xmlns:msink="http://schemas.microsoft.com/ink/2010/main" type="inkBullet" rotatedBoundingBox="26347,10806 27315,9858 27631,10180 26663,11129"/>
            </emma:interpretation>
            <emma:one-of disjunction-type="recognition" id="oneOf10">
              <emma:interpretation id="interp18" emma:lang="" emma:confidence="0">
                <emma:literal>→</emma:literal>
              </emma:interpretation>
            </emma:one-of>
          </emma:emma>
        </inkml:annotationXML>
        <inkml:trace contextRef="#ctx0" brushRef="#br0" timeOffset="35226.1357">3459 5569 843 0,'-22'25'295'16,"15"-7"28"-16,9-10-226 0,16-10-38 15,8-9-30-15,16-14 7 16,3-15-3-16,17-19-1 16,1-9-11-16,10-11-5 15,-6-7-9-15,4 3-2 16,-8 17 0-16,-8 11-28 15,-14 8-71-15,-2 14-266 16,-13 1 39-16</inkml:trace>
        <inkml:trace contextRef="#ctx0" brushRef="#br0" timeOffset="35011.6342">3463 5378 1060 0,'-64'83'582'0,"94"-106"-553"0,9-24-15 16,9-13-8-16,24-19 0 15,-14 10-2-15,12-5-2 16,-12 14 1-16,0 3-1 16,-14 23 0-16,-8 5-1 0,-15 13-8 15,-10 7-335-15,-14 14 109 16</inkml:trace>
        <inkml:trace contextRef="#ctx0" brushRef="#br0" timeOffset="35493.1544">3959 4780 1160 0,'-11'-7'276'0,"14"-11"100"0,7-4-339 15,14-13-15-15,8-3-12 16,9-10-4-16,-2 10-3 16,8 5-2-16,-7 14-2 15,-2 11-2-15,-11 14-3 16,-4 15 1-16,-15 12 2 16,-5 22 1-16,-11 5 3 15,-1 9 2-15,-8-5 0 16,-1 4 4-16,1-19 0 15,4-2 0-15,3-12 1 0,10-7-1 16,3-14-9-16,23-7-379 16,-2-15 123-16</inkml:trace>
      </inkml:traceGroup>
      <inkml:traceGroup>
        <inkml:annotationXML>
          <emma:emma xmlns:emma="http://www.w3.org/2003/04/emma" version="1.0">
            <emma:interpretation id="{279C0AA3-CF0E-421E-A9D3-D7628FD16E3B}" emma:medium="tactile" emma:mode="ink">
              <msink:context xmlns:msink="http://schemas.microsoft.com/ink/2010/main" type="line" rotatedBoundingBox="27441,9105 32129,4512 33491,5903 28803,10496"/>
            </emma:interpretation>
          </emma:emma>
        </inkml:annotationXML>
        <inkml:traceGroup>
          <inkml:annotationXML>
            <emma:emma xmlns:emma="http://www.w3.org/2003/04/emma" version="1.0">
              <emma:interpretation id="{2F4D2897-6874-4699-ACE4-B91075C62FFC}" emma:medium="tactile" emma:mode="ink">
                <msink:context xmlns:msink="http://schemas.microsoft.com/ink/2010/main" type="inkWord" rotatedBoundingBox="27441,9105 29669,6922 31031,8313 28803,10496"/>
              </emma:interpretation>
              <emma:one-of disjunction-type="recognition" id="oneOf11">
                <emma:interpretation id="interp19" emma:lang="" emma:confidence="1">
                  <emma:literal/>
                </emma:interpretation>
              </emma:one-of>
            </emma:emma>
          </inkml:annotationXML>
          <inkml:trace contextRef="#ctx0" brushRef="#br0" timeOffset="36370.0235">5013 4016 1062 0,'-8'-18'339'16,"3"6"62"-16,4 14-287 16,1 19-64-16,3 16-18 15,3 15-27-15,1 18-3 16,1 5 0-16,5-2 3 16,0-5 0-16,3-7-3 15,5-18-1-15,4-14-1 16,-3-10-1-16,8-19 5 15,-1-14 1-15,5-14 3 16,-3-6 2-16,-2-10 1 16,-7 2-2-16,-9-5-37 15,-13 5 0-15,-17-12-385 0,-13 1 91 16</inkml:trace>
          <inkml:trace contextRef="#ctx0" brushRef="#br0" timeOffset="36611.9761">4950 3553 1298 0,'-21'-13'350'0,"16"12"174"31,3 1-485-31,1 0-37 0,6 1-1 16,13-1 3-16,11-13-80 15,10-8-242-15,-4-29-124 16,-9-7-121-16</inkml:trace>
          <inkml:trace contextRef="#ctx0" brushRef="#br0" timeOffset="37152.3872">5651 3969 1122 0,'-10'17'272'0,"15"-18"94"0,16-14-322 16,23-20-20-1,13-17-10-15,27-20 0 0,2 1-5 16,13-5-1-16,-47 42-23 16,0 0-360-1,42-23 112-15</inkml:trace>
          <inkml:trace contextRef="#ctx0" brushRef="#br0" timeOffset="36925.3324">5628 3631 1439 0,'-13'0'334'0,"8"-5"124"16,17-4-418-16,15-19-27 16,7-6-8-16,25-16-1 15,9 1 0-15,14-14-1 16,-5 12 5-16,7 1-75 16,-26 19-42-16,-6 4-352 15,-19 17 28-15</inkml:trace>
          <inkml:trace contextRef="#ctx0" brushRef="#br0" timeOffset="42282.2452">6686 3336 928 0,'-30'-8'293'0,"8"-3"71"16,7-4-261-16,7 0-14 15,6-1-40-15,10-8-6 16,7-5-31-16,17-14-2 15,6-5-11-15,15-9 5 16,4 5-6-16,13-5 5 0,-10 15-6 16,10 3 6-16,-9 15-8 15,1 3 7-15,-14 14-5 16,0 4 5-16,-16 1-7 16,-9 7 7-16,-10 0-5 15,-5 0 7-15,-7 2-2 16,-2 14 20-16,-6 0 0 0,-7 11 17 15,-7 9-4-15,-12 11 7 16,-1 0-17-16,-11 9 4 16,4-6-15-16,-1-4 6 15,10-9-10-15,2-18 14 16,14-21-46-16,21-35-407 16,16-14 129-16</inkml:trace>
          <inkml:trace contextRef="#ctx0" brushRef="#br0" timeOffset="40971.9899">6428 2932 508 0,'-2'10'387'0,"4"-2"-89"16,14-6 5-16,10-11-277 15,18-12 7-15,8-14-1 0,22-27 5 16,-4-4-20-16,16-24 4 16,-13 0-12-16,3-8 4 15,-21 16-9-15,0-3 7 16,-21 20-15-16,-8 9-150 16,-8 20-186-16,-10 10 2 15</inkml:trace>
          <inkml:trace contextRef="#ctx0" brushRef="#br0" timeOffset="41871.1667">7065 3004 960 0,'-6'-7'366'0,"4"9"-2"15,4 12-263-15,4 17-54 16,4 10-41-16,3 14-35 16,1 5 29-16,9 6 6 0,-2-11-3 15,7 2 5-15,-4-18-7 16,5 0 5-16,-8-15-5 15,-1-1 3-15,-6-8-33 0,-5-2-127 16,-8-10-214-16,-6 7 0 16</inkml:trace>
          <inkml:trace contextRef="#ctx0" brushRef="#br0" timeOffset="40441.5186">6335 2322 346 0,'-23'-123'447'0,"2"45"-119"16,5 21-8-16,3 18-168 15,13 41-50 1,2 0-89-16,11 43-1 0,1 20-13 15,7 26 7-15,4 11-5 16,-1-5 6-16,-3-12-6 16,8-7 6-16,-7-20-7 0,-3-18 7 15,-4-20 1-15,-4-25 29 16,-9-23 1-16,-2-35 12 16,-2-16-6-16,-8-32 1 15,-4 4-29-15,-12-16 0 16,-8 23-12-16,-9 4 5 15,6 29-8-15,1 12 3 16,12 31-9-16,6 21 2 16,12 21-10-16,6 19 7 15,9 7-5-15,6 4 8 16,6-6-3-16,12-9 9 16,1-15-8-16,3-28 10 15,4-19-4-15,2-28 8 16,-9-3-5-16,-3-28 9 15,-10 15-9-15,-8-1 5 16,-13 22-6-16,-1 8 4 16,-6 26-7-16,2 22-3 0,0 17-7 15,5 26 7 1,4 9-6-16,7 22 5 0,4 0 3 16,9 5 5-16,7-15-7 15,9-10 8-15,-2-17-15 16,14-18-388-16,-9-27 127 15</inkml:trace>
        </inkml:traceGroup>
        <inkml:traceGroup>
          <inkml:annotationXML>
            <emma:emma xmlns:emma="http://www.w3.org/2003/04/emma" version="1.0">
              <emma:interpretation id="{87B0A138-7964-4010-A434-7D67C34A42FF}" emma:medium="tactile" emma:mode="ink">
                <msink:context xmlns:msink="http://schemas.microsoft.com/ink/2010/main" type="inkWord" rotatedBoundingBox="30163,6709 32265,4650 33012,5413 30910,7472"/>
              </emma:interpretation>
              <emma:one-of disjunction-type="recognition" id="oneOf12">
                <emma:interpretation id="interp20" emma:lang="" emma:confidence="1">
                  <emma:literal/>
                </emma:interpretation>
              </emma:one-of>
            </emma:emma>
          </inkml:annotationXML>
          <inkml:trace contextRef="#ctx0" brushRef="#br0" timeOffset="46548.679">7651 1897 857 0,'-13'7'380'0,"5"-4"22"0,4-1-190 16,8-4-102-16,4-3-39 15,8-9-13-15,8-9-27 16,12-16-15-16,3-5 1 16,9-16-7-16,-2 2 0 15,3 1-8-15,-14 15 5 16,1 6-5-16,-13 18 4 0,-9 9-76 16,-11 13-366-16,-19 22 98 15</inkml:trace>
          <inkml:trace contextRef="#ctx0" brushRef="#br0" timeOffset="48138.5615">8119 283 883 0,'0'-4'298'15,"0"2"55"-15,-5 5-228 0,4 7-39 16,6 9-16-16,4 20-6 15,1 10-9-15,6 24-8 16,-4 6-8-16,-3 20-13 16,-4-32-1-1,0-1-19-15,3 74-6 16,0-25 6-16,4-5-6 16,-2-30 7-16,-4-49-6 15,4-22 6-15,4-12-4 16,4-16 8-16,11-19-6 15,4-14 7-15,7-16-4 16,-2 2 1-16,2-1-6 16,-9 14 5-16,0 7-7 15,-12 25 6-15,-1 3-57 0,-10 10-40 16,-3 16-345-16,-6 10 48 16</inkml:trace>
          <inkml:trace contextRef="#ctx0" brushRef="#br0" timeOffset="48917.6471">8596 512 974 0,'-1'5'303'0,"2"3"73"16,2 0-258-16,4 7-34 15,1 3-20-15,5 3-12 16,-2 3-19-16,9-3-15 15,-1-5-6-15,2-3-6 16,2-5 3-16,0-9-5 16,-2-9 8-16,0-3-5 15,-3-5 5-15,-4-11-25 16,-5 2-12-16,-5-1-36 16,-4-1-4-16,-6 1-10 15,3 9 25-15,-2 3 9 16,-3 3 32-16,4 6 4 0,3 10 16 15,-1 4-1 1,1 9 7-16,2 12-2 0,-2 6 4 16,4 13-12-16,-3 0 3 15,8 5-5-15,3-5 6 16,-1 0-9-16,-2-10 7 16,5-3-5-16,2-6-10 15,1-9-368-15,3-6 120 16</inkml:trace>
          <inkml:trace contextRef="#ctx0" brushRef="#br0" timeOffset="52590.5898">9036 235 1288 0,'-15'-21'789'0,"1"0"-689"0,-6 3-13 0,7 15-19 16,7 1-20-16,6 0-35 15,9 6-4-15,3-6-23 16,-1 2 353-16,7 11-818 15,-2-4 373-15</inkml:trace>
          <inkml:trace contextRef="#ctx0" brushRef="#br0" timeOffset="53083.4311">9102-153 1151 0,'-6'-1'268'0,"3"7"98"16,6 10-335-16,2 5-11 15,4 5-7-15,3 0-1 0,4-5 1 16,2-1 0-16,4-15-3 16,4-7 1-16,0-11 1 15,7-15 2-15,-2-7-1 16,1-14-1-16,-6-1-17 16,-2-4-34-16,-11 2-21 15,-1 1-41-15,-9 12-33 16,0 0 14-16,-4 11 32 15,1 12 55-15,-2 5 52 0,-5 6 59 16,4 10 5-16,0 11 7 16,0 0-35-16,-1 18-7 15,8 5-27-15,2 14-2 16,2-1-6-16,5 23-2 16,5-2-4-16,5 15-2 15,-4-4-1-15,2 13 1 16,-1-16 2-16,-1-6-374 15,4-18 127-15</inkml:trace>
        </inkml:traceGroup>
      </inkml:traceGroup>
    </inkml:traceGroup>
    <inkml:traceGroup>
      <inkml:annotationXML>
        <emma:emma xmlns:emma="http://www.w3.org/2003/04/emma" version="1.0">
          <emma:interpretation id="{C4CDCC57-DB53-4C65-B73C-B61B5A093522}" emma:medium="tactile" emma:mode="ink">
            <msink:context xmlns:msink="http://schemas.microsoft.com/ink/2010/main" type="paragraph" rotatedBoundingBox="30228,9478 30499,4528 31742,4596 31471,9546" alignmentLevel="3"/>
          </emma:interpretation>
        </emma:emma>
      </inkml:annotationXML>
      <inkml:traceGroup>
        <inkml:annotationXML>
          <emma:emma xmlns:emma="http://www.w3.org/2003/04/emma" version="1.0">
            <emma:interpretation id="{03EC1699-F5D4-4C50-BA51-EFB70169EAFF}" emma:medium="tactile" emma:mode="ink">
              <msink:context xmlns:msink="http://schemas.microsoft.com/ink/2010/main" type="line" rotatedBoundingBox="30228,9478 30499,4528 31742,4596 31471,9546"/>
            </emma:interpretation>
          </emma:emma>
        </inkml:annotationXML>
        <inkml:traceGroup>
          <inkml:annotationXML>
            <emma:emma xmlns:emma="http://www.w3.org/2003/04/emma" version="1.0">
              <emma:interpretation id="{C5F776EB-91A5-4A48-9DD5-09B931F67E43}" emma:medium="tactile" emma:mode="ink">
                <msink:context xmlns:msink="http://schemas.microsoft.com/ink/2010/main" type="inkWord" rotatedBoundingBox="30228,9478 30399,6364 31559,6428 31388,9541"/>
              </emma:interpretation>
              <emma:one-of disjunction-type="recognition" id="oneOf13">
                <emma:interpretation id="interp21" emma:lang="" emma:confidence="1">
                  <emma:literal/>
                </emma:interpretation>
              </emma:one-of>
            </emma:emma>
          </inkml:annotationXML>
          <inkml:trace contextRef="#ctx0" brushRef="#br0" timeOffset="58742.0663">8192 3763 956 0,'2'0'284'16,"-4"3"66"-16,4 3-262 15,-4 11-24-15,2 5-18 16,-1 9-17-16,6 5-4 0,1 9-14 15,2-4-1-15,0 1-8 16,-1-16 7-16,1 1-8 16,-3-12 7-16,1-4-23 15,2-16-18-15,5-4-345 16,4-25 90-16</inkml:trace>
          <inkml:trace contextRef="#ctx0" brushRef="#br0" timeOffset="58345.0896">7858 3607 660 0,'-1'-23'334'0,"-1"9"2"16,-5 5-127-16,4 8-86 15,-2 11-38-15,2 6-33 16,-2 21-21-16,2 7-21 15,1 13-8-15,1-1 4 16,1 14-4-16,-2-10 6 0,5 3-5 16,-1-16 2-16,5 4-5 15,-3-22 6-15,8-6-6 16,-4-18 6-16,6-1-6 16,1-10 7-16,6-7-4 15,3-3 5-15,11-10-4 16,-3-3 5-16,2-5-6 15,-3 6 4-15,-4-9-16 16,-9 19-22-16,-5 0-354 16,0 3 97-16</inkml:trace>
          <inkml:trace contextRef="#ctx0" brushRef="#br0" timeOffset="56903.8072">7338 1054 332 0,'0'-37'251'16,"-5"12"20"-16,-3 12-53 15,-1 15-36-15,-2 14-24 16,0 17-72-16,1 25-37 15,2 17-18-15,6 22-7 16,6 8-2-16,5 28-8 0,6-1 0 16,4 22-9-16,1-47 4 31,1 0-4-31,24 131-6 0,-17-98 6 16,-1-1 1-1,37 152-6-15,-8-27 8 16,-18-64-7-16,-9-20 16 15,-16-72 2 1,-10-25-3-16,-3-13 7 0,-1-22-4 16,2-28-3-16,-1-9-8 15,-1-16 0-15,-1-11-38 16,-3-13 3-16,7-7-338 16,1-1 79-16</inkml:trace>
          <inkml:trace contextRef="#ctx0" brushRef="#br0" timeOffset="58973.5763">8118 3508 902 0,'-8'-16'256'0,"3"1"67"15,6 1-239-15,7 9-33 16,-3-5-7-16,0 0 1 15,-2 4-6-15,1 6-1 16,-6 0-10-16,2 6-1 16,-2 9-10-16,-4 3 1 15,4-4-10-15,-1-2-32 16,-5-1-352-16,-3-21 105 0</inkml:trace>
          <inkml:trace contextRef="#ctx0" brushRef="#br0" timeOffset="66009.6137">7970 1201 579 0,'-10'-30'317'0,"-1"7"0"15,-7 4-109-15,0 7-74 16,-8 4-26-16,-1 8-38 15,-9 10-18-15,-1 8-20 16,-5 12-12-16,1 9-6 16,-3 20-14-16,20-2 2 31,11-28 1-31,2 0 3 16,-30 104-10-16,12-3 7 0,9 14-8 15,30 2 2 1,24-58 7-16,15-15-8 15,6-10 6-15,13-19-7 16,-9-23 8-16,12-10-7 16,-8-14 8-16,9-12-6 15,-14-6 9-15,-3-13-6 16,-11-5 8-16,-8-19-7 16,-19-5 8-16,6-25-6 15,-7-3 8-15,-4-19-2 16,-6 14 11-16,-3-17-3 15,-12 15 11-15,-11 6 4 16,-2 25 7-16,-9 7-9 0,-7 29 2 16,-17 15-14-16,-8 15-11 15,-8 10-77-15,-1 11-29 16,4 1-334-16,18-5 38 16</inkml:trace>
        </inkml:traceGroup>
        <inkml:traceGroup>
          <inkml:annotationXML>
            <emma:emma xmlns:emma="http://www.w3.org/2003/04/emma" version="1.0">
              <emma:interpretation id="{B6E4A716-C1D9-4D46-912B-70FE03E73007}" emma:medium="tactile" emma:mode="ink">
                <msink:context xmlns:msink="http://schemas.microsoft.com/ink/2010/main" type="inkWord" rotatedBoundingBox="30969,5489 31020,4557 31742,4596 31691,5529"/>
              </emma:interpretation>
              <emma:one-of disjunction-type="recognition" id="oneOf14">
                <emma:interpretation id="interp22" emma:lang="" emma:confidence="1">
                  <emma:literal/>
                </emma:interpretation>
              </emma:one-of>
            </emma:emma>
          </inkml:annotationXML>
          <inkml:trace contextRef="#ctx0" brushRef="#br0" timeOffset="66706.5783">7917-364 519 0,'-7'-22'308'0,"4"-4"-2"16,1 3-115-16,1 0-38 16,1 1-54-16,3 5-28 15,3 1-30-15,7 1-17 16,4 4-11-16,9 5-12 16,1-7 6-16,10-2-9 15,1 15 7-15,1-8-8 16,-9 0 7-16,1 5-9 15,-10 7 10-15,-8-8-10 16,-3 7 7-16,-2 3-9 16,-9 9 9-16,-14 11-8 15,-5 13 10-15,-18 27-6 16,-11 15 10-16,-11 20-6 16,6-4 8-16,-2-1-7 15,17-25 9-15,13-15-9 16,18-27 4-16,14-21-6 0,10-13 3 15,17-23-15-15,1-12-342 16,-2-20 111-16</inkml:trace>
          <inkml:trace contextRef="#ctx0" brushRef="#br0" timeOffset="67321.3211">8463-777 946 0,'-26'5'214'0,"0"-2"99"0,5 3-268 15,-3 4-1-15,8-2-2 16,-2 5-5-16,3 5-11 15,1 11-17-15,4 0-4 16,-1 7-8-16,4 1 8 16,5 12-9-16,4-7 7 15,3 0-6-15,3-3 6 16,8-8-7-16,2-16 9 0,11-20-4 16,4-15 9-16,11-20-6 15,-4-7 7-15,7-7-6 16,-10 4 5-16,-1 0-4 15,-13 12 13-15,-9-1 6 16,-14 10 13-16,-9 2 4 16,-12 9 2-16,-13 6-12 15,-4 9-6-15,-10 3-13 16,2 5-6-16,-3 0-21 16,11 3-18-16,2 0 50 15,16 0-413-15,12-6 135 16</inkml:trace>
        </inkml:traceGroup>
      </inkml:traceGroup>
    </inkml:traceGroup>
  </inkml:traceGroup>
</inkml:ink>
</file>

<file path=ppt/ink/ink34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0:20.33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78F47EF-C106-48AC-AE43-1CEA17CFB581}" emma:medium="tactile" emma:mode="ink">
          <msink:context xmlns:msink="http://schemas.microsoft.com/ink/2010/main" type="inkDrawing" rotatedBoundingBox="23812,4383 25290,7661 23369,8527 21892,5249" hotPoints="25013,6729 23607,8134 22202,6729 23607,5323" semanticType="enclosure" shapeName="Circle">
            <msink:sourceLink direction="with" ref="{48BBADBA-3C6B-4167-8FFA-5B6527F38DC4}"/>
          </msink:context>
        </emma:interpretation>
      </emma:emma>
    </inkml:annotationXML>
    <inkml:trace contextRef="#ctx0" brushRef="#br0">845 178 765 0,'-37'-33'551'31,"17"17"-415"-31,3 1-107 0,-66-37 8 16,2 23-12-16,-10 3 4 15,3 5-12-15,14 68 0 0,6 23-15 16,-4 39 3-16,11 30-5 16,-4 56 10-16,21-7-8 15,13 39 8-15,16-16-5 16,22 26 7-16,24-33-7 15,13 17 4-15,9-40-8 16,17 12 5-16,0-34-6 0,14 5 4 16,4-28-4-16,14 10 5 15,-5-29-5-15,15 5 2 16,-10-27-2-16,21-4 2 16,-11-31-7-16,18-18 7 15,-8-21-3-15,7-16 2 16,-21-18-3-16,10-8 7 15,-21-5-7-15,-3-9 5 16,-19-8-5-16,3-17 4 16,-21-9-3-16,1-30 3 15,-9-7-2-15,-4-30 5 16,-9 0-3-16,-9-33 3 16,-14 13-4-16,-10-24 5 15,-14 17-4-15,-15-11 2 16,-18 30-1-16,-22-10 18 15,-9 27 4-15,-35-1 24 0,-7 27 2 16,-29-1 9-16,7 24-18 16,-35 4-1-16,23 15-26 15,-22 6-1-15,22 6-12 16,-24-13 0-16,27 1-30 16,-17-20 32-16,35-7-414 15,-48 6 125-15</inkml:trace>
  </inkml:traceGroup>
</inkml:ink>
</file>

<file path=ppt/ink/ink34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1:07.88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5284791-9E81-4E38-8231-CA5ECE868048}" emma:medium="tactile" emma:mode="ink">
          <msink:context xmlns:msink="http://schemas.microsoft.com/ink/2010/main" type="writingRegion" rotatedBoundingBox="32315,6146 33171,7913 31980,8489 31125,6722"/>
        </emma:interpretation>
      </emma:emma>
    </inkml:annotationXML>
    <inkml:traceGroup>
      <inkml:annotationXML>
        <emma:emma xmlns:emma="http://www.w3.org/2003/04/emma" version="1.0">
          <emma:interpretation id="{16118A2C-4B0C-48EF-AC04-6FFCD611269D}" emma:medium="tactile" emma:mode="ink">
            <msink:context xmlns:msink="http://schemas.microsoft.com/ink/2010/main" type="paragraph" rotatedBoundingBox="32315,6146 33171,7913 31980,8489 31125,6722" alignmentLevel="1"/>
          </emma:interpretation>
        </emma:emma>
      </inkml:annotationXML>
      <inkml:traceGroup>
        <inkml:annotationXML>
          <emma:emma xmlns:emma="http://www.w3.org/2003/04/emma" version="1.0">
            <emma:interpretation id="{F68C263E-1861-4067-BA6A-7AAF7C289E0D}" emma:medium="tactile" emma:mode="ink">
              <msink:context xmlns:msink="http://schemas.microsoft.com/ink/2010/main" type="line" rotatedBoundingBox="32315,6146 33171,7913 31980,8489 31125,6722"/>
            </emma:interpretation>
          </emma:emma>
        </inkml:annotationXML>
        <inkml:traceGroup>
          <inkml:annotationXML>
            <emma:emma xmlns:emma="http://www.w3.org/2003/04/emma" version="1.0">
              <emma:interpretation id="{A72DB9D2-9EA4-4AB6-953C-FCD6F0C23566}" emma:medium="tactile" emma:mode="ink">
                <msink:context xmlns:msink="http://schemas.microsoft.com/ink/2010/main" type="inkWord" rotatedBoundingBox="32315,6146 33171,7913 31980,8489 31125,6722"/>
              </emma:interpretation>
              <emma:one-of disjunction-type="recognition" id="oneOf0">
                <emma:interpretation id="interp0" emma:lang="" emma:confidence="1">
                  <emma:literal/>
                </emma:interpretation>
              </emma:one-of>
            </emma:emma>
          </inkml:annotationXML>
          <inkml:trace contextRef="#ctx0" brushRef="#br0">53-1972 607 0,'-7'11'177'15,"14"-4"60"-15,3-2-133 16,6-9-17-16,11-12 20 15,4-10-4-15,11-21-9 16,9-13-27-16,17-16-14 16,3-10-18-16,20-23-5 0,-13 12-9 15,9-12-2-15,-15 15-7 16,-6 10-1-16,-19 22-4 16,-3 10-1-16,-15 22-2 15,-4 4 2-15,-11 6-2 16,-4 9 3-16,-7 6-1 0,-6 0 5 15,-4 8-4-15,-4 4-24 16,-3 6-106-16,-1 13-241 16,5 6 17-16</inkml:trace>
          <inkml:trace contextRef="#ctx0" brushRef="#br0" timeOffset="480.2291">528-1800 330 0,'28'-93'294'0,"-7"3"-13"16,8 4-29-16,-19 56 129 31,-5 16-188-15,1-1-141-16,10-17-12 0,-11 30-23 0,2 28-3 15,-11 21-8-15,0 21 1 16,-5-1-1-16,8 6 1 16,-2-12-1-16,-1 4 0 15,4-19-3-15,13-7 2 16,-3-17-2-16,6-10-1 16,2-11-1-16,11-6 1 15,-3-9 0-15,8-7 1 16,-3-2 2-16,3-8 5 15,-10-1-26-15,-4 3-10 16,-5 4-358-16,-2-6 90 16</inkml:trace>
          <inkml:trace contextRef="#ctx0" brushRef="#br0" timeOffset="983.559">896-2139 1048 0,'-11'13'246'15,"1"5"92"-15,5-4-305 0,4 2-15 16,6-1-11-16,1 5 1 16,1-4-5-16,4 3 0 15,0-3-2-15,-1 1 1 16,-2-6-1-16,-1-5 1 15,-4-2 1-15,-2-4 8 16,-1-2 4-16,2 0 11 16,-2 2 1-16,-2 4 2 15,4 5-6-15,0 13-1 16,1 2-9-16,0 8-2 16,2 1-1-16,-2 6-1 15,-1-10-1-15,1 0 1 16,0-5 0-16,1-4 1 15,1-6-3-15,1 1 0 16,0-7-4-16,3 0 1 0,-3 0 0 16,2-6 0-1,-6-2 1-15,1 3 0 0,-3-1-1 16,0 0 0-16,-2-1-2 16,2-1 0-16,-1 8-1 15,-1 0 0-15,-1-3 0 16,3 5 1-16,-2-2 2 15,1-11-38-15,-3-4 105 16,-2-7-471-16,-1-19 154 16</inkml:trace>
          <inkml:trace contextRef="#ctx0" brushRef="#br0" timeOffset="1282.7596">843-2219 1111 0,'-23'-6'353'0,"4"3"88"16,7 6-308-16,4-6-23 15,7 1-44-15,4-3-16 16,2 2-32-16,9-7-83 16,2 13-162-16,7 15-231 15</inkml:trace>
          <inkml:trace contextRef="#ctx0" brushRef="#br0" timeOffset="8293.1976">1213-1541 387 0,'4'-6'311'16,"1"-4"-18"-16,-5 7 93 31,2 1-170-31,0-1-156 15,-1 0 11-15,-4 0-7 0,-4 11-4 16,-4 8-24-16,-12 26 3 16,-4 15-27-16,-14 35 3 15,-1 12-16-15,-7 14 10 16,7-12-8-16,0-4 10 16,15-37-8-16,5-13 7 15,13-25-10-15,10-12 6 16,11-17-8-16,12-12 6 15,12-11-7-15,12-12 9 16,4-5-7-16,10-3 10 16,-9 2-9-16,3 9 8 15,-16 12-11-15,-3 7-6 16,-14 7-36-16,-2 19-355 0,-6 1 96 16</inkml:trace>
          <inkml:trace contextRef="#ctx0" brushRef="#br0" timeOffset="8825.99">1578-1670 1122 0,'-22'0'263'0,"-4"8"97"16,2 16-335-16,0 21-4 16,1 9-19-16,4 19 8 15,4 5-10-15,12 5 0 0,6-14 0 16,10-1 6-16,5-25-9 16,9-13 7-16,1-22 2 15,8-20 3-15,-2-24-6 16,5-23 15-16,-7-7 0 15,-1-17 20-15,-12 13-3 16,-7-3 17-16,-15 18-11 0,-12 8 7 16,-3 18-24-16,-9 13-1 15,-4 16-23-15,-11 24-36 16,1 10-43-16,-11 28-346 16,-3-4 66-16</inkml:trace>
        </inkml:traceGroup>
      </inkml:traceGroup>
    </inkml:traceGroup>
  </inkml:traceGroup>
</inkml:ink>
</file>

<file path=ppt/ink/ink3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0:20.03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984907E-7A1E-4A94-8944-F9E4DC7D08A0}" emma:medium="tactile" emma:mode="ink">
          <msink:context xmlns:msink="http://schemas.microsoft.com/ink/2010/main" type="writingRegion" rotatedBoundingBox="14211,9495 18448,8707 18766,10414 14528,11202"/>
        </emma:interpretation>
      </emma:emma>
    </inkml:annotationXML>
    <inkml:traceGroup>
      <inkml:annotationXML>
        <emma:emma xmlns:emma="http://www.w3.org/2003/04/emma" version="1.0">
          <emma:interpretation id="{ABE482DF-E700-4702-9DEC-D723EBB73322}" emma:medium="tactile" emma:mode="ink">
            <msink:context xmlns:msink="http://schemas.microsoft.com/ink/2010/main" type="paragraph" rotatedBoundingBox="14211,9495 18448,8707 18766,10414 14528,11202" alignmentLevel="1"/>
          </emma:interpretation>
        </emma:emma>
      </inkml:annotationXML>
      <inkml:traceGroup>
        <inkml:annotationXML>
          <emma:emma xmlns:emma="http://www.w3.org/2003/04/emma" version="1.0">
            <emma:interpretation id="{EC5710A3-55D8-44C3-A55C-E7A6D3F1896E}" emma:medium="tactile" emma:mode="ink">
              <msink:context xmlns:msink="http://schemas.microsoft.com/ink/2010/main" type="line" rotatedBoundingBox="14211,9495 18448,8707 18766,10414 14528,11202"/>
            </emma:interpretation>
          </emma:emma>
        </inkml:annotationXML>
        <inkml:traceGroup>
          <inkml:annotationXML>
            <emma:emma xmlns:emma="http://www.w3.org/2003/04/emma" version="1.0">
              <emma:interpretation id="{E41D8DA5-54D8-40F5-946D-90778C885323}" emma:medium="tactile" emma:mode="ink">
                <msink:context xmlns:msink="http://schemas.microsoft.com/ink/2010/main" type="inkWord" rotatedBoundingBox="14373,9620 15778,9654 15760,10379 14355,10344"/>
              </emma:interpretation>
              <emma:one-of disjunction-type="recognition" id="oneOf0">
                <emma:interpretation id="interp0" emma:lang="" emma:confidence="1">
                  <emma:literal/>
                </emma:interpretation>
              </emma:one-of>
            </emma:emma>
          </inkml:annotationXML>
        </inkml:traceGroup>
        <inkml:traceGroup>
          <inkml:annotationXML>
            <emma:emma xmlns:emma="http://www.w3.org/2003/04/emma" version="1.0">
              <emma:interpretation id="{78FAA71A-45EC-4AEC-A0E6-E05089526D67}" emma:medium="tactile" emma:mode="ink">
                <msink:context xmlns:msink="http://schemas.microsoft.com/ink/2010/main" type="inkWord" rotatedBoundingBox="17172,9228 18499,8982 18606,9552 17278,9799"/>
              </emma:interpretation>
              <emma:one-of disjunction-type="recognition" id="oneOf1">
                <emma:interpretation id="interp1" emma:lang="" emma:confidence="1">
                  <emma:literal/>
                </emma:interpretation>
              </emma:one-of>
            </emma:emma>
          </inkml:annotationXML>
          <inkml:trace contextRef="#ctx0" brushRef="#br0">4864-2363 994 0,'0'-8'370'0,"-3"-3"67"16,1 14-275-16,-1 3-37 15,-2 4-54-15,0 8-10 16,0 6-43-16,-3 12 9 15,3 8-6-15,4 5 13 16,6-4-13-16,6-1 7 16,7-23-14-16,8-13 8 15,6-21-16-15,10-20 13 16,-3-14-10-16,7-6 8 16,-10 1-10-16,-4 3 6 15,-11 22-13-15,-6 6 5 16,-9 14-12-16,-3 19 5 0,-3 12-7 15,-1 5 8 1,-2 12-4-16,1 7 11 0,5-9-6 16,4-6 8-16,6-11-5 15,3-12 11-15,5-20-6 16,10-14 9-16,-5-16-6 16,6-6 4-16,4 2-10 15,-4 9 1-15,-12 10-14 16,-1 17-2-16,-9 13-9 0,-5 6 5 15,-5 9-5-15,5 4 12 16,-2 2 5-16,3-10-31 16,4-1-48-16,11-22-48 15,3-14-29-15,7-11-182 16,2-7-119-16,9-6 10 16</inkml:trace>
          <inkml:trace contextRef="#ctx0" brushRef="#br0" timeOffset="384.9706">5781-2541 632 0,'21'-12'466'15,"-12"8"-70"-15,-10 7-37 16,-7 8-225-16,-13 10-11 16,-4 4-48-16,-7 17 13 15,4 0-30-15,1 3 9 16,10-4-19-16,4-5 5 16,17-15-28-16,9-8 1 15,8-20-19-15,14-17 7 0,12-13-7 16,9-32 6-16,-3-13-6 15,12-9 5-15,-16 0-12 16,-7 3 7-16,-15 28-6 16,-7 13 3-16,-20 28-10 15,-7 21 0-15,-9 19-9 16,-3 18 5-16,-2 9-3 0,-2 15 10 16,3 2-1-16,8 10 10 15,8-12-6-15,6 0 4 16,11-17-6-16,10-10-12 15,7-19-97-15,17-17-403 16,5-22 86-16</inkml:trace>
        </inkml:traceGroup>
      </inkml:traceGroup>
    </inkml:traceGroup>
  </inkml:traceGroup>
</inkml:ink>
</file>

<file path=ppt/ink/ink35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1:54.86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F7FCFFD-8FBD-411E-A090-9CD82FD49A04}" emma:medium="tactile" emma:mode="ink">
          <msink:context xmlns:msink="http://schemas.microsoft.com/ink/2010/main" type="inkDrawing" rotatedBoundingBox="5228,9683 5442,1648 5590,1652 5376,9687" semanticType="callout" shapeName="Other"/>
        </emma:interpretation>
      </emma:emma>
    </inkml:annotationXML>
    <inkml:trace contextRef="#ctx0" brushRef="#br0">-2 8019 537 0,'-5'3'319'16,"2"2"-40"-16,1-5-64 16,2 5-167-16,3-5 1 15,0-3-4-15,2-4 14 16,0-2-5-16,2-12 9 15,-1 0-15-15,-3-9-2 0,4 3-21 16,-2-14-3-16,0-1-14 16,0-15 4-16,1 1-7 15,0-19 3 1,-1 8-4-16,2-12 3 0,1 6-5 16,-2-8 3-16,1 11 0 15,3-9-1-15,-2 9-5 16,-3-13 5-16,8 12-5 0,-9-18 1 15,3 9-1-15,1-9 5 16,2 16-5-16,-5-11 6 16,4 12-7-16,1-12 6 15,-5 6-7-15,-2-19 8 16,-1 8-7-16,-1-12 7 16,1 12-7-16,3-7 7 15,-8 13-2-15,6-12 8 16,-3 7-6-16,-2-6 8 15,1 5-7-15,2-5 3 16,4 13-9-16,-5-15 6 16,7 13-8-16,-6-14 7 15,3 4-7-15,-4-17 7 16,1 18-8-16,-2-11 7 16,-1 13-7-16,8-13 7 0,-4 16-7 15,0-20 7-15,-1 8-6 16,-1-8 6-16,-1 13-7 15,1-10 6-15,0 16-5 16,0-11 5-16,3 5-6 16,-8-14 7-16,5 12-7 15,2-8 6-15,1 13-7 16,-6-12 8-16,4 8-7 16,-2-26 7-16,-3 14-7 0,0-5 7 15,5 13-7-15,-2-7 0 16,2 29 1-16,4-22 7 15,0 11-7-15,0-16 6 16,1 10 0-16,-2-13-1 16,-4 8-6-16,6-16 7 15,-6 21-8-15,2-5 7 16,2 16-6-16,1-12 5 16,-6 12-6-16,2-19 8 15,6 16-7-15,-7-5 7 16,0 23-6-16,1-4 6 15,3 24-7-15,-11-7 7 16,10 14-7-16,-4-16 7 16,2 7-7-16,-2-7 7 15,2 2-7-15,-1-11 6 16,2 20-7-16,-4-2 8 0,4 12-7 16,0 3 8-16,-6 11-3 15,3 4 14-15,-1 8 1 16,1 5 15-16,-1 2-7 15,4 3 6-15,-1 2-16 16,1-1 1-16,-2-1-17 0,3 0 6 16,-1-1-9-16,-1-4 11 15,4 3-31 1,0-6-64-16,0 0-256 0,6 0-80 16,-3 5-130-16</inkml:trace>
  </inkml:traceGroup>
</inkml:ink>
</file>

<file path=ppt/ink/ink351.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10:02:24.31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50089AB-3B17-4456-AA45-77C9CE6E23CF}" emma:medium="tactile" emma:mode="ink">
          <msink:context xmlns:msink="http://schemas.microsoft.com/ink/2010/main" type="inkDrawing" rotatedBoundingBox="10523,974 10538,974 10538,989 10523,989" shapeName="Other"/>
        </emma:interpretation>
      </emma:emma>
    </inkml:annotationXML>
    <inkml:trace contextRef="#ctx0" brushRef="#br0">0 0 0</inkml:trace>
  </inkml:traceGroup>
</inkml:ink>
</file>

<file path=ppt/ink/ink35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2:07.76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C5D2DC0-5A66-470E-90AB-98E67C82E228}" emma:medium="tactile" emma:mode="ink">
          <msink:context xmlns:msink="http://schemas.microsoft.com/ink/2010/main" type="inkDrawing" rotatedBoundingBox="315,715 388,1667 50,1693 -22,741" semanticType="enclosure" shapeName="Other"/>
        </emma:interpretation>
      </emma:emma>
    </inkml:annotationXML>
    <inkml:trace contextRef="#ctx0" brushRef="#br0">127 9 409 0,'-8'0'238'0,"0"7"5"0,-2-4-86 16,-2-9-20-16,3 6-37 16,-1 3-13-16,-1-3-26 15,-1 3-16-15,6 10-14 16,1 0-13-16,0 3-1 15,2 5-8-15,1 2 4 0,-4 10-6 16,-1 6 6-16,2 8-6 16,-1-2 5-16,4 12-9 15,4-9 4-15,1 6-7 16,-1-5 6-16,6 7-9 16,0-5 7-16,7 7-6 15,-4-13 7-15,4-1-8 16,-3-6 7-16,0-3-7 15,1-9 6-15,1 5-8 16,4-3 7-16,2-4-6 16,-1-5 7-16,-3-6-3 15,1-5 5-15,0-9-2 16,-4-4 7-16,4-15 0 16,-3 1 5-16,-1-20-1 15,0 3 4-15,2-17-7 0,-7 1 1 16,2-21-4-16,-5 3 0 15,-2-16-5-15,-2 8 4 16,1-8-6-16,-7 17 4 16,-1 4-3-16,-2 15 4 15,-5 6 1-15,-5 15 8 16,-3-1 2-16,0 13 8 16,-4 0-4-16,3 6 1 15,0 6-9-15,9 10-2 0,-1-5-11 16,4 3-7-16,5 7-38 15,2 0-55-15,8-1-281 16,1-2 43 0</inkml:trace>
  </inkml:traceGroup>
</inkml:ink>
</file>

<file path=ppt/ink/ink35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2:26.58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33320D1-4D26-4DCC-86DE-FA8C99077D30}" emma:medium="tactile" emma:mode="ink">
          <msink:context xmlns:msink="http://schemas.microsoft.com/ink/2010/main" type="inkDrawing" rotatedBoundingBox="1660,2360 8283,8284 8201,8376 1578,2452" semanticType="callout" shapeName="Other">
            <msink:sourceLink direction="with" ref="{3C21D90D-C6AD-443A-AE0A-C45D5628808C}"/>
            <msink:sourceLink direction="with" ref="{E2F22B2E-9538-4609-8F1A-836D08E81203}"/>
          </msink:context>
        </emma:interpretation>
      </emma:emma>
    </inkml:annotationXML>
    <inkml:trace contextRef="#ctx0" brushRef="#br0">0 0 400 0,'1'1'178'0,"4"6"37"0,0-1-84 16,3 2 6-16,2 1-19 15,1-1 14-15,-1-2-35 16,3 1-4-16,0 1-30 0,1 5 4 16,1 1-20-16,4 6 4 15,1 4-17-15,6 5-1 16,-3-4-16-16,9 7 3 16,-6 1-13-16,10 5 6 15,-4-3-7-15,5 5 9 16,-7-4-8-16,9-1 8 15,-10-4-10-15,8 2 6 16,0-7-11-16,5 1 8 16,-9-1-10-16,7 5 7 15,-7-3-5-15,4 1 5 16,-3 2-5-16,7 3 4 16,-7-8-5-16,6 8 5 15,-4 0-6-15,1 0 7 0,-4-2-3 16,4 6 10-16,-8-6-6 15,1 4 9-15,-6-2-8 16,7-5 4-16,-4-3-10 16,6 1 7-16,-2 1-11 15,7-2 8-15,-2 6-8 16,5 1 6-16,-7-2-5 16,10 1 6-16,-6 1-6 15,8 2 7-15,-9-4-6 0,9 3 4 16,-11-3-4-16,9 1 6 15,-8-6-7-15,-2 7 7 16,-5-7-7-16,7 4 8 16,-9-5-7-16,4 2 8 15,2-6-8-15,4 7 8 16,-5-5-6-16,4 1 6 16,0 7-7-16,1 5 9 15,-1 1-10-15,4 2 8 16,-4 5-7-16,8-4 4 15,-2-7-6-15,0 10 7 16,0-4-6-16,4-1 5 16,-14-4-6-16,5 5 7 15,-1-12-7-15,0 6 7 16,-2-7-8-16,8-2 11 0,-6 0-5 16,4 4 10-16,-6-7-7 15,8 8 8-15,-3 10-9 16,7 5 4-16,-2 1-11 15,6 7 6-15,-5 0-5 16,4 0 6-16,-10-10-6 16,3 4 6-16,-6-6-7 15,6 4 7-15,-5-4-8 0,12 3 8 16,-5-3-8-16,4 2 9 16,-9-6-9-16,7 1 7 15,-9-4-7-15,7 6 6 16,-9-7-6-16,11 12 6 15,-7-4-3-15,3 7 12 16,-6-8-6-16,3 7 8 16,-7-9-7-16,-1 5 5 15,-2-6-12-15,12 9 7 16,-4-2-10-16,8 4 8 16,2-7-8-16,2 4 6 15,-7-12-6-15,10 9 7 16,-8-7-7-16,8 7 8 15,-10-4-7-15,8 8 7 16,-8-7-7-16,2 2 7 16,-7-3-6-16,10 7 4 0,-6-3-5 15,3 4 6-15,-2-3-7 16,7 1 7-16,-10-6-6 16,6-1 7-16,-3-7-9 15,4 5 7-15,-6-2-6 16,9 4 6-16,-10-2-7 15,5 3 9-15,-6-4-8 16,0 2 6-16,-7-4-5 0,6 5 6 16,-3-7-7-16,3 5 6 15,-1-6-6-15,4 4 5 16,-2-6-4-16,-3 7 5 16,-2-6-5-16,3 1 5 15,-4-1-5-15,5 6 5 16,1-6-6-16,7 1 7 15,-9-2-6-15,8 5 5 16,-12-9-6-16,0 8 6 16,-6-5-6-16,5 8 6 15,-8-10-6-15,4 9 7 16,3-6-7-16,0 6 7 16,0-4-7-16,0 0 6 15,-5-9-6-15,4 4 5 16,-5-5-4-16,6 1 5 15,-5 1-4-15,3 4 4 16,-2-3-3-16,3 0 2 0,-6 0-4 16,4 2 4-16,-1-4-4 15,4 1 5-15,-4 1-5 16,-2-5 4-16,-1 2-5 16,3-3 5-16,-13-1-6 15,-2-7 5-15,0 6-5 16,-1-10 7-16,-8-2-6 0,11 3 7 15,-4 2-5-15,1-4 5 16,0 4-6-16,-1 4 5 16,-5-5-5-16,7 3 5 15,-8-2-6-15,5 1 5 16,1 3-7-16,-1-5 5 16,-8-2-6-16,8 3 7 15,-8-4-5-15,3-2 6 16,-3 0-6-16,8 3 9 15,-5-3-6-15,4 3 7 16,-1 1-5-16,-2-1 7 16,0 0-9-16,0 2 5 15,-4-7-6-15,0 4 5 16,5-2-5-16,-2 3 5 16,-2-4-5-16,3 7 1 15,-3-6-24-15,-1 5-62 0,-8-3 13 16,16 11-373-16,-8 0 67 15</inkml:trace>
  </inkml:traceGroup>
</inkml:ink>
</file>

<file path=ppt/ink/ink35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4:38.572"/>
    </inkml:context>
    <inkml:brush xml:id="br0">
      <inkml:brushProperty name="width" value="0.09333" units="cm"/>
      <inkml:brushProperty name="height" value="0.09333" units="cm"/>
      <inkml:brushProperty name="color" value="#ED1C24"/>
      <inkml:brushProperty name="fitToCurve" value="1"/>
    </inkml:brush>
    <inkml:brush xml:id="br1">
      <inkml:brushProperty name="width" value="0.09333" units="cm"/>
      <inkml:brushProperty name="height" value="0.09333" units="cm"/>
      <inkml:brushProperty name="fitToCurve" value="1"/>
    </inkml:brush>
  </inkml:definitions>
  <inkml:traceGroup>
    <inkml:annotationXML>
      <emma:emma xmlns:emma="http://www.w3.org/2003/04/emma" version="1.0">
        <emma:interpretation id="{BC1D54CF-8DE9-4DCE-83AF-E63CEDC96985}" emma:medium="tactile" emma:mode="ink">
          <msink:context xmlns:msink="http://schemas.microsoft.com/ink/2010/main" type="writingRegion" rotatedBoundingBox="1781,4009 1165,6362 -308,5976 307,3623"/>
        </emma:interpretation>
      </emma:emma>
    </inkml:annotationXML>
    <inkml:traceGroup>
      <inkml:annotationXML>
        <emma:emma xmlns:emma="http://www.w3.org/2003/04/emma" version="1.0">
          <emma:interpretation id="{BB420C48-2FAF-410D-ACBA-B745AF69D8C1}" emma:medium="tactile" emma:mode="ink">
            <msink:context xmlns:msink="http://schemas.microsoft.com/ink/2010/main" type="paragraph" rotatedBoundingBox="1781,4009 1165,6362 -308,5976 307,3623" alignmentLevel="1"/>
          </emma:interpretation>
        </emma:emma>
      </inkml:annotationXML>
      <inkml:traceGroup>
        <inkml:annotationXML>
          <emma:emma xmlns:emma="http://www.w3.org/2003/04/emma" version="1.0">
            <emma:interpretation id="{D2EC863A-D217-4316-A178-62A62C4E0D39}" emma:medium="tactile" emma:mode="ink">
              <msink:context xmlns:msink="http://schemas.microsoft.com/ink/2010/main" type="line" rotatedBoundingBox="1781,4009 1165,6362 -308,5976 307,3623"/>
            </emma:interpretation>
          </emma:emma>
        </inkml:annotationXML>
        <inkml:traceGroup>
          <inkml:annotationXML>
            <emma:emma xmlns:emma="http://www.w3.org/2003/04/emma" version="1.0">
              <emma:interpretation id="{9BCBD88C-D7D9-4FBA-9806-1E7ACE54C82E}" emma:medium="tactile" emma:mode="ink">
                <msink:context xmlns:msink="http://schemas.microsoft.com/ink/2010/main" type="inkWord" rotatedBoundingBox="1781,4009 1549,4895 75,4509 307,3623"/>
              </emma:interpretation>
              <emma:one-of disjunction-type="recognition" id="oneOf0">
                <emma:interpretation id="interp0" emma:lang="" emma:confidence="0">
                  <emma:literal>¥</emma:literal>
                </emma:interpretation>
                <emma:interpretation id="interp1" emma:lang="" emma:confidence="0">
                  <emma:literal>k</emma:literal>
                </emma:interpretation>
                <emma:interpretation id="interp2" emma:lang="" emma:confidence="0">
                  <emma:literal>€</emma:literal>
                </emma:interpretation>
                <emma:interpretation id="interp3" emma:lang="" emma:confidence="0">
                  <emma:literal>K</emma:literal>
                </emma:interpretation>
                <emma:interpretation id="interp4" emma:lang="" emma:confidence="0">
                  <emma:literal>£</emma:literal>
                </emma:interpretation>
              </emma:one-of>
            </emma:emma>
          </inkml:annotationXML>
          <inkml:trace contextRef="#ctx0" brushRef="#br0">-515-2139 1044 0,'-13'-14'326'0,"-4"1"80"0,6 8-297 16,-2 5-13-16,3 5-45 16,-3 4 2-1,2 6-33-15,-4 16 3 0,1 6-14 16,1 22 6-16,1 9-14 15,1 13 10-15,5-7-14 16,-1 8 8-16,4-16-8 16,0 1 6-16,6-19-8 15,2-12 7-15,3-15-6 0,6-10 10 16,1-17-4 0,4-14-43-16,3-6-36 0,2-25-355 15,0-11 57-15</inkml:trace>
          <inkml:trace contextRef="#ctx0" brushRef="#br0" timeOffset="-998.5556">837-1670 408 0,'-55'-2'236'0,"-3"2"7"15,12 5-109-15,-1-8 10 16,12 5-67-16,-1-6-14 16,7 1-37-16,-1-5-56 15,1 3-61-15,-5-4-45 0,2-8-11 16,-6 6 7-16,-2 0 45 16,-1-1 60-16,4 2 51 15,-10 9 62-15,7-1 36 16,-6 2 48-16,4 3-2 0,0 2 14 15,8-1-53-15,1-3-27 16,6 4-51-16,4-7-4 16,5 4-23-16,0-7 3 15,10 4-17-15,0-3 7 16,2 3-12-16,15-3-227 16,11 8-113-16</inkml:trace>
          <inkml:trace contextRef="#ctx0" brushRef="#br0" timeOffset="919.6568">-441-1290 906 0,'-5'9'316'15,"2"-9"39"-15,1 0-213 16,2-16-85-16,2-5-8 16,1-8-23-16,2-25 0 15,3-7-20-15,2-3 5 16,-2-2-8-16,2 4 4 15,-2 30-8-15,-3 6 4 16,-4 18-8-16,1 13 9 16,0 6-7-16,1 7 10 15,0 9-6-15,5 17 11 16,-1 0-11-16,2 11 14 16,0-5-9-16,-3 6 13 15,-1-13-10-15,6 3 9 0,-7-11-12 16,4 6 7-16,1-9-13 15,3 1 8-15,-4-12-10 16,2-13-399-16,-14-16 133 16</inkml:trace>
          <inkml:trace contextRef="#ctx0" brushRef="#br0" timeOffset="296.8453">-460-1685 749 0,'0'59'316'16,"-4"-12"1"-16,6 5-159 15,0-10-121-15,1-8-11 16,2-18-17-16,3-9 4 15,-2-12-5-15,2-11 4 16,2-7-7-16,-2-6 3 0,0 4-8 16,-1 4 3-16,-1 8-9 15,-4 9 5-15,5 12-7 16,-3 11 12-16,4 5-2 16,4 12 15-16,-1 3-1 15,2 2 11-15,-1-6-12 16,-1-6 7-16,-3-9-13 15,-2-15 4-15,-2-21-27 0,2-20-336 16,1-3 104-16</inkml:trace>
        </inkml:traceGroup>
        <inkml:traceGroup>
          <inkml:annotationXML>
            <emma:emma xmlns:emma="http://www.w3.org/2003/04/emma" version="1.0">
              <emma:interpretation id="{F8DA8648-C9A4-4408-A901-1DFDF20C7044}" emma:medium="tactile" emma:mode="ink">
                <msink:context xmlns:msink="http://schemas.microsoft.com/ink/2010/main" type="inkWord" rotatedBoundingBox="629,5397 427,6168 -45,6044 156,5273"/>
              </emma:interpretation>
              <emma:one-of disjunction-type="recognition" id="oneOf1">
                <emma:interpretation id="interp5" emma:lang="" emma:confidence="1">
                  <emma:literal/>
                </emma:interpretation>
              </emma:one-of>
            </emma:emma>
          </inkml:annotationXML>
          <inkml:trace contextRef="#ctx0" brushRef="#br1" timeOffset="-107312.2431">-725-526 1039 0,'-11'-2'299'16,"1"5"81"-16,2 2-299 0,3 0-22 15,2 3-28 1,5 3-11-16,1-1-19 0,7-2-382 15,-1-11 125-15</inkml:trace>
          <inkml:trace contextRef="#ctx0" brushRef="#br1" timeOffset="-107540.6958">-592-234 914 0,'-8'-31'295'0,"-3"14"55"15,-1 8-224-15,4 4-48 0,-1 13-8 16,1 2-21-16,-2 12-5 16,2 14-21-16,-2 14-10 15,3 2-8-15,4 16-1 16,2-1-2-16,2 3 1 16,4-10-1-16,3-2 3 15,0-17 0-15,5-9 2 16,0-11-2-1,3-3 2-15,2-10-3 0,3 0 0 16,0 0-1-16,4-6 2 16,-1-7 0-16,-1-10-1 15,-4-4-27-15,-4-23-29 16,-9-8-356-16,-10-12 83 16</inkml:trace>
        </inkml:traceGroup>
      </inkml:traceGroup>
    </inkml:traceGroup>
  </inkml:traceGroup>
</inkml:ink>
</file>

<file path=ppt/ink/ink35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1:57.00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1EA7478-66DA-43BF-873D-2631F53A4256}" emma:medium="tactile" emma:mode="ink">
          <msink:context xmlns:msink="http://schemas.microsoft.com/ink/2010/main" type="writingRegion" rotatedBoundingBox="6157,503 6957,1565 6336,2033 5535,971">
            <msink:destinationLink direction="with" ref="{A1A217CA-0BF6-4D22-B6CA-E4FF225D7A4A}"/>
          </msink:context>
        </emma:interpretation>
      </emma:emma>
    </inkml:annotationXML>
    <inkml:traceGroup>
      <inkml:annotationXML>
        <emma:emma xmlns:emma="http://www.w3.org/2003/04/emma" version="1.0">
          <emma:interpretation id="{7ED27BE7-F5CB-465A-91DC-2B376B3EA7F8}" emma:medium="tactile" emma:mode="ink">
            <msink:context xmlns:msink="http://schemas.microsoft.com/ink/2010/main" type="paragraph" rotatedBoundingBox="6157,503 6957,1565 6336,2033 5535,971" alignmentLevel="1"/>
          </emma:interpretation>
        </emma:emma>
      </inkml:annotationXML>
      <inkml:traceGroup>
        <inkml:annotationXML>
          <emma:emma xmlns:emma="http://www.w3.org/2003/04/emma" version="1.0">
            <emma:interpretation id="{4DE28DE3-4A3A-4238-9D43-6DE02D4CD8AC}" emma:medium="tactile" emma:mode="ink">
              <msink:context xmlns:msink="http://schemas.microsoft.com/ink/2010/main" type="line" rotatedBoundingBox="6157,503 6957,1565 6336,2033 5535,971"/>
            </emma:interpretation>
          </emma:emma>
        </inkml:annotationXML>
        <inkml:traceGroup>
          <inkml:annotationXML>
            <emma:emma xmlns:emma="http://www.w3.org/2003/04/emma" version="1.0">
              <emma:interpretation id="{7E50D2BB-6E98-4ADD-B591-9E5F2D669740}" emma:medium="tactile" emma:mode="ink">
                <msink:context xmlns:msink="http://schemas.microsoft.com/ink/2010/main" type="inkWord" rotatedBoundingBox="6157,503 6957,1565 6336,2033 5535,971"/>
              </emma:interpretation>
              <emma:one-of disjunction-type="recognition" id="oneOf0">
                <emma:interpretation id="interp0" emma:lang="" emma:confidence="1">
                  <emma:literal/>
                </emma:interpretation>
              </emma:one-of>
            </emma:emma>
          </inkml:annotationXML>
          <inkml:trace contextRef="#ctx0" brushRef="#br0">360-4979 966 0,'-5'-10'278'15,"2"3"91"-15,1 6-264 16,1-2 4-16,-1-5-18 16,4 9-6-16,1 4-30 15,0 3-16-15,4 8-25 16,-1 22-5-16,2 7-3 0,2 15 2 15,0 3 2-15,1 5-2 16,-3-11 3-16,0-10 13 16,-1-19 1-16,-1-5 6 15,-2-19 6-15,-1-5 19 16,-2-9-8-16,-4-14 0 16,-2-9-5-16,-3-15-6 15,-2-6-21-15,-6-14-7 16,-2 6-5-16,-1 4 0 15,-1 16-1-15,3 6-1 16,2 21-1-16,7 7-2 16,5 7-3-16,3 4 2 15,5 5-2-15,3 0 2 16,3 7 3-16,5-2-1 16,2-2-1-16,3-4 0 15,3-7-1-15,-1-8 0 0,-3-4 2 16,1-12 1-16,-3 0 3 15,-5-7-1-15,-4 0 1 16,-2 3 1-16,-6 9-1 16,-1 4-2-16,-1 15-2 15,2 13-2-15,1 5 0 16,3 16 0-16,3 2 2 16,3 12 2-16,6-2 1 15,5 9 0-15,-6-13-2 0,2-1 1 16,3-17-1-16,-3-8-2 15,-6-19 1-15,5-12-48 16,-5-6-71-16,-2 2-394 16,-10 3 61-16</inkml:trace>
          <inkml:trace contextRef="#ctx0" brushRef="#br0" timeOffset="647.4158">478-4233 674 0,'-3'1'385'0,"5"1"-41"15,-2-4-114-15,3-12-161 16,10 2-27-16,3-12 3 16,10-5-4-16,8-23 7 0,0 0-4 15,7-21-4-15,3 3-13 16,-4-7-4-16,-2 13-12 16,0-2-3-16,-8 16-3 15,-4 2-1-15,-5 16-2 16,-7 4 1-16,-4 12-1 15,-3 10 0-15,-6 7 0 16,-4 3 4-16,-2 4-16 0,-5 10-64 16,-1 3-337-16,-2 13 75 15</inkml:trace>
          <inkml:trace contextRef="#ctx0" brushRef="#br0" timeOffset="1502.0511">895-4423 854 0,'-3'0'350'0,"5"7"4"16,1 5-204-16,7 10-90 15,1 4-32-15,7 6 6 16,3 0-4-16,5 9-3 15,-2-4-7-15,7 2-6 16,-2-3-9-16,-1 4 0 16,-4-9-1-16,-4-3-1 15,-7-9 1-15,-4-4 0 16,-4-5-1-16,-6-4 2 0,-6-6-1 16,-8-3-19-16,-4-5-10 15,-9-7-16-15,-6-3-12 16,-9-8-14-1,0 2 11-15,-7-12 6 16,5-1 15-16,1-2 16 0,11 7 25 16,8 1 27-16,7 13 16 15,10 2 24-15,4 8 2 16,4-2 2-16,7-5-19 16,9-7-7-16,2-1-23 0,13-13-8 15,4-3-9-15,11-1-3 16,1 1-5-16,6 5-1 15,-2 11-1-15,-4 8 1 16,-13 12 1-16,-3 6 2 16,-15 9 2-16,-8 4 13 15,-6 5 7-15,-14 10 17 16,-7 1 5-16,-6 12 9 16,-5-3-7-16,-9 1 1 15,6-10-12-15,-1 1-6 16,5-9-12-16,3-11-3 15,11-3-12-15,4-7-41 16,8-9-59-16,8-3-414 16,3-4 80-16</inkml:trace>
        </inkml:traceGroup>
      </inkml:traceGroup>
    </inkml:traceGroup>
  </inkml:traceGroup>
</inkml:ink>
</file>

<file path=ppt/ink/ink356.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10:02:57"/>
    </inkml:context>
    <inkml:brush xml:id="br0">
      <inkml:brushProperty name="width" value="0.09333" units="cm"/>
      <inkml:brushProperty name="height" value="0.09333" units="cm"/>
      <inkml:brushProperty name="fitToCurve" value="1"/>
    </inkml:brush>
    <inkml:context xml:id="ctx1">
      <inkml:inkSource xml:id="inkSrc1">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1" timeString="2021-11-23T10:03:07.153"/>
    </inkml:context>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032420F4-7697-4238-8525-07A5C91D93EB}" emma:medium="tactile" emma:mode="ink">
          <msink:context xmlns:msink="http://schemas.microsoft.com/ink/2010/main" type="writingRegion" rotatedBoundingBox="17544,5732 17710,10627 15844,10690 15678,5796"/>
        </emma:interpretation>
      </emma:emma>
    </inkml:annotationXML>
    <inkml:traceGroup>
      <inkml:annotationXML>
        <emma:emma xmlns:emma="http://www.w3.org/2003/04/emma" version="1.0">
          <emma:interpretation id="{B66C291A-923C-40C3-B2C7-88A854557F06}" emma:medium="tactile" emma:mode="ink">
            <msink:context xmlns:msink="http://schemas.microsoft.com/ink/2010/main" type="paragraph" rotatedBoundingBox="17544,5732 17710,10627 15844,10690 15678,5796" alignmentLevel="1"/>
          </emma:interpretation>
        </emma:emma>
      </inkml:annotationXML>
      <inkml:traceGroup>
        <inkml:annotationXML>
          <emma:emma xmlns:emma="http://www.w3.org/2003/04/emma" version="1.0">
            <emma:interpretation id="{113B3A70-74F8-4E4C-BC7C-1652E4216EE2}" emma:medium="tactile" emma:mode="ink">
              <msink:context xmlns:msink="http://schemas.microsoft.com/ink/2010/main" type="line" rotatedBoundingBox="17544,5732 17710,10627 15844,10690 15678,5796"/>
            </emma:interpretation>
          </emma:emma>
        </inkml:annotationXML>
        <inkml:traceGroup>
          <inkml:annotationXML>
            <emma:emma xmlns:emma="http://www.w3.org/2003/04/emma" version="1.0">
              <emma:interpretation id="{209C5ED6-3525-40B3-8CC1-85A283F8A024}" emma:medium="tactile" emma:mode="ink">
                <msink:context xmlns:msink="http://schemas.microsoft.com/ink/2010/main" type="inkWord" rotatedBoundingBox="16776,5758 16798,6393 15932,6423 15910,5788"/>
              </emma:interpretation>
              <emma:one-of disjunction-type="recognition" id="oneOf0">
                <emma:interpretation id="interp0" emma:lang="" emma:confidence="1">
                  <emma:literal/>
                </emma:interpretation>
              </emma:one-of>
            </emma:emma>
          </inkml:annotationXML>
          <inkml:trace contextRef="#ctx0" brushRef="#br0">-854-2276 0,'0'0'16,"0"0"15</inkml:trace>
          <inkml:trace contextRef="#ctx1" brushRef="#br0">-146-2821 1093 0,'1'0'313'0,"-4"3"93"16,0 5-311-16,1 10-15 16,-4 3-27-16,2 10-7 15,1 0-25-15,6-2 0 16,2-8-15-16,2-3 6 15,1-12-10-15,8-9 9 16,-3-8-7-16,5-14 9 16,-2-7-9-16,0-12 7 0,-8 2-9 15,-4 3 6-15,-4 10-6 16,-4 6 14-16,-2 17-2 16,-2 6 3-16,0 6-6 15,-2 15 2-15,0 7-14 16,2 6 3-16,5-2-7 15,3 4 8-15,3-12-5 16,4-7 6-16,-1-11-6 16,5-11 11-16,1-13-8 0,4-16 7 15,0-3-5-15,-1-10 7 16,-5 6-11-16,-6 7 9 16,-4 17-4-16,-3 10 4 15,-2 12-8-15,-4 13 4 16,0 6-8-16,-2 12 6 15,1 1-7-15,2 4 9 16,7-9-6-16,2-6 10 16,4-11-8-16,3-9 9 15,-1-12-5-15,4-12 8 16,-6-7-8-16,0-12 7 16,-7 3-8-16,-1 2 6 15,-4 11-9-15,-1 8 4 16,-1 14-8-16,2 15 0 15,1 9-7-15,1 12 5 0,3 5 0 16,5 7-47-16,4-12 1 16,-6-19-416-16</inkml:trace>
        </inkml:traceGroup>
        <inkml:traceGroup>
          <inkml:annotationXML>
            <emma:emma xmlns:emma="http://www.w3.org/2003/04/emma" version="1.0">
              <emma:interpretation id="{526CAC67-935D-483A-BB22-8A5C946B30CB}" emma:medium="tactile" emma:mode="ink">
                <msink:context xmlns:msink="http://schemas.microsoft.com/ink/2010/main" type="inkWord" rotatedBoundingBox="17605,7558 17606,7573 17591,7574 17591,7559"/>
              </emma:interpretation>
              <emma:one-of disjunction-type="recognition" id="oneOf1">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emma:literal>
                </emma:interpretation>
                <emma:interpretation id="interp5" emma:lang="" emma:confidence="0">
                  <emma:literal>l</emma:literal>
                </emma:interpretation>
              </emma:one-of>
            </emma:emma>
          </inkml:annotationXML>
          <inkml:trace contextRef="#ctx0" brushRef="#br1" timeOffset="96257.965">805-1125 0,'0'0'0</inkml:trace>
        </inkml:traceGroup>
        <inkml:traceGroup>
          <inkml:annotationXML>
            <emma:emma xmlns:emma="http://www.w3.org/2003/04/emma" version="1.0">
              <emma:interpretation id="{FC5570FE-B290-40B4-84E0-77B967210832}" emma:medium="tactile" emma:mode="ink">
                <msink:context xmlns:msink="http://schemas.microsoft.com/ink/2010/main" type="inkWord" rotatedBoundingBox="17047,8306 17126,10647 15844,10690 15765,8350">
                  <msink:destinationLink direction="with" ref="{4967CB75-A087-40B2-B92E-129225162ECC}"/>
                </msink:context>
              </emma:interpretation>
              <emma:one-of disjunction-type="recognition" id="oneOf2">
                <emma:interpretation id="interp6" emma:lang="" emma:confidence="1">
                  <emma:literal/>
                </emma:interpretation>
              </emma:one-of>
            </emma:emma>
          </inkml:annotationXML>
          <inkml:trace contextRef="#ctx1" brushRef="#br0" timeOffset="-2476.5851">108 4 1089 0,'-1'-5'299'0,"1"4"112"16,-4 2-296-16,-1 3-6 15,4 4-12-15,-6 6-20 16,-1 11-27-16,2 9-21 15,-2 5-8-15,1 16-10 16,4 0 3-16,0 10-8 16,-1-3 3-16,1 9-8 15,0-9 6-15,1 2-7 16,1-13 7-16,-1-4-7 16,5-15 7-16,1-7-5 15,-3-13 9-15,-2 0-9 16,2-4 8-16,-1 0-8 15,0-3 5-15,0 3-9 16,0 2 7-16,0-5-8 0,0-4 8 16,-1 4-6-16,-1-5 10 15,2-8-4-15,0-3 10 16,-2-12-8-16,4-9 5 16,1-20-8-16,0-5 3 15,7-11-10-15,-3 6 8 16,2-6-8-16,-2 18 7 15,-1-1-7-15,-1 16 8 0,-5 2-9 16,2 12 9-16,-4 3-8 16,-3 5 7-16,2 5-7 15,1 3 8-15,-1 1-8 16,0 2 7-16,1 2-10 16,-3-2 7-16,-3 6-12 15,5 4 6-15,-2 16-9 16,0 8 9-16,4 20-8 15,-1 8 12-15,-1 13-6 16,0-5 9-16,1 9-5 16,0-21 7-16,4 0-6 15,-2-21 8-15,3-7-6 16,-3-15 8-16,2-18-2 16,0-15 7-16,1-28-9 0,-2-19 7 15,1-30-12-15,0 1-4 16,-1 1-11-16,-4 30 6 15,3 16-10-15,0 30-8 16,-3 28-9-16,-2 16 8 16,3 18-22-16,-3 13-4 15,-3 15-23-15,3-11-9 16,1 3-330-16,-5-19-12 16,-2-23-110-16</inkml:trace>
          <inkml:trace contextRef="#ctx1" brushRef="#br0" timeOffset="-1771.1127">17 1146 761 0,'4'12'339'0,"-3"12"12"0,-2 10-153 16,1 24-109-16,-2 6-18 16,-1 9-7-16,-2-5-20 15,-2 8-18-15,-1-21-8 16,-1 0-11-16,-1-9 1 15,3-11-6-15,1-17-10 0,3-8-57 16,3-17-330-16,-5-14 76 16</inkml:trace>
          <inkml:trace contextRef="#ctx1" brushRef="#br0" timeOffset="-1978.8522">-318 1107 1154 0,'-12'8'276'0,"6"4"104"0,6 12-325 15,3 2-19-15,7 15 1 16,3 4 4-16,5 8-12 15,1-2 0-15,7-6-13 16,-5-11-1-16,8-11-15 16,-4-15 6-16,2-21-8 15,2-11 7-15,1-22-51 16,-8-2-26-16,-1-16-343 16,-6 14 59-16</inkml:trace>
          <inkml:trace contextRef="#ctx1" brushRef="#br0" timeOffset="-1247.121">264 1581 1032 0,'-8'-7'318'0,"0"9"65"16,-5 8-288-16,6 16-23 0,-4 6-26 16,4 10-15-1,1 10 0-15,4 7-5 0,2-9 4 16,2 2-9-16,1-18 1 16,7-10-12-16,1-14 4 15,1-20-4-15,2-14 7 0,7-20-5 16,-6-11 7-16,3-12-8 15,-7 12 2-15,-1-2-6 16,-10 27 11-16,-3 4 3 16,-2 14 11-16,-5 1-7 15,0 9 6-15,-4 1-15 16,1 2-3-16,-5 9-15 16,6 3 7-16,1 3-63 15,5-1-45-15,6 1-374 16,1-11 55-16</inkml:trace>
          <inkml:trace contextRef="#ctx0" brushRef="#br0" timeOffset="-29275.9529">-947 1848 0,'0'0'16,"0"0"15</inkml:trace>
          <inkml:trace contextRef="#ctx0" brushRef="#br1" timeOffset="94191.3925">-71-366 0,'0'0'0,"0"0"16,0 0-1,0 0 1,0 0 15,0 0-15,53 44 15</inkml:trace>
        </inkml:traceGroup>
      </inkml:traceGroup>
    </inkml:traceGroup>
  </inkml:traceGroup>
</inkml:ink>
</file>

<file path=ppt/ink/ink35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2:09.75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B355D56-50BC-4ECF-B6D2-C908CF8A6F09}" emma:medium="tactile" emma:mode="ink">
          <msink:context xmlns:msink="http://schemas.microsoft.com/ink/2010/main" type="writingRegion" rotatedBoundingBox="9861,7306 11699,7306 11699,10270 9861,10270"/>
        </emma:interpretation>
      </emma:emma>
    </inkml:annotationXML>
    <inkml:traceGroup>
      <inkml:annotationXML>
        <emma:emma xmlns:emma="http://www.w3.org/2003/04/emma" version="1.0">
          <emma:interpretation id="{B168A989-807A-442A-8DF0-8CDBB36DA762}" emma:medium="tactile" emma:mode="ink">
            <msink:context xmlns:msink="http://schemas.microsoft.com/ink/2010/main" type="paragraph" rotatedBoundingBox="9861,7306 11699,7306 11699,10270 9861,10270" alignmentLevel="1"/>
          </emma:interpretation>
        </emma:emma>
      </inkml:annotationXML>
      <inkml:traceGroup>
        <inkml:annotationXML>
          <emma:emma xmlns:emma="http://www.w3.org/2003/04/emma" version="1.0">
            <emma:interpretation id="{44CFB39D-B00B-4EE3-8494-78A34530A547}" emma:medium="tactile" emma:mode="ink">
              <msink:context xmlns:msink="http://schemas.microsoft.com/ink/2010/main" type="line" rotatedBoundingBox="9861,7306 11699,7306 11699,10270 9861,10270"/>
            </emma:interpretation>
          </emma:emma>
        </inkml:annotationXML>
        <inkml:traceGroup>
          <inkml:annotationXML>
            <emma:emma xmlns:emma="http://www.w3.org/2003/04/emma" version="1.0">
              <emma:interpretation id="{5CF098FF-C0B2-4FF3-B8BC-0F8CEAAAA04F}" emma:medium="tactile" emma:mode="ink">
                <msink:context xmlns:msink="http://schemas.microsoft.com/ink/2010/main" type="inkWord" rotatedBoundingBox="10901,9298 11699,9298 11699,10270 10901,10270"/>
              </emma:interpretation>
              <emma:one-of disjunction-type="recognition" id="oneOf0">
                <emma:interpretation id="interp0" emma:lang="" emma:confidence="1">
                  <emma:literal/>
                </emma:interpretation>
              </emma:one-of>
            </emma:emma>
          </inkml:annotationXML>
          <inkml:trace contextRef="#ctx0" brushRef="#br0">5423 8775 418 0,'-7'-23'304'16,"-3"-1"-7"-16,-1 11-88 15,-2-3-18-15,-3 9-67 0,-2 5-21 16,0 6-43-16,-5 9-7 15,1 6-20-15,-6 17-5 16,-1-4-9-16,-2 17-3 16,3-4-9-16,4 17-4 15,5-12 0-15,2 12 0 16,11-5-1-16,12 9-1 16,4-9-1-16,3 9-2 15,13-4 1-15,5 0-1 16,-3-10 0-16,7-5 1 15,6-15 1-15,3-3 0 16,-4-11 0-16,10-8 0 16,-3-5-1-16,12-10 0 15,-4-2 0-15,5-7 0 0,-6-4 0 16,-4-11 3-16,-16-2 1 16,-2-24 3-16,-12-4 0 15,-1-22 2-15,-6 0-2 16,2-14 2-16,-7 10-1 15,0 2-1-15,-8 20-3 16,-2 5 2-16,-6 16-1 16,-5-2 6-16,-5 8 8 0,-3-1 20 15,-3 9 8-15,-15 10 7 16,-5 15-5-16,-17 18-9 16,-4 7-19-16,-11 13-10 15,9 0-21-15,-1-1-66 16,18-11-3-16,7 5-363 15,18-24 57-15</inkml:trace>
        </inkml:traceGroup>
        <inkml:traceGroup>
          <inkml:annotationXML>
            <emma:emma xmlns:emma="http://www.w3.org/2003/04/emma" version="1.0">
              <emma:interpretation id="{9ACA9D76-81E3-475D-AD0C-8707F0E5A52E}" emma:medium="tactile" emma:mode="ink">
                <msink:context xmlns:msink="http://schemas.microsoft.com/ink/2010/main" type="inkWord" rotatedBoundingBox="9861,7306 10682,7306 10682,8593 9861,8593"/>
              </emma:interpretation>
              <emma:one-of disjunction-type="recognition" id="oneOf1">
                <emma:interpretation id="interp1" emma:lang="" emma:confidence="1">
                  <emma:literal/>
                </emma:interpretation>
              </emma:one-of>
            </emma:emma>
          </inkml:annotationXML>
          <inkml:trace contextRef="#ctx0" brushRef="#br0" timeOffset="35465.6675">4376 6697 577 0,'-5'-5'275'0,"-3"0"21"0,2 4-151 16,-5-4-10-16,4 3-52 16,1 2-9-16,1 3-31 15,-3-1-1-15,3 3-17 16,-5 0 1-16,2 0-13 0,1 1 5 15,1 2-10-15,-7 4 3 16,5-3-8-16,-4 1 3 16,3-5-6-16,-3 3 5 15,9-3-6-15,-2 1 6 16,2-1-5-16,0-1 4 16,1-4-5-16,-4 3 5 15,1-3-5-15,0 5 4 16,0-2-4-16,0 0 4 15,0 0-5-15,-1 4 4 16,1-2-7-16,-3 3 7 16,1 0-6-16,-1 0 6 15,2-3-4-15,-1 3 7 16,2-6-6-16,2 6 5 16,0-2-7-16,0 1 5 15,-1-2-7-15,0 4 7 16,-1-1-6-16,0 2 8 15,0 3-5-15,-1-5 7 16,1 5-5-16,-2-3 4 0,4 0-6 16,0-4 4-16,1 4-5 15,0-4 2-15,-1 6-5 16,2-1 5-16,-1 2-3 16,2 3 3-16,-2-1-1 0,4-2 5 15,-2-3-4 1,0 1 3-16,0-3-4 0,2 2 3 15,-2 1-2-15,3 1 1 16,0 1-3-16,0 1 3 16,1-1-2-16,0 3 4 15,0 1-1-15,-3-1 4 16,3 0-3-16,-3 0 7 16,1-4-1-16,1 1 5 15,-1 0-4-15,1 3 5 16,0-2-8-16,0 3 1 15,1 0-6-15,-3 3 4 16,2-6-7-16,1 8 5 16,1-6-6-16,-1 0 6 15,1-3-6-15,2 5 6 16,1 0-6-16,-2-5 6 0,3 3-6 16,-1 0 6-1,1-5-5-15,-2-6 5 0,6 10-5 16,-3-5 6-16,-1-2-6 15,-1 5 8-15,2 1-6 16,-2 1 10-16,4 4-7 16,1 1 9-16,0-2-9 15,0 4 8-15,-1-5-12 16,1-1 7-16,2 0-9 16,-5 0 8-16,3-1-9 0,0-2 7 15,-4-3-7-15,1-1 8 16,2-2-8-16,1 1 9 15,-4-3-8-15,3 1 7 16,-3 1-8-16,9 1 8 16,-8 0-8-16,6 5 7 15,-6-7-7-15,3 3 5 16,-8-5-7-16,4 3 7 16,1-7-7-16,0 5 7 15,5-4-3-15,1 4 7 16,-5-8-6-16,4 5 7 15,-2-4-7-15,-4 4 5 16,1-2-6-16,1 1 5 16,-1-2-6-16,0-1 2 0,0-3-5 15,-2-1 6-15,0-1-4 16,2-6 6 0,-4 2-2-16,2-2 7 0,0 0-8 15,0-2 3-15,-1 4-4 16,3-2 3-16,-4 2-5 15,4-6 5-15,-2 4-4 16,2-9 5-16,-4-3-6 16,2-7 6-16,-1 1-4 0,-1-6 3 15,-2 11-4-15,0 0 6 16,-2 6-6-16,0 6 5 16,-1 2-5-16,3-1 6 15,-3 1-7-15,-1-5 6 16,3-1-6-1,1-3 7-15,-6-3-7 0,0-8 6 16,-1 2-5-16,-5-9 6 16,0 10-5-16,-3-5 3 15,2 7-3-15,-4-1 5 16,2 5-5-16,-2-4 5 16,0 6-5-16,-3-4 6 15,-2 3-6-15,-6-6 6 16,3 4-6-16,-7-7 5 15,2 2-5-15,-3-5 5 16,5 6-6-16,-4-4 6 0,7 6-7 16,2 3 8-1,1 4-8-15,0-7 6 0,2 8-6 16,-7-7 6-16,7 4-7 16,-4 3 7-16,-4 9-11 15,3 1-38-15,1 4-28 16,-14 8-333-16,2-1 60 15</inkml:trace>
          <inkml:trace contextRef="#ctx0" brushRef="#br0" timeOffset="53284.3052">4375 6812 666 0,'-7'-6'333'0,"-7"6"-17"16,-1 0-127-16,-6 6-120 16,-2-1-22-16,5 5-7 15,2-2-1-15,-7 5-3 16,9-3-3-16,-1 8-6 16,-1-2-2-16,1 8-10 15,6 4-3-15,-4 11-8 16,1-2 3-16,3 8-8 15,1 4 5-15,1 9-6 16,7-3 5-16,3 9-4 16,4-3 5-16,7 4-7 15,3-10 8-15,7 7-8 0,4-5 7 16,4 6-6-16,5-8 8 16,4 4-8-16,-9-12 8 15,2-5-9-15,-6-15 8 16,1-2-6-16,-1-9 6 15,7-3 0-15,-7-7-1 16,6-2-8-16,-8-4 7 16,-2-7-5-16,-3-3 0 15,5-4 3-15,-6-1 5 0,1 1-5 16,-3 1 3-16,-2 5-5 16,-3 3 5-16,1-2-6 15,1 2 4-15,0-8-4 16,-4-5 6-16,0-11-6 15,1-10 6-15,1-14-4 16,-2-1 6-16,-1-11-7 16,0 12 5-16,-4-4-2 15,-6 12 9-15,-8 1 5 16,-2 12 14-16,-11-6 12 16,-5 12 11-16,-3-1 3 15,-3 1 1-15,-7 0-7 16,1 3-9-16,-7-6-10 15,-1 3-7-15,3-3-13 16,4 0 5-16,-7-9-12 0,12 3 5 16,-6-4-11-16,6 6 8 15,-4 7-8-15,9 7-19 16,-3 12-86-16,7 12 306 16,-2 32-675-16,4 6 243 15</inkml:trace>
        </inkml:traceGroup>
      </inkml:traceGroup>
    </inkml:traceGroup>
  </inkml:traceGroup>
</inkml:ink>
</file>

<file path=ppt/ink/ink35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3:29.89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1A217CA-0BF6-4D22-B6CA-E4FF225D7A4A}" emma:medium="tactile" emma:mode="ink">
          <msink:context xmlns:msink="http://schemas.microsoft.com/ink/2010/main" type="inkDrawing" rotatedBoundingBox="6264,57 7268,1896 6201,2478 5197,639" semanticType="enclosure" shapeName="Other">
            <msink:sourceLink direction="with" ref="{A1EA7478-66DA-43BF-873D-2631F53A4256}"/>
          </msink:context>
        </emma:interpretation>
      </emma:emma>
    </inkml:annotationXML>
    <inkml:trace contextRef="#ctx0" brushRef="#br0">657 63 733 0,'-35'-23'236'15,"0"2"52"-15,6 12-209 16,-5 2-11-16,3 4-34 0,-5 5-1 31,2 2-17-31,-7 6 9 0,2 5-4 16,-8 11 5-16,2 6-8 0,-7 12 2 16,8 3-15-16,-1 15 4 15,11-4-8-15,1 13 8 16,12-9-9-16,7 16 7 15,9-8-8-15,6 24 5 16,21-5-8-16,18 24 8 16,14-14-9-16,19 10 8 15,13-18-7-15,14 11 8 16,-4-13-6-16,14 9 8 16,-13-14-8-16,6 10 6 15,-21-18-5-15,9-9 4 16,-16-22-6-16,9-11 6 15,-11-18-9-15,2-16 7 16,-15-4-7-16,-3-22 6 0,-20-23-6 16,-10-39 9-16,-9-12-5 15,-13-36 10-15,-10-6-7 16,-6-12 10-16,-9 16-8 16,-14-17 12-16,0 20-3 15,-19 4 15-15,-7 24 8 16,-18 4 5-16,7 31-11 15,-20 2 0-15,10 15-16 0,-5 6-9 16,6 18-9-16,-11 10-12 16,12 8-20-16,-2 5-61 15,9 10-272-15,8-1 57 16</inkml:trace>
  </inkml:traceGroup>
</inkml:ink>
</file>

<file path=ppt/ink/ink35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4:40.850"/>
    </inkml:context>
    <inkml:brush xml:id="br0">
      <inkml:brushProperty name="width" value="0.09333" units="cm"/>
      <inkml:brushProperty name="height" value="0.09333" units="cm"/>
      <inkml:brushProperty name="color" value="#ED1C24"/>
      <inkml:brushProperty name="fitToCurve" value="1"/>
    </inkml:brush>
    <inkml:context xml:id="ctx1">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10:01:55.406"/>
    </inkml:context>
    <inkml:brush xml:id="br1">
      <inkml:brushProperty name="width" value="0.09333" units="cm"/>
      <inkml:brushProperty name="height" value="0.09333" units="cm"/>
      <inkml:brushProperty name="fitToCurve" value="1"/>
    </inkml:brush>
  </inkml:definitions>
  <inkml:traceGroup>
    <inkml:annotationXML>
      <emma:emma xmlns:emma="http://www.w3.org/2003/04/emma" version="1.0">
        <emma:interpretation id="{A665C7EE-5723-4D65-8AD2-B7952D8F9A22}" emma:medium="tactile" emma:mode="ink">
          <msink:context xmlns:msink="http://schemas.microsoft.com/ink/2010/main" type="writingRegion" rotatedBoundingBox="5514,3389 13275,3449 13248,6832 5488,6772"/>
        </emma:interpretation>
      </emma:emma>
    </inkml:annotationXML>
    <inkml:traceGroup>
      <inkml:annotationXML>
        <emma:emma xmlns:emma="http://www.w3.org/2003/04/emma" version="1.0">
          <emma:interpretation id="{6C615811-4BB0-41F4-B55B-A5A8B58BE06D}" emma:medium="tactile" emma:mode="ink">
            <msink:context xmlns:msink="http://schemas.microsoft.com/ink/2010/main" type="paragraph" rotatedBoundingBox="5556,3389 13275,3449 13267,4385 5548,4325" alignmentLevel="1"/>
          </emma:interpretation>
        </emma:emma>
      </inkml:annotationXML>
      <inkml:traceGroup>
        <inkml:annotationXML>
          <emma:emma xmlns:emma="http://www.w3.org/2003/04/emma" version="1.0">
            <emma:interpretation id="{0280947E-EB55-437D-A19D-3B912CFA40D9}" emma:medium="tactile" emma:mode="ink">
              <msink:context xmlns:msink="http://schemas.microsoft.com/ink/2010/main" type="inkBullet" rotatedBoundingBox="5552,3893 6316,3899 6315,3931 5551,3925"/>
            </emma:interpretation>
            <emma:one-of disjunction-type="recognition" id="oneOf0">
              <emma:interpretation id="interp0" emma:lang="" emma:confidence="0">
                <emma:literal>-</emma:literal>
              </emma:interpretation>
            </emma:one-of>
          </emma:emma>
        </inkml:annotationXML>
        <inkml:trace contextRef="#ctx0" brushRef="#br0">57-1865 854 0,'9'8'209'0,"17"-5"70"16,12-4-247-16,10 1-20 15,8-7-8-15,18-1 2 16,-6-2-9-16,17 7-9 16,-11 5-14-16,7 1-71 0,-14 3-91 15,9 1-88 1,-14-1-59-16</inkml:trace>
      </inkml:traceGroup>
      <inkml:traceGroup>
        <inkml:annotationXML>
          <emma:emma xmlns:emma="http://www.w3.org/2003/04/emma" version="1.0">
            <emma:interpretation id="{C61F5060-640A-4ACD-BAA8-D115AC728AF4}" emma:medium="tactile" emma:mode="ink">
              <msink:context xmlns:msink="http://schemas.microsoft.com/ink/2010/main" type="line" rotatedBoundingBox="7279,3403 13275,3449 13267,4385 7272,4339"/>
            </emma:interpretation>
          </emma:emma>
        </inkml:annotationXML>
        <inkml:traceGroup>
          <inkml:annotationXML>
            <emma:emma xmlns:emma="http://www.w3.org/2003/04/emma" version="1.0">
              <emma:interpretation id="{9D3EBBCA-937C-4DC1-A04C-C671DFCAFA24}" emma:medium="tactile" emma:mode="ink">
                <msink:context xmlns:msink="http://schemas.microsoft.com/ink/2010/main" type="inkWord" rotatedBoundingBox="7276,3773 8113,3780 8112,3858 7276,3851"/>
              </emma:interpretation>
              <emma:one-of disjunction-type="recognition" id="oneOf1">
                <emma:interpretation id="interp1" emma:lang="" emma:confidence="1">
                  <emma:literal/>
                </emma:interpretation>
              </emma:one-of>
            </emma:emma>
          </inkml:annotationXML>
          <inkml:trace contextRef="#ctx0" brushRef="#br0" timeOffset="228.9072">1781-1928 309 0,'84'-26'170'15,"-4"1"-16"-15,12 7-53 16,-7 12-69-16,12 6-9 15,-10 6-13-15,22 7-52 16,-16-3-118-16,17-5 22 16</inkml:trace>
        </inkml:traceGroup>
        <inkml:traceGroup>
          <inkml:annotationXML>
            <emma:emma xmlns:emma="http://www.w3.org/2003/04/emma" version="1.0">
              <emma:interpretation id="{CB6D107E-B87C-4C95-AEE6-D1C122EA65E1}" emma:medium="tactile" emma:mode="ink">
                <msink:context xmlns:msink="http://schemas.microsoft.com/ink/2010/main" type="inkWord" rotatedBoundingBox="12275,3520 12290,3521 12289,3536 12274,3535"/>
              </emma:interpretation>
              <emma:one-of disjunction-type="recognition" id="oneOf2">
                <emma:interpretation id="interp2" emma:lang="" emma:confidence="1">
                  <emma:literal/>
                </emma:interpretation>
              </emma:one-of>
            </emma:emma>
          </inkml:annotationXML>
          <inkml:trace contextRef="#ctx1" brushRef="#br1">6780-2259 0</inkml:trace>
        </inkml:traceGroup>
        <inkml:traceGroup>
          <inkml:annotationXML>
            <emma:emma xmlns:emma="http://www.w3.org/2003/04/emma" version="1.0">
              <emma:interpretation id="{21015334-7DC4-4BFB-AAE5-265B2F208F99}" emma:medium="tactile" emma:mode="ink">
                <msink:context xmlns:msink="http://schemas.microsoft.com/ink/2010/main" type="inkWord" rotatedBoundingBox="12757,3445 13048,3447 13043,4127 12751,4124"/>
              </emma:interpretation>
              <emma:one-of disjunction-type="recognition" id="oneOf3">
                <emma:interpretation id="interp3" emma:lang="" emma:confidence="0">
                  <emma:literal>i</emma:literal>
                </emma:interpretation>
                <emma:interpretation id="interp4" emma:lang="" emma:confidence="0">
                  <emma:literal>j</emma:literal>
                </emma:interpretation>
                <emma:interpretation id="interp5" emma:lang="" emma:confidence="0">
                  <emma:literal>J</emma:literal>
                </emma:interpretation>
                <emma:interpretation id="interp6" emma:lang="" emma:confidence="0">
                  <emma:literal>I</emma:literal>
                </emma:interpretation>
                <emma:interpretation id="interp7" emma:lang="" emma:confidence="0">
                  <emma:literal>;</emma:literal>
                </emma:interpretation>
              </emma:one-of>
            </emma:emma>
          </inkml:annotationXML>
          <inkml:trace contextRef="#ctx0" brushRef="#br0" timeOffset="1717.6022">7307-2334 1197 0,'-10'3'390'15,"-3"4"55"-15,4-2-314 0,2 0-85 16,4-5-25-16,0 3-36 16,7-8-56-16,9 3-379 15,0-7 87-15</inkml:trace>
          <inkml:trace contextRef="#ctx0" brushRef="#br0" timeOffset="1679.7027">7552-2099 728 0,'-3'-19'401'0,"-1"7"3"16,3 11-118-16,-1 6-153 16,-6 6-24-16,-10 15-12 15,-1 6-36-15,-9 14-26 16,7 1 0-16,-5 10-7 16,8-7-2-16,4 2-10 15,6-15 14-15,-4-3-12 16,12-5 2-16,2-7-14 15,1-8 4-15,8-4-9 16,4-5 8-16,-2-12-6 16,0-4 9-16,3-10-12 15,-4-4-26-15,-3-9-62 0,4-9-406 16,-1-6 84-16</inkml:trace>
        </inkml:traceGroup>
        <inkml:traceGroup>
          <inkml:annotationXML>
            <emma:emma xmlns:emma="http://www.w3.org/2003/04/emma" version="1.0">
              <emma:interpretation id="{27DD052A-AFEF-480A-8407-63A43181B6F4}" emma:medium="tactile" emma:mode="ink">
                <msink:context xmlns:msink="http://schemas.microsoft.com/ink/2010/main" type="inkWord" rotatedBoundingBox="12940,3796 13272,3799 13272,3842 12939,3839"/>
              </emma:interpretation>
              <emma:one-of disjunction-type="recognition" id="oneOf4">
                <emma:interpretation id="interp8" emma:lang="" emma:confidence="1">
                  <emma:literal/>
                </emma:interpretation>
              </emma:one-of>
            </emma:emma>
          </inkml:annotationXML>
          <inkml:trace contextRef="#ctx0" brushRef="#br0" timeOffset="666.2879">7445-1962 291 0,'70'-13'229'16,"-20"6"-45"-16,3 7-14 16,-9 2-136-16,-7 1-6 15,-14 7-10-15,1-1-1 16,-11-4-3-16,-1 5-204 16,-6-5 68-16</inkml:trace>
        </inkml:traceGroup>
        <inkml:traceGroup>
          <inkml:annotationXML>
            <emma:emma xmlns:emma="http://www.w3.org/2003/04/emma" version="1.0">
              <emma:interpretation id="{F2AC2331-8EC1-450B-95FA-93EF849648E1}" emma:medium="tactile" emma:mode="ink">
                <msink:context xmlns:msink="http://schemas.microsoft.com/ink/2010/main" type="inkWord" rotatedBoundingBox="13063,3973 13248,3975 13245,4385 13059,4383"/>
              </emma:interpretation>
              <emma:one-of disjunction-type="recognition" id="oneOf5">
                <emma:interpretation id="interp9" emma:lang="" emma:confidence="0">
                  <emma:literal>^</emma:literal>
                </emma:interpretation>
                <emma:interpretation id="interp10" emma:lang="" emma:confidence="0">
                  <emma:literal>1</emma:literal>
                </emma:interpretation>
                <emma:interpretation id="interp11" emma:lang="" emma:confidence="0">
                  <emma:literal>0</emma:literal>
                </emma:interpretation>
                <emma:interpretation id="interp12" emma:lang="" emma:confidence="0">
                  <emma:literal>M</emma:literal>
                </emma:interpretation>
                <emma:interpretation id="interp13" emma:lang="" emma:confidence="0">
                  <emma:literal>.</emma:literal>
                </emma:interpretation>
              </emma:one-of>
            </emma:emma>
          </inkml:annotationXML>
          <inkml:trace contextRef="#ctx0" brushRef="#br0" timeOffset="2116.731">7568-1400 1229 0,'-3'4'324'16,"3"-14"131"-16,3-8-350 16,7-19-16-16,1-12-15 15,9-16-26-15,1 8-32 16,3-7-13-16,-6 17 3 15,-4 12-7-15,-4 19 8 16,-5 5-15-16,-3 13 8 0,-1 14-8 16,-1 2 7-16,2 14-5 15,1 2 13-15,-1 15-8 16,-1-4 8-16,6 10-7 16,-1-6 0-16,7-4-5 15,0-12-462-15</inkml:trace>
        </inkml:traceGroup>
      </inkml:traceGroup>
    </inkml:traceGroup>
    <inkml:traceGroup>
      <inkml:annotationXML>
        <emma:emma xmlns:emma="http://www.w3.org/2003/04/emma" version="1.0">
          <emma:interpretation id="{027544E3-DDBB-45B2-8B05-20131DF72D62}" emma:medium="tactile" emma:mode="ink">
            <msink:context xmlns:msink="http://schemas.microsoft.com/ink/2010/main" type="paragraph" rotatedBoundingBox="5487,5389 13139,5274 13161,6738 5509,6852" alignmentLevel="1"/>
          </emma:interpretation>
        </emma:emma>
      </inkml:annotationXML>
      <inkml:traceGroup>
        <inkml:annotationXML>
          <emma:emma xmlns:emma="http://www.w3.org/2003/04/emma" version="1.0">
            <emma:interpretation id="{767D0F77-3EA2-4B27-A4F3-29FBB89AF8BF}" emma:medium="tactile" emma:mode="ink">
              <msink:context xmlns:msink="http://schemas.microsoft.com/ink/2010/main" type="inkBullet" rotatedBoundingBox="5493,5786 5909,5780 5911,5905 5495,5912"/>
            </emma:interpretation>
            <emma:one-of disjunction-type="recognition" id="oneOf6">
              <emma:interpretation id="interp14" emma:lang="" emma:confidence="0">
                <emma:literal>-</emma:literal>
              </emma:interpretation>
            </emma:one-of>
          </emma:emma>
        </inkml:annotationXML>
        <inkml:trace contextRef="#ctx0" brushRef="#br1" timeOffset="-103616.0482">0 132 1036 0,'10'-2'258'0,"3"-3"80"0,5-3-291 15,3 0-41-15,5-5-6 16,0 1 4-16,4 3-5 16,-2-1 4-16,6-3-13 15,-2 2-6-15,11-2-26 16,-3 1-63-16,9 1-234 15,-4 6 44-15</inkml:trace>
      </inkml:traceGroup>
      <inkml:traceGroup>
        <inkml:annotationXML>
          <emma:emma xmlns:emma="http://www.w3.org/2003/04/emma" version="1.0">
            <emma:interpretation id="{99211A1D-7E86-4DEE-9078-6A87B212ED71}" emma:medium="tactile" emma:mode="ink">
              <msink:context xmlns:msink="http://schemas.microsoft.com/ink/2010/main" type="line" rotatedBoundingBox="6427,5375 13139,5274 13161,6738 6449,6838"/>
            </emma:interpretation>
          </emma:emma>
        </inkml:annotationXML>
        <inkml:traceGroup>
          <inkml:annotationXML>
            <emma:emma xmlns:emma="http://www.w3.org/2003/04/emma" version="1.0">
              <emma:interpretation id="{F8A63769-37CD-4329-A3F8-466304E81DC8}" emma:medium="tactile" emma:mode="ink">
                <msink:context xmlns:msink="http://schemas.microsoft.com/ink/2010/main" type="inkWord" rotatedBoundingBox="6432,5749 7144,5739 7147,5897 6435,5908"/>
              </emma:interpretation>
              <emma:one-of disjunction-type="recognition" id="oneOf7">
                <emma:interpretation id="interp15" emma:lang="" emma:confidence="1">
                  <emma:literal/>
                </emma:interpretation>
              </emma:one-of>
            </emma:emma>
          </inkml:annotationXML>
          <inkml:trace contextRef="#ctx0" brushRef="#br1" timeOffset="-103422.9956">939 50 652 0,'37'20'202'0,"7"-1"38"16,-2-4-178-16,10 1-25 15,-6-11-16-15,4-7-6 16,-9-6 0-16,7-13-7 0,-4-8-7 16,6-5-27-16,-4 5-26 15,10 1-94-15,-7 15-105 16,6 12 4-16,-4 10-102 16</inkml:trace>
        </inkml:traceGroup>
        <inkml:traceGroup>
          <inkml:annotationXML>
            <emma:emma xmlns:emma="http://www.w3.org/2003/04/emma" version="1.0">
              <emma:interpretation id="{91E3F10B-1CBE-46B5-BE11-E95FBBABE9FA}" emma:medium="tactile" emma:mode="ink">
                <msink:context xmlns:msink="http://schemas.microsoft.com/ink/2010/main" type="inkWord" rotatedBoundingBox="8314,5458 10944,5419 10964,6771 8334,6810"/>
              </emma:interpretation>
              <emma:one-of disjunction-type="recognition" id="oneOf8">
                <emma:interpretation id="interp16" emma:lang="" emma:confidence="1">
                  <emma:literal/>
                </emma:interpretation>
              </emma:one-of>
            </emma:emma>
          </inkml:annotationXML>
          <inkml:trace contextRef="#ctx0" brushRef="#br0" timeOffset="-6705.7391">4803-122 805 0,'-2'33'335'0,"4"7"23"15,-1 1-183-15,1 6-76 16,4-8-27-16,9 0-18 16,-4-5-16-16,2-3-19 15,0-8-7-15,-1-4-9 16,-6-4 4-16,-1-2-6 16,0 1 6-16,-5 12-7 15,3 3 6-15,-5 7-7 16,-1 6 7-16,2 2-11 15,-1-12-26-15,2-9-370 16,6-12 109-16</inkml:trace>
          <inkml:trace contextRef="#ctx0" brushRef="#br0" timeOffset="-6314.8634">5077 393 1143 0,'0'26'316'16,"-4"-13"83"-16,8-10-310 15,-1-5-47-15,5-22-9 16,2-9-7-16,4-23-8 16,-2-1-2-16,1-14-11 15,-5 12 2-15,0 9-7 16,-5 24 0-16,-1 18-10 16,-1 19 7-16,1 22-4 15,0 6 7-15,1 12-1 16,3-2 12-16,3 1-9 15,-1-16 7-15,1-1-10 16,1-17 6-16,0-6-12 0,-2-10-14 16,-2-10-57-1,-1-13-287-15,-5-24-56 0,-5-6-123 16</inkml:trace>
          <inkml:trace contextRef="#ctx0" brushRef="#br0" timeOffset="-5967.9704">5158-349 1102 0,'3'-3'292'0,"4"5"72"16,2-7-304-16,11 3-46 16,6 10-4-16,9 2 3 15,-1 2 12-15,5 13 3 16,-6 6 14-16,-4 10 4 15,-8 11 4-15,-3 26-8 16,-5 6-1-16,-2 23-16 16,-9-2-4-16,-9 15-22 15,-4-17-69-15,-39-4-368 16,-7-35 89-16</inkml:trace>
          <inkml:trace contextRef="#ctx0" brushRef="#br0" timeOffset="-7218.0268">4472 480 827 0,'6'-8'443'0,"-6"10"-53"15,3 4-127-15,1 6-230 16,2 9-21-16,-1 1 3 0,3 9-5 15,-1-2 2-15,2-3-22 16,0-8-38-16,-1-11-354 16,-5-12 90-16</inkml:trace>
          <inkml:trace contextRef="#ctx0" brushRef="#br0" timeOffset="-6930.6824">4533-23 1144 0,'0'9'274'16,"0"2"99"-16,7 15-319 15,7 5-23-15,6 4-2 0,6 3 8 16,5-1-9-16,0-13-3 15,-1-11-12-15,-9-11 1 16,7-22-6-16,-4-12 9 16,-6-18-47-16,-2-5-18 15,2-7-48-15,-13 5-314 16,-7 7 65-16</inkml:trace>
          <inkml:trace contextRef="#ctx0" brushRef="#br1" timeOffset="-103005.4743">4707 156 344 0,'75'14'120'0,"-12"-10"15"0,7-9-220 16,-9-8 11-16</inkml:trace>
          <inkml:trace contextRef="#ctx0" brushRef="#br0" timeOffset="-9080.2767">3763 222 1012 0,'-7'-11'298'0,"3"8"75"15,-3 3-276-15,4 13-41 16,-2 9-6-16,2 9-36 0,-4 8 1 16,7 8-12-16,-1 10 6 15,4 3-8-15,3 5 7 16,4-3-10-16,3 2 10 15,5-10-8-15,5 3 8 16,1-15-7-16,4-2-34 16,-7-17 212-16,3-16-568 15,-13-19 221-15</inkml:trace>
          <inkml:trace contextRef="#ctx0" brushRef="#br0" timeOffset="-9359.9371">3448 477 1226 0,'-5'-2'289'16,"-1"10"108"-16,3 5-363 16,4 13 2-16,-2 5-18 0,-4 13 11 15,8 5-12 1,-1 11 10-16,-4-5-20 0,0 2 6 15,2-5-13-15,-1-9 10 16,1-10-11-16,1-7 10 16,4-8-11-16,5-5 10 15,5-5-10-15,2-4 10 16,6 1-10-16,8-5 13 16,0-3-8-16,3-11 10 15,2 2-11-15,2-6 10 16,-7 5-11-16,3 4-39 15,-8 7-48-15,-8-4-345 16,-13 6 56-16</inkml:trace>
          <inkml:trace contextRef="#ctx0" brushRef="#br0" timeOffset="-8736.3812">4086 318 943 0,'-5'-2'351'0,"2"-1"39"15,1 11-211-15,0-3-85 16,2 13 5-16,-1 3-36 16,2 18 1-16,-4 0-31 0,3 8 1 15,5-3-26-15,6-5 6 16,-3-17-15-16,12-4 12 16,-2-11-12-16,8-6 11 15,-5-4-6-15,11-5-47 16,-9-5-51-16,3-6-362 15,-8 1 49-15</inkml:trace>
          <inkml:trace contextRef="#ctx0" brushRef="#br0" timeOffset="-8532.1542">4055-84 1071 0,'-15'-15'476'0,"12"12"13"0,-7-2-268 16,4 10-104-16,-1 0-73 16,4 8-10-16,0 0-33 15,3 3-53-15,-2-3-82 16,10-2-354-16,-4-6 33 16</inkml:trace>
          <inkml:trace contextRef="#ctx0" brushRef="#br1" timeOffset="-103109.197">2825 54 460 0,'56'16'113'0,"7"-11"45"15,-5-10-131-15,9-16 6 16,-6-8 0-16,6-7 2 16,-10 7-9-16,8 6-19 15,-14 15-16-15,6 16-18 16,-5 13-6-16,6 10-1 16,-7 3 17-16,12 3 5 15,-8-6 12-15,13-5 4 16,-8-10-21-16,5-9-134 0,-8-12 37 15</inkml:trace>
          <inkml:trace contextRef="#ctx1" brushRef="#br0" timeOffset="162836.2067">3268-167 0,'0'0'15,"0"0"16</inkml:trace>
        </inkml:traceGroup>
        <inkml:traceGroup>
          <inkml:annotationXML>
            <emma:emma xmlns:emma="http://www.w3.org/2003/04/emma" version="1.0">
              <emma:interpretation id="{D295C949-4592-437D-8F13-BB93F1F02BF7}" emma:medium="tactile" emma:mode="ink">
                <msink:context xmlns:msink="http://schemas.microsoft.com/ink/2010/main" type="inkWord" rotatedBoundingBox="12336,5286 13139,5274 13155,6329 12352,6341"/>
              </emma:interpretation>
              <emma:one-of disjunction-type="recognition" id="oneOf9">
                <emma:interpretation id="interp17" emma:lang="" emma:confidence="1">
                  <emma:literal/>
                </emma:interpretation>
              </emma:one-of>
            </emma:emma>
          </inkml:annotationXML>
          <inkml:trace contextRef="#ctx0" brushRef="#br1" timeOffset="-102678.8322">6850 42 358 0,'50'10'98'16,"-2"-7"28"-16,6-4-97 0,-10-11-11 15,4-4-2-15,-4-3-3 16,3 1-2-16,-6 3-3 15,-2 10-7 1,-8 7-4-16,-1 8-3 0,-9 3 4 16,-3 0-2-16,-5-2 6 15,2-1 5-15,-4-7 4 16,-1 0-20-16,-5-3-125 0,3-1 37 16</inkml:trace>
          <inkml:trace contextRef="#ctx0" brushRef="#br1" timeOffset="-100922.5991">7300-475 1118 0,'-6'-10'332'0,"-9"2"104"16,4 5-317-16,3 0-21 15,-3 3-35-15,1 0-14 16,7 3-42-16,1-2-21 16,2 3-43-16,8 1-47 0,0 1-343 15,-5 2 63-15</inkml:trace>
          <inkml:trace contextRef="#ctx0" brushRef="#br1" timeOffset="-101117.0771">7365-259 962 0,'0'-7'258'0,"5"9"91"0,-8-2-275 16,0 9 6-16,1 0-19 15,-3 20 4-15,-8 3-27 16,5 23 2-16,0 7-22 15,-5 19 13-15,2-10-11 16,6 6 10-16,2-14-10 16,3-8 10-16,6-21-18 15,4-6 5-15,3-15-13 0,5-12 10 16,1-4-10-16,2-11 9 16,0-8-9-16,0-12 11 15,-6-3-19-15,0-15-57 16,-9 3-36-16,-3-11-334 15,-1 9 37-15</inkml:trace>
          <inkml:trace contextRef="#ctx0" brushRef="#br1" timeOffset="-100526.5708">7515 183 746 0,'-2'23'298'16,"0"1"29"-16,-3 11-161 15,1-1-73-15,5 3 0 16,2-3-35-16,-1 5-1 16,3-12-26-16,3 1-1 15,-1-9-21-15,4-2 4 16,3-12-10-16,4-9 16 16,0-12-6-16,3-7 14 15,-3-7-6-15,-3-9 12 16,-6 0-9-16,-4 5 24 15,-6 6-2-15,-9 1 26 0,-1 9-9 16,-6 8 4-16,1 2-29 16,-2 5-4-16,7 6-30 15,-2 8 3-15,3-3-11 16,7 4-50-16,5-1-58 16,6-3-373-16,3-18 48 15</inkml:trace>
          <inkml:trace contextRef="#ctx0" brushRef="#br1" timeOffset="-99285.2889">7515 352 411 0,'-2'-13'214'0,"0"-5"31"15,-1 7-54-15,5 4-38 16,-6 1 14-16,4 1-54 16,0 8-17-16,-4-1-47 15,-1 9-5-15,0 7-29 16,-8 6 6-16,2-1-13 0,2 6 7 15,8-3-9-15,1 4 9 16,6-6-13-16,4 2 7 16,0-3-9-16,-1-9 8 15,-2-7-7-15,9-7 9 16,-3-10-4-16,5-10 11 16,-2-4-7-16,2-10 12 15,-8-2-4-15,-2 6 12 16,-6 7-8-16,-4 0 20 15,-1 10-7-15,-5 5 16 16,-2 3-12-16,-3 4 8 16,-3 4-23-16,-1 7 1 15,1-1-22-15,2 7 7 16,-1 2-11-16,8-1-1 16,-1-8-54-16,18 4-380 15,1-14 101-15</inkml:trace>
        </inkml:traceGroup>
      </inkml:traceGroup>
    </inkml:traceGroup>
  </inkml:traceGroup>
</inkml:ink>
</file>

<file path=ppt/ink/ink3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39:57.66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22638FD-6F97-43EA-8469-D4D30AAAB6B3}" emma:medium="tactile" emma:mode="ink">
          <msink:context xmlns:msink="http://schemas.microsoft.com/ink/2010/main" type="inkDrawing"/>
        </emma:interpretation>
      </emma:emma>
    </inkml:annotationXML>
    <inkml:trace contextRef="#ctx0" brushRef="#br0">294-2 995 0,'5'3'287'0,"-7"8"79"0,-4 6-285 16,-7 15-9-16,-9 4-30 16,-7 14 8-16,-3 4-23 15,-4 12 10-15,5-4-14 16,4 9 5-16,6-9-14 16,4-5 6-16,3-19-16 15,3-7 7-15,-2-16-10 16,-2-10 8-16,10-8-25 0,0-20-48 15,0-13-32-15,12-19-316 16,1-12 42-16</inkml:trace>
  </inkml:traceGroup>
</inkml:ink>
</file>

<file path=ppt/ink/ink36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4:13.73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7742437-4656-49EB-85FB-2338C7F503CD}" emma:medium="tactile" emma:mode="ink">
          <msink:context xmlns:msink="http://schemas.microsoft.com/ink/2010/main" type="writingRegion" rotatedBoundingBox="2567,2142 3060,2142 3060,2895 2567,2895"/>
        </emma:interpretation>
      </emma:emma>
    </inkml:annotationXML>
    <inkml:traceGroup>
      <inkml:annotationXML>
        <emma:emma xmlns:emma="http://www.w3.org/2003/04/emma" version="1.0">
          <emma:interpretation id="{53C503CB-3DD0-4BA8-B9C6-BC2936126497}" emma:medium="tactile" emma:mode="ink">
            <msink:context xmlns:msink="http://schemas.microsoft.com/ink/2010/main" type="paragraph" rotatedBoundingBox="2567,2142 3060,2142 3060,2895 2567,2895" alignmentLevel="1"/>
          </emma:interpretation>
        </emma:emma>
      </inkml:annotationXML>
      <inkml:traceGroup>
        <inkml:annotationXML>
          <emma:emma xmlns:emma="http://www.w3.org/2003/04/emma" version="1.0">
            <emma:interpretation id="{82A7F321-57CC-409B-8EA2-3ABAD7716546}" emma:medium="tactile" emma:mode="ink">
              <msink:context xmlns:msink="http://schemas.microsoft.com/ink/2010/main" type="line" rotatedBoundingBox="2567,2142 3060,2142 3060,2895 2567,2895"/>
            </emma:interpretation>
          </emma:emma>
        </inkml:annotationXML>
        <inkml:traceGroup>
          <inkml:annotationXML>
            <emma:emma xmlns:emma="http://www.w3.org/2003/04/emma" version="1.0">
              <emma:interpretation id="{3C21D90D-C6AD-443A-AE0A-C45D5628808C}" emma:medium="tactile" emma:mode="ink">
                <msink:context xmlns:msink="http://schemas.microsoft.com/ink/2010/main" type="inkWord" rotatedBoundingBox="2567,2142 3060,2142 3060,2895 2567,2895">
                  <msink:destinationLink direction="with" ref="{433320D1-4D26-4DCC-86DE-FA8C99077D30}"/>
                  <msink:destinationLink direction="with" ref="{4ADB2379-AD35-4B58-A85C-4CFF96D85B90}"/>
                  <msink:destinationLink direction="with" ref="{F87781C7-C97A-4DCA-BDC2-025E9A347444}"/>
                </msink:context>
              </emma:interpretation>
              <emma:one-of disjunction-type="recognition" id="oneOf0">
                <emma:interpretation id="interp0" emma:lang="" emma:confidence="0">
                  <emma:literal>^</emma:literal>
                </emma:interpretation>
                <emma:interpretation id="interp1" emma:lang="" emma:confidence="0">
                  <emma:literal>p</emma:literal>
                </emma:interpretation>
                <emma:interpretation id="interp2" emma:lang="" emma:confidence="0">
                  <emma:literal>P</emma:literal>
                </emma:interpretation>
                <emma:interpretation id="interp3" emma:lang="" emma:confidence="0">
                  <emma:literal>r</emma:literal>
                </emma:interpretation>
                <emma:interpretation id="interp4" emma:lang="" emma:confidence="0">
                  <emma:literal>M</emma:literal>
                </emma:interpretation>
              </emma:one-of>
            </emma:emma>
          </inkml:annotationXML>
          <inkml:trace contextRef="#ctx0" brushRef="#br0">9 220 790 0,'-5'-2'279'0,"0"-8"31"16,10-1-211-16,0-4-45 15,10-2-28-15,1-11-18 0,11 7-1 16,6-8-6-16,-2 4 5 15,3 1-6-15,-3 8 6 16,-2 3-7-16,-10 6 4 16,4 4-8-16,-8 8 7 15,-6 14-8-15,-4 1 10 16,-3 11-1-16,-7 6 10 0,-2 12-1 31,-1-6 8-31,3 14-7 0,5-2 0 0,7 2 3 16,9-15-346-16,0-21 116 15</inkml:trace>
          <inkml:trace contextRef="#ctx0" brushRef="#br0" timeOffset="-306.1085">-145 714 607 0,'-18'10'304'16,"10"1"0"-16,3-2-151 16,2-3-41-16,1-6-53 15,7 2-18-15,2-7-14 16,9-3-6-16,3-5 2 15,12-15-5-15,-3-4-1 0,1-14-8 16,-5-2 2-16,2-9-1 16,-6 11-1-16,1-1-9 15,-2 8 7-15,1 5-21 16,-6 12-21-16,3 2-226 16,-9 4-82-16,-2 6-69 15</inkml:trace>
        </inkml:traceGroup>
      </inkml:traceGroup>
    </inkml:traceGroup>
  </inkml:traceGroup>
</inkml:ink>
</file>

<file path=ppt/ink/ink36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4:30.121"/>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4ADB2379-AD35-4B58-A85C-4CFF96D85B90}" emma:medium="tactile" emma:mode="ink">
          <msink:context xmlns:msink="http://schemas.microsoft.com/ink/2010/main" type="inkDrawing" rotatedBoundingBox="2453,1359 8984,7129 8852,7278 2322,1507" semanticType="callout" shapeName="Other">
            <msink:sourceLink direction="with" ref="{3C21D90D-C6AD-443A-AE0A-C45D5628808C}"/>
            <msink:sourceLink direction="with" ref="{E2F22B2E-9538-4609-8F1A-836D08E81203}"/>
          </msink:context>
        </emma:interpretation>
      </emma:emma>
    </inkml:annotationXML>
    <inkml:trace contextRef="#ctx0" brushRef="#br0">-4 1 706 0,'1'5'228'0,"1"1"35"15,5 2-162-15,1 2-46 16,6 4 0-16,2 3 5 0,7 7 0 16,5 2-13-16,11 8-13 15,0 0-6-15,6 10-10 16,-1 0-2-16,13 16-6 16,-7-5 4-16,13 18-8 15,-3-2 5-15,11 17-5 16,-11-20 4-16,13 6-5 15,-4-13 6-15,2-6-4 16,-8-12 5-16,10 4-4 16,-13 2 5-16,3 10-5 15,-4 2 3-15,7 15-7 16,-9 1 5-16,11 0-7 16,-4-10 7-16,5 6-5 15,-4-19 6-15,2 2-7 16,-11-4 7-16,8 5-9 15,-12-12 7-15,4 12-7 16,-1-5 8-16,2 8-5 0,-6-6 9 16,7-3-6-1,-8-2 5-15,9 10-6 0,-9-9 3 16,8 8-8-16,-4 2 5 16,6 3-8-16,-8-14 6 15,8 3-6-15,-10-13 6 16,10 8-6-16,-10-8 8 15,12 0-4-15,-7-5 9 0,5 2-6 16,-13-10 6-16,3 3-7 16,-12 2 3-16,2 3-9 15,-7 6 6-15,9 2-6 16,-2 1 6-16,9 4-7 16,-5-2 6-16,8 0-5 15,-5-4 5-15,5-1-5 16,-5-5 4-16,6-5-4 15,-4-4 6-15,1 0-7 16,-6 0 7-16,6 5-7 16,-9-10 7-16,8 3-7 15,-9 1 7-15,10 4-8 16,-7 8 8-16,12 15-8 16,-8 2 8-16,11 11-7 15,-6-9 6-15,10-2-6 16,-15-14 7-16,6 7-6 0,-7-12 6 15,4 7-7-15,-8-8 7 16,13 11-7-16,-6-8 6 16,8 6-6-16,-7-3 7 15,8 9-7-15,-9-7 6 16,8 10-6-16,-7-5 6 16,5 3-6-16,-9-4 7 0,4 2-6 15,-10-6 5-15,4 7-5 16,-2-3 5-16,5 2-6 15,0-1 7-15,7-3-6 16,1-3 5-16,5 4-6 16,-3 0 6-16,6 7-6 15,-4 2 6-15,2 7-6 16,-14-5 6-16,7 0-5 16,-12-9 5-16,7 9-6 15,-6-13 7-15,8 4-8 16,-12-6 6-16,4-4-5 15,-10-11 5-15,7 5-6 16,-2-5 7-16,14 10-4 16,-4-1 4-16,9 11-5 15,-10-4 5-15,0 2-7 16,-11-12 6-16,-4-3-6 0,-9-6 5 16,-7-2-7-1,-5-6 1-15,-6-7-10 0,0-3 5 16,-6-2-19-16,-4-3-1 15,-5-3-20-15,-6-1-335 16,-10 0 99-16</inkml:trace>
  </inkml:traceGroup>
</inkml:ink>
</file>

<file path=ppt/ink/ink36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4:37.272"/>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F87781C7-C97A-4DCA-BDC2-025E9A347444}" emma:medium="tactile" emma:mode="ink">
          <msink:context xmlns:msink="http://schemas.microsoft.com/ink/2010/main" type="inkDrawing" rotatedBoundingBox="2351,4082 4860,4046 4861,4136 2353,4173" semanticType="callout" shapeName="Other">
            <msink:sourceLink direction="with" ref="{CF549D2C-3EA2-45B8-8D57-46B364696BE5}"/>
            <msink:sourceLink direction="with" ref="{3C21D90D-C6AD-443A-AE0A-C45D5628808C}"/>
          </msink:context>
        </emma:interpretation>
      </emma:emma>
    </inkml:annotationXML>
    <inkml:trace contextRef="#ctx0" brushRef="#br0">2508 37 388 0,'-38'15'399'0,"-5"-7"-97"16,2-2-44-16,-9 1-134 16,6-6-86-16,-8-4-4 15,4-7-24-15,-8 1 3 16,8-6-11-16,-11-3 4 16,6 5-8-16,-10 3 7 0,6 4-8 15,-15 9 5-15,9 2-7 16,-8 8-1-16,8-2-6 15,-9-2 3-15,15-3-7 16,-4 1-9-16,9-4-4 16,-7 0 2-16,8-5-4 0,-9 2 8 15,9-1 11-15,-12-2 13 16,5 1 1-16,-9 8 12 16,9-6-2-16,-14 4 16 15,14-8-7-15,-9 8 7 16,9 2-12-16,-8-6 4 15,2 7-15-15,-9-4 6 16,4 2-11-16,-17-4 4 16,5 4 7-16,-15 5-317 15,8 0 106-15</inkml:trace>
  </inkml:traceGroup>
</inkml:ink>
</file>

<file path=ppt/ink/ink36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4:36.929"/>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C23B6B12-AC31-4E78-B3E0-9D26EF2FB0FE}" emma:medium="tactile" emma:mode="ink">
          <msink:context xmlns:msink="http://schemas.microsoft.com/ink/2010/main" type="writingRegion" rotatedBoundingBox="5111,4064 5310,4064 5310,4179 5111,4179"/>
        </emma:interpretation>
      </emma:emma>
    </inkml:annotationXML>
    <inkml:traceGroup>
      <inkml:annotationXML>
        <emma:emma xmlns:emma="http://www.w3.org/2003/04/emma" version="1.0">
          <emma:interpretation id="{A12FDD61-8B4E-4B26-8D32-EE1973D3014B}" emma:medium="tactile" emma:mode="ink">
            <msink:context xmlns:msink="http://schemas.microsoft.com/ink/2010/main" type="paragraph" rotatedBoundingBox="5111,4064 5310,4064 5310,4179 5111,4179" alignmentLevel="1"/>
          </emma:interpretation>
        </emma:emma>
      </inkml:annotationXML>
      <inkml:traceGroup>
        <inkml:annotationXML>
          <emma:emma xmlns:emma="http://www.w3.org/2003/04/emma" version="1.0">
            <emma:interpretation id="{F0D267D1-CA21-4714-BBEA-0FE35D1976C7}" emma:medium="tactile" emma:mode="ink">
              <msink:context xmlns:msink="http://schemas.microsoft.com/ink/2010/main" type="line" rotatedBoundingBox="5111,4064 5310,4064 5310,4179 5111,4179"/>
            </emma:interpretation>
          </emma:emma>
        </inkml:annotationXML>
        <inkml:traceGroup>
          <inkml:annotationXML>
            <emma:emma xmlns:emma="http://www.w3.org/2003/04/emma" version="1.0">
              <emma:interpretation id="{CF549D2C-3EA2-45B8-8D57-46B364696BE5}" emma:medium="tactile" emma:mode="ink">
                <msink:context xmlns:msink="http://schemas.microsoft.com/ink/2010/main" type="inkWord" rotatedBoundingBox="5111,4064 5310,4064 5310,4179 5111,4179">
                  <msink:destinationLink direction="with" ref="{F87781C7-C97A-4DCA-BDC2-025E9A347444}"/>
                </msink:context>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&lt;</emma:literal>
                </emma:interpretation>
                <emma:interpretation id="interp4" emma:lang="" emma:confidence="0">
                  <emma:literal>_</emma:literal>
                </emma:interpretation>
              </emma:one-of>
            </emma:emma>
          </inkml:annotationXML>
          <inkml:trace contextRef="#ctx0" brushRef="#br0">199 115 819 0,'-6'-1'329'16,"-3"2"26"-16,5-4-214 15,4 5-44-15,1-9-51 0,-1 10-2 16,0-4-26-16,0 1 3 15,-5 0-18-15,-1-3 6 16,-5-7-9-16,-6-5 8 16,-2 4-14-16,-7-12-36 15,-3 7-23-15,-5 0-312 16,0 1 57-16</inkml:trace>
        </inkml:traceGroup>
      </inkml:traceGroup>
    </inkml:traceGroup>
  </inkml:traceGroup>
</inkml:ink>
</file>

<file path=ppt/ink/ink36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2:49.28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26645E5-E262-4708-A6FD-26E3ABB66232}" emma:medium="tactile" emma:mode="ink">
          <msink:context xmlns:msink="http://schemas.microsoft.com/ink/2010/main" type="writingRegion" rotatedBoundingBox="569,5846 5569,5557 5596,6033 597,6323"/>
        </emma:interpretation>
      </emma:emma>
    </inkml:annotationXML>
    <inkml:traceGroup>
      <inkml:annotationXML>
        <emma:emma xmlns:emma="http://www.w3.org/2003/04/emma" version="1.0">
          <emma:interpretation id="{7F802262-DB14-4C48-A7B7-A0841060B91E}" emma:medium="tactile" emma:mode="ink">
            <msink:context xmlns:msink="http://schemas.microsoft.com/ink/2010/main" type="paragraph" rotatedBoundingBox="569,5846 5569,5557 5596,6033 597,6323" alignmentLevel="1"/>
          </emma:interpretation>
        </emma:emma>
      </inkml:annotationXML>
      <inkml:traceGroup>
        <inkml:annotationXML>
          <emma:emma xmlns:emma="http://www.w3.org/2003/04/emma" version="1.0">
            <emma:interpretation id="{D99AD5CF-A359-4875-A39D-2500C8D53F8C}" emma:medium="tactile" emma:mode="ink">
              <msink:context xmlns:msink="http://schemas.microsoft.com/ink/2010/main" type="line" rotatedBoundingBox="569,5846 5569,5557 5596,6033 597,6323"/>
            </emma:interpretation>
          </emma:emma>
        </inkml:annotationXML>
        <inkml:traceGroup>
          <inkml:annotationXML>
            <emma:emma xmlns:emma="http://www.w3.org/2003/04/emma" version="1.0">
              <emma:interpretation id="{C8BE67BB-2454-4232-9EA2-11622B24D66A}" emma:medium="tactile" emma:mode="ink">
                <msink:context xmlns:msink="http://schemas.microsoft.com/ink/2010/main" type="inkWord" rotatedBoundingBox="569,5846 2277,5747 2305,6224 597,6323"/>
              </emma:interpretation>
            </emma:emma>
          </inkml:annotationXML>
          <inkml:trace contextRef="#ctx0" brushRef="#br0">5 41 879 0,'-3'-6'336'15,"0"4"16"-15,3-3-212 0,3 5-105 16,3-1-25-16,4 1-6 16,5 0-6-16,1 3 4 15,5-3-4-15,5-3 5 16,6-2-4-16,3 2 3 0,8-7-3 15,6 7 4-15,4-1-5 16,-7 4 1-16,6 0-21 16,-12 5-5-16,3 2-31 15,-9 1-39-15,5 3-253 16,-7-1 61-16</inkml:trace>
          <inkml:trace contextRef="#ctx0" brushRef="#br0" timeOffset="209.4398">999 85 556 0,'18'8'285'0,"5"-5"-6"16,-5 1-143-16,8-6-33 16,-7-3-57-16,10-1-19 15,1-1-14-15,9-3-9 16,-2 1 4-16,10-3-53 0,-8 3-243 15,9 5 65-15</inkml:trace>
          <inkml:trace contextRef="#ctx0" brushRef="#br0" timeOffset="3747.9308">-204 212 427 0,'0'-20'372'0,"-5"2"-75"15,0-4 4-15,0 5-200 16,-3-2 4-16,-3 4-26 16,8 4 14-16,-5 6-27 15,-4 8 1-15,6 10-32 0,-7 13-1 16,-4 7-28-16,6 14 2 16,0 0-13-16,4 8 9 15,15-10-8-15,2 1 7 16,-2-7-5-16,8-5 7 15,1-13-9-15,-6-7 8 16,4-10-6-16,4-21 10 16,-4-9-8-16,4-19 10 15,-1-4-8-15,-2-15 7 16,-1 7-10-16,-4-2 8 16,-4 16-9-16,-6 2 10 15,-2 20-9-15,-6 6 15 16,1 14-8-16,-7 9 8 15,-2 8-10-15,-4 7 8 16,6 8-18-16,0 4-59 0,0-4-352 16,-2-16 92-1</inkml:trace>
        </inkml:traceGroup>
        <inkml:traceGroup>
          <inkml:annotationXML>
            <emma:emma xmlns:emma="http://www.w3.org/2003/04/emma" version="1.0">
              <emma:interpretation id="{0E4DC532-8423-41D8-BFE2-3CC008079FF7}" emma:medium="tactile" emma:mode="ink">
                <msink:context xmlns:msink="http://schemas.microsoft.com/ink/2010/main" type="inkWord" rotatedBoundingBox="2939,5785 3520,5752 3526,5849 2944,5883"/>
              </emma:interpretation>
              <emma:one-of disjunction-type="recognition" id="oneOf0">
                <emma:interpretation id="interp0" emma:lang="" emma:confidence="1">
                  <emma:literal/>
                </emma:interpretation>
              </emma:one-of>
            </emma:emma>
          </inkml:annotationXML>
          <inkml:trace contextRef="#ctx0" brushRef="#br0" timeOffset="380.1689">2029-6 829 0,'28'-5'185'0,"6"-1"74"15,0 1-244-15,10 2-7 16,-2-2-4-16,13 0-4 16,-5 3 2-16,12 7-3 15,-7 3 5-15,9 12-60 16,-11 1-203-16,12 5 51 16</inkml:trace>
        </inkml:traceGroup>
        <inkml:traceGroup>
          <inkml:annotationXML>
            <emma:emma xmlns:emma="http://www.w3.org/2003/04/emma" version="1.0">
              <emma:interpretation id="{9E02893E-6B08-4E19-90CE-DA3A18A2AAC3}" emma:medium="tactile" emma:mode="ink">
                <msink:context xmlns:msink="http://schemas.microsoft.com/ink/2010/main" type="inkWord" rotatedBoundingBox="4415,5660 5571,5593 5583,5806 4427,5872"/>
              </emma:interpretation>
              <emma:one-of disjunction-type="recognition" id="oneOf1">
                <emma:interpretation id="interp1" emma:lang="" emma:confidence="1">
                  <emma:literal/>
                </emma:interpretation>
              </emma:one-of>
            </emma:emma>
          </inkml:annotationXML>
          <inkml:trace contextRef="#ctx0" brushRef="#br0" timeOffset="661.9849">3507-103 968 0,'37'-18'255'15,"-3"8"68"-15,7-3-266 0,-1 2-48 16,-2 8-6-16,-4 3 0 15,-2 6-3-15,-4 7 5 16,-2 8-6-16,0 0 6 16,-2 7-5-16,2-4 3 15,2-1-34-15,-1-5-59 16,7-12-237-16,-3-12 29 0</inkml:trace>
          <inkml:trace contextRef="#ctx0" brushRef="#br0" timeOffset="848.0639">4329-129 539 0,'30'24'349'16,"-8"2"-37"-16,9 5-93 15,-3-7-113-15,6-6-47 16,-7-11-28-16,7-1-15 16,-8-11-6-16,7-4-26 15,-9-3-72-15,5 1-242 16,-6-2 37-16</inkml:trace>
        </inkml:traceGroup>
      </inkml:traceGroup>
    </inkml:traceGroup>
  </inkml:traceGroup>
</inkml:ink>
</file>

<file path=ppt/ink/ink36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2:32.600"/>
    </inkml:context>
    <inkml:brush xml:id="br0">
      <inkml:brushProperty name="width" value="0.09333" units="cm"/>
      <inkml:brushProperty name="height" value="0.09333" units="cm"/>
      <inkml:brushProperty name="fitToCurve" value="1"/>
    </inkml:brush>
    <inkml:context xml:id="ctx1">
      <inkml:inkSource xml:id="inkSrc11">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10:02:52.286"/>
    </inkml:context>
  </inkml:definitions>
  <inkml:traceGroup>
    <inkml:annotationXML>
      <emma:emma xmlns:emma="http://www.w3.org/2003/04/emma" version="1.0">
        <emma:interpretation id="{735B8B5D-5C31-4615-ADF5-32557099AC3B}" emma:medium="tactile" emma:mode="ink">
          <msink:context xmlns:msink="http://schemas.microsoft.com/ink/2010/main" type="writingRegion" rotatedBoundingBox="8113,7859 12200,6159 12796,7590 8708,9290"/>
        </emma:interpretation>
      </emma:emma>
    </inkml:annotationXML>
    <inkml:traceGroup>
      <inkml:annotationXML>
        <emma:emma xmlns:emma="http://www.w3.org/2003/04/emma" version="1.0">
          <emma:interpretation id="{8FA460DF-860F-4F90-874C-7CC398479C9E}" emma:medium="tactile" emma:mode="ink">
            <msink:context xmlns:msink="http://schemas.microsoft.com/ink/2010/main" type="paragraph" rotatedBoundingBox="8113,7859 12200,6159 12796,7590 8708,9290" alignmentLevel="1"/>
          </emma:interpretation>
        </emma:emma>
      </inkml:annotationXML>
      <inkml:traceGroup>
        <inkml:annotationXML>
          <emma:emma xmlns:emma="http://www.w3.org/2003/04/emma" version="1.0">
            <emma:interpretation id="{4B4F11E9-84E3-4665-B828-99583680AE77}" emma:medium="tactile" emma:mode="ink">
              <msink:context xmlns:msink="http://schemas.microsoft.com/ink/2010/main" type="line" rotatedBoundingBox="8113,7859 12200,6159 12796,7590 8708,9290"/>
            </emma:interpretation>
          </emma:emma>
        </inkml:annotationXML>
        <inkml:traceGroup>
          <inkml:annotationXML>
            <emma:emma xmlns:emma="http://www.w3.org/2003/04/emma" version="1.0">
              <emma:interpretation id="{E2F22B2E-9538-4609-8F1A-836D08E81203}" emma:medium="tactile" emma:mode="ink">
                <msink:context xmlns:msink="http://schemas.microsoft.com/ink/2010/main" type="inkWord" rotatedBoundingBox="8113,7859 12200,6159 12796,7590 8708,9290">
                  <msink:destinationLink direction="with" ref="{433320D1-4D26-4DCC-86DE-FA8C99077D30}"/>
                  <msink:destinationLink direction="with" ref="{4ADB2379-AD35-4B58-A85C-4CFF96D85B90}"/>
                </msink:context>
              </emma:interpretation>
              <emma:one-of disjunction-type="recognition" id="oneOf0">
                <emma:interpretation id="interp0" emma:lang="" emma:confidence="1">
                  <emma:literal/>
                </emma:interpretation>
              </emma:one-of>
            </emma:emma>
          </inkml:annotationXML>
          <inkml:trace contextRef="#ctx0" brushRef="#br0">4581 7403 744 0,'0'0'321'0,"-2"-2"26"0,0 0-174 16,1 1-33-16,-2-2-27 15,1 1 10-15,2 2-18 16,-8 3-19-16,0 5-23 16,0 10-24-16,0 3-22 15,-2 5-14-15,7 2 5 0,4-1-7 16,4-6 7-16,5 0-9 16,3-6 8-16,3-5-9 15,0-7 11-15,5-11-4 16,-1-5 10-16,1-8-6 15,-2-3 7-15,-1-11-7 16,-6 1 3-16,-4-5-6 16,-7 5 8-16,-6 4 6 15,-4 12 8-15,-4 6-5 16,-4 16 4-16,0 1-11 16,2 9-7-16,0 7-8 15,4-3 0-15,5 0-88 16,2-4-56-16,9-9-361 15,5-14 16-15</inkml:trace>
          <inkml:trace contextRef="#ctx0" brushRef="#br0" timeOffset="391.0697">4659 6919 853 0,'-2'-21'315'16,"4"3"51"-16,1 1-198 0,5 0-56 15,-2 6-15-15,4 4-16 16,2 1-23-16,0 9-23 15,6 5-16-15,5 7-14 16,3 8 4-16,3 9-8 16,2 7 12-16,-3 18 9 15,-4 1 10-15,-3 17 0 16,-10-1 8-16,-4 16-9 16,-9-9-9-16,-8 14-11 15,-4-10 0-15,-14 9-28 16,-3-13-66-16,-9 0-386 15,1-19 87-15</inkml:trace>
          <inkml:trace contextRef="#ctx0" brushRef="#br0" timeOffset="7787.0105">2896 7043 306 0,'4'-22'280'0,"-4"6"-26"16,-1 2-10-16,-1 4-81 15,-1 3-8 1,3 7-58-16,-3 5-12 0,3 5-33 16,0 10-2-16,-7 5-21 15,-1 10 1-15,-2 2-11 16,-4 10 3-16,-1-3-11 16,1 6 1-16,2 0-8 0,1 9 2 15,-1-7-6-15,-2 6 3 16,2-1-5-16,-9 14 4 15,5-6-2-15,0 10 4 16,5-6-4-16,1-2 4 16,7-19-3-16,1-2 3 15,2-15-4-15,2-2 3 16,-1-10-5-16,4-1 5 16,0-11-6-16,1-4 5 15,3-3-4-15,5-8 6 16,4-4-5-16,3-1 7 15,2 2-7-15,4-3 7 16,-4 2-6-16,5 2 4 16,-6 2-6-16,8-1 6 15,-6-1-7-15,2-2 7 16,-3 3-6-16,-2-3 7 0,-3 4-8 16,-1 0 7-16,-5 2-7 15,-3-1 9-15,3 4-10 16,-4 3 9-16,-6 2-8 15,7 2 8-15,-9-4-9 16,3 4 10-16,-1-4-9 16,1 0 8-16,-6 0-7 0,6 0 6 15,-3 1-7 1,0-2 10-16,-1 1-4 0,-1 1 7 16,0 1-4-16,1 0 6 15,-4 1-10-15,-1 0 6 16,2-5-9-16,-5 4 9 15,0 0-10-15,1-2 13 16,-5-2-7-16,-4 2 8 16,-1-2-8-16,-5-1 8 15,-1 0-12-15,1 1 6 16,-1 1-8-16,-2 1 7 16,1 0-6-16,3 3 6 15,-1-1-5-15,2 1 4 16,5-2-5-16,-2 3 4 15,6-1-5-15,1 0 4 16,3 0-5-16,3-1 4 0,5 0-5 16,-2-1 2-1,6-1-4-15,-3 2 5 0,3 0-4 16,-3-2 6-16,2 0-3 16,-1 3 4-16,1-3-4 15,1-3 4-15,-1-1-5 16,3-12 3-16,-1-5-3 15,3-13 3-15,0-5-2 16,5-15 7-16,-3 1-5 16,5-9 5-16,-2 10-4 0,4-9 3 15,-4 7-6-15,4-7 7 16,-3 4-7-16,2-13 6 16,-1 13-7-16,-2 1 7 15,-2 12-7-15,-4 3 7 16,-4 17-7-16,-1 4 8 15,-2 11-7-15,-5 2 7 16,0 7-8-16,-1 7 5 16,-4-1-8-16,-5 9 5 15,5 3-5-15,-1 9 6 16,-2-6-2-16,2 5 5 16,1-5-5-16,2 2 6 15,0-8-6-15,1 4 5 16,2-6-4-16,1 8 2 15,2 3-3-15,-1 11 1 0,1 5-7 16,-1 15 6-16,1 7-5 16,-1 19 4-16,-2-2-2 15,0 11 8-15,2-11-6 16,0 1 7-16,1-25-5 16,5-5 5-16,2-19-7 15,3-13 6-15,2-13-5 16,1-12 5-16,4-9-5 0,6-10 7 15,-3-3-4-15,6-4 6 16,-3 6-6-16,-1 1 5 16,-1 11-9-16,-1 2 6 15,-5 12-8-15,3 2 6 16,-3 7-6-16,0-1 8 16,0 2-6-16,0-4 9 15,-3-3-8-15,-2 1 8 16,-5-3-8-16,5 2 7 15,-4-5-6-15,-4 4 8 16,1-1-8-16,-1 2 8 16,-8 1-8-16,3 4 8 15,-4-1-10-15,-8 4 8 0,4 3-8 16,-8 1-18 0,-3-1 438-16,-17-8-814 15,-6-6 394-15</inkml:trace>
          <inkml:trace contextRef="#ctx0" brushRef="#br0" timeOffset="42528.7747">5126 6473 896 0,'-18'-16'332'16,"5"3"43"-16,3 8-209 15,7 0-60-15,0 7-24 0,8 6-17 16,-1 3-19-16,11 7-25 16,0 7-12-16,11 4-9 15,-2-2 7-15,10 1-7 16,-3-9 8-16,4-4-7 16,-9-10 5-16,-1-7-5 15,-4-6 6-15,2-6-5 16,-9-6 4-16,2-4-26 15,-3-1-18-15,-3-4-54 16,-5 2-8-16,-3-3-328 16,-1 1 77-16</inkml:trace>
          <inkml:trace contextRef="#ctx0" brushRef="#br0" timeOffset="42708.3448">5413 6262 351 0,'-2'-14'466'0,"1"6"-122"15,1 4-22-15,1 6-134 16,2 5-111-16,1 9-22 0,-1 8-21 15,2 12-9 1,3 1-2-16,3 12-7 0,1-5 2 16,2 4-9-16,1-6-2 15,1 7-5-15,3-7 5 16,1 2-38-16,-1-10-23 16,1-6-336-16,-6-7 71 15</inkml:trace>
          <inkml:trace contextRef="#ctx0" brushRef="#br0" timeOffset="43540.5022">5766 6786 553 0,'-1'8'375'0,"-1"4"-49"0,5-3-65 15,1-2-163-15,-4-1-29 16,-2-9 4-16,4-5-9 15,2-13-14-15,-2-7-3 16,1-17-12-16,7 0-13 0,-10-9-13 16,2 10 3-16,-1 7-2 15,-1 18 9-15,-1 6-5 16,2 13 7-16,-1 11-5 16,4 7 0-16,2 11-11 15,2 8 4-15,5 12-7 16,2-4 3-16,4 7-7 15,-3-11 9-15,6-4-9 16,-10-13 8-16,3-6-55 16,-7-19 58-16,4-20-435 15,-4-17 113-15</inkml:trace>
          <inkml:trace contextRef="#ctx0" brushRef="#br0" timeOffset="43982.1386">5781 6144 998 0,'0'-6'314'0,"0"6"50"16,2-2-260-16,4 12-69 15,1-7-15-15,9 2 2 0,3 6-8 16,-1-4 3-16,5-6-7 16,3 1 0-1,-7-5-7-15,-1-1 7 0,-2-5-7 16,-6-1 6-16,-2 5-5 16,-6 0 6-16,-4-1-11 15,1 11 9-15,-3 6-6 16,1-3 8-16,0 21 2 15,-2-4 14-15,-3 9 0 16,1-4 8-16,-2 8-8 16,0-11-2-16,1 6-10 15,2-14-1-15,3 1-9 16,3-11 5-16,-2 1-6 16,5-8 1-16,2-4-61 15,-2-3-24-15,5 0-353 16,5 0 53-16</inkml:trace>
          <inkml:trace contextRef="#ctx0" brushRef="#br0" timeOffset="44667.8888">6034 5891 907 0,'0'2'251'16,"2"-1"74"-16,-1 2-247 0,4 4-19 16,0 3-7-16,5 6 3 15,-1 0-5-15,6 7-7 16,0-2-7-16,2 3-9 15,3-6-9-15,1 5-9 16,-2-10 1-16,3 0-7 16,-5-7 5-16,-4-6-7 15,0-6 6-15,-3-6-8 16,-3-5-5-16,1-14-48 16,-3-2-25-16,-4-12-311 15,-4-1 52-15</inkml:trace>
          <inkml:trace contextRef="#ctx0" brushRef="#br0" timeOffset="44794.5508">6242 5693 971 0,'-2'7'272'0,"0"7"72"15,1 7-268-15,2 8-17 0,-1 6-13 16,4 10 0-16,0 2-1 16,5 10-8-16,2-2-6 15,4 2-11-15,-1-10-2 16,1-4-11-16,1-10 4 15,0-1-55-15,-4-12-6 16,1-1-347-16,-9-2 64 16</inkml:trace>
          <inkml:trace contextRef="#ctx0" brushRef="#br0" timeOffset="45141.1588">6462 6052 978 0,'5'4'278'15,"-3"9"62"-15,6 13-247 16,-2 7-54-16,6 17 10 16,-6 0 11-16,10 14 3 15,-1-12-4-15,4 1-15 16,-2-21-11-16,5-6-12 15,-4-21 2-15,3-13 2 16,-5-13 8-16,2-18-2 0,-3-8 8 16,-5-3-4-16,-5 3-2 15,-7 8 4-15,-8 13 7 16,-9 10-3-16,-2 6-1 16,-5 10-14-16,1 3-7 15,3 7-14-15,7 5 1 16,4 2-10-16,4 3 12 15,4-1-55-15,5 4-42 0,4 3-412 16,10 2 75-16</inkml:trace>
          <inkml:trace contextRef="#ctx0" brushRef="#br0" timeOffset="62516.3386">2498 7654 428 0,'0'-3'219'16,"0"0"18"-16,3-1-103 15,-4-1-9-15,1 4-36 0,1-2-8 16,-1-7-28-16,0-1-6 16,-1-1-18-16,-1-4-1 15,-1 6-11-15,1-4-1 16,-3 5-5-16,4 5 0 15,1-3-5-15,-3-3 0 16,1 10-3-16,0-1 2 16,2-1 0-16,-3 5 3 15,5 1 0-15,-4-3 3 16,4 4-2-16,-4 0 1 16,0-2-2-16,2-1 5 15,0 3 0-15,-1-5 7 16,1 1 0-16,0-2 6 15,0-1-3-15,-2-3 0 16,1 2-6-16,1 0-1 16,-2 0-8-16,-3-2-1 0,5 5-3 15,-2 0 2-15,4-4 1 16,-2 13 0-16,5-1-1 16,-3 0 0-16,1-5-3 15,-2 5 0-15,1-8 0 16,-2 2 1-16,-2-4-14 15,-1-4-357-15,3-6 115 0</inkml:trace>
          <inkml:trace contextRef="#ctx1" brushRef="#br0">4981 7636 0</inkml:trace>
        </inkml:traceGroup>
        <inkml:traceGroup>
          <inkml:annotationXML>
            <emma:emma xmlns:emma="http://www.w3.org/2003/04/emma" version="1.0">
              <emma:interpretation id="{83DD6F23-1DAB-41E7-B1F6-857B60C74518}" emma:medium="tactile" emma:mode="ink">
                <msink:context xmlns:msink="http://schemas.microsoft.com/ink/2010/main" type="inkWord" rotatedBoundingBox="8228,7839 9921,7134 10370,8214 8677,8918"/>
              </emma:interpretation>
              <emma:one-of disjunction-type="recognition" id="oneOf1">
                <emma:interpretation id="interp1" emma:lang="" emma:confidence="1">
                  <emma:literal/>
                </emma:interpretation>
              </emma:one-of>
            </emma:emma>
          </inkml:annotationXML>
          <inkml:trace contextRef="#ctx0" brushRef="#br0" timeOffset="-3408.2868">3301 6854 789 0,'3'-11'293'16,"-3"6"45"-16,-1-1-197 16,-1 6-35-16,-3 3-29 0,-1 3-14 15,-1 4-17-15,-4 13-9 16,-2 4-3-16,-3 16-3 16,-1 7 3-1,0 16-8-15,5 3-3 0,4 15-12 16,5-6 0-16,8 8-8 15,4-18 6-15,6 6-6 16,1-18 5-16,5-5-5 16,0-12 5-16,7-3-8 15,-4-18 7-15,9-5-6 16,-6-10-4-16,6-11-71 16,-6-7 55-16,4-9-404 15,-7 0 85-15</inkml:trace>
          <inkml:trace contextRef="#ctx0" brushRef="#br0" timeOffset="-4256.4675">2792 7187 540 0,'6'-31'346'15,"-1"5"-28"-15,5 0-55 16,-4 3-148-16,4 6-1 15,-5 7-29-15,-2 3-4 16,-1 4-25-16,1 6-3 16,-1 1-14-16,1 7 5 15,0 7-8-15,-1 11 7 16,-4 5-6-16,-4 16-4 16,-3 6-13-16,-5 15-4 15,-2-6-6-15,-2 5 2 0,0-6-2 16,0 5 4-16,2-14 2 15,0 3 1-15,6-8-3 16,2-6 3-16,5-18-6 16,6-2-2-16,3-11-2 15,9-6 2-15,4-7-2 16,11-3 4-16,0-7 0 16,9-6 1-16,0-1-2 15,2 0-1-15,-5 4-5 0,-2 1 1 16,-12 6-1-16,-2 4 0 15,-11 1-2-15,-2 1 5 16,-2 1-25-16,-4 4-109 16,-7 0 409-16,-15 10-776 15,-8-2 284-15</inkml:trace>
          <inkml:trace contextRef="#ctx0" brushRef="#br0" timeOffset="-2972.3926">3655 6900 784 0,'1'-16'525'16,"-4"14"-58"-16,1-1-80 16,2 0-258-16,-5 3-33 0,4-5-39 15,-2 0-27-15,-1 3-37 16,-1 4-136-16,7 4-116 15,-15 19-239-15,-1 2-88 16</inkml:trace>
          <inkml:trace contextRef="#ctx0" brushRef="#br0" timeOffset="-3184.3632">3685 7245 1143 0,'2'5'296'0,"3"10"104"16,-3 3-317-16,-2 11-15 15,-4 5-9-15,-1 5-14 16,4-5-13-16,-1-2-17 16,2-9-5-16,3-12-25 15,-1-7-26 1,-4-9-3-16,6-15-385 0,-8-19 97 16</inkml:trace>
          <inkml:trace contextRef="#ctx0" brushRef="#br0" timeOffset="-1295.9474">4362 7085 789 0,'5'-7'364'0,"-5"4"14"16,0 6-178-16,-4 7-83 15,-2 8-37-15,1 13-12 16,-3 6-19-16,5 12-12 15,3 3-4-15,-7 8-10 16,6-12-5-16,4 7-11 16,-3-11 3-16,-2 2-8 15,12-11 4-15,-2 1-2 0,0-15-15 16,-5-3-91-16,2-10-333 16,-11 3 62-16</inkml:trace>
          <inkml:trace contextRef="#ctx0" brushRef="#br0" timeOffset="-1503.3911">4062 7189 964 0,'-4'-4'319'0,"0"4"75"0,2 2-252 15,0 3-35-15,4 5-23 16,4 4-5-16,3 4-25 15,5 5-12-15,2-2-8 16,7 1-8-16,1-5-9 16,2-4-8-16,0-5 2 15,2-3-6-15,-4 0 5 16,-6-5-6-16,-5 1 4 0,-3 2-44 16,-4-1-25-16,-4-4-64 15,0 2 41-15,-2-4-380 16,3-5 118-16</inkml:trace>
          <inkml:trace contextRef="#ctx0" brushRef="#br0" timeOffset="-2331.5402">3927 7357 879 0,'2'-8'348'15,"-6"11"22"-15,4 9-206 16,0 4-97-16,4 7-6 16,-3 7-16-16,3 6-7 15,-4-5 1-15,4 3-15 16,0 0-9-16,-1-6-10 15,3-10 2-15,-1 1-3 16,0-13-19-16,0-7 51 16,3-7-448-16,0-2 144 0</inkml:trace>
        </inkml:traceGroup>
      </inkml:traceGroup>
    </inkml:traceGroup>
  </inkml:traceGroup>
</inkml:ink>
</file>

<file path=ppt/ink/ink36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4:48.363"/>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9CCCC412-5961-4A98-9347-C7853C6217B8}" emma:medium="tactile" emma:mode="ink">
          <msink:context xmlns:msink="http://schemas.microsoft.com/ink/2010/main" type="writingRegion" rotatedBoundingBox="18844,2596 24887,1535 25110,2803 19067,3865"/>
        </emma:interpretation>
      </emma:emma>
    </inkml:annotationXML>
    <inkml:traceGroup>
      <inkml:annotationXML>
        <emma:emma xmlns:emma="http://www.w3.org/2003/04/emma" version="1.0">
          <emma:interpretation id="{6E7FC694-87F8-4ED7-8447-D09E33D84777}" emma:medium="tactile" emma:mode="ink">
            <msink:context xmlns:msink="http://schemas.microsoft.com/ink/2010/main" type="paragraph" rotatedBoundingBox="18844,2596 24887,1535 25110,2803 19067,3865" alignmentLevel="1"/>
          </emma:interpretation>
        </emma:emma>
      </inkml:annotationXML>
      <inkml:traceGroup>
        <inkml:annotationXML>
          <emma:emma xmlns:emma="http://www.w3.org/2003/04/emma" version="1.0">
            <emma:interpretation id="{E6418043-8632-4C44-AFB2-D52022B5334D}" emma:medium="tactile" emma:mode="ink">
              <msink:context xmlns:msink="http://schemas.microsoft.com/ink/2010/main" type="line" rotatedBoundingBox="18844,2596 24887,1535 25110,2803 19067,3865"/>
            </emma:interpretation>
          </emma:emma>
        </inkml:annotationXML>
        <inkml:traceGroup>
          <inkml:annotationXML>
            <emma:emma xmlns:emma="http://www.w3.org/2003/04/emma" version="1.0">
              <emma:interpretation id="{AE9591A4-C923-497E-A1FD-47299FE292F5}" emma:medium="tactile" emma:mode="ink">
                <msink:context xmlns:msink="http://schemas.microsoft.com/ink/2010/main" type="inkWord" rotatedBoundingBox="19007,3524 19172,3495 19224,3786 19058,3816"/>
              </emma:interpretation>
              <emma:one-of disjunction-type="recognition" id="oneOf0">
                <emma:interpretation id="interp0" emma:lang="" emma:confidence="1">
                  <emma:literal/>
                </emma:interpretation>
              </emma:one-of>
            </emma:emma>
          </inkml:annotationXML>
          <inkml:trace contextRef="#ctx0" brushRef="#br0">79 300 1218 0,'10'-14'384'16,"-4"-3"55"-16,-6 13-332 15,-4-13-67-15,7 6-40 16,-2-13 10-16,3-4-10 16,-1-8 9-16,2-1-10 0,-7-2 9 15,-3 10-2-15,-8 3 25 16,-1 11-3-16,-2 17 15 15,1 9-7-15,0 14 3 16,6 2-26-16,-3 12 2 16,7-5-15-16,5 5 6 15,2-14-12-15,6-3 9 16,3-12-9-16,4-13 12 16,0-14-8-16,7-12 13 15,-4-2-7-15,-3-11 10 16,-4 8-11-16,-3 8 8 15,-8 15-11-15,-1 1 8 16,-3 17-11-16,-2 7 10 16,1 3-10-16,-5 5 9 15,1 4-9-15,2 3 10 0,2-6-11 16,0-8 11-16,7-4-13 16,1-9 13-16,2-12-9 15,-3-14 11-15,3-4-8 16,-2-11 10-16,-3 5-11 15,-5 5 10-15,3 8-11 16,-2 9 7-16,-5 9-9 16,0 6 7-16,1-1-11 0,-2 8 10 15,3 4-10 1,2 9 11-16,4-10-11 0,7 11 9 16,1-3-12-16,4-14 12 15,2-4-10-15,5-8 13 16,-3-11-8-16,-1-7 12 15,-1 9-10-15,-1-6 12 16,-12 7-12-16,-4 5 8 16,-4 2-15-16,-11-2-40 15,1 14-49-15,-2 15 196 16,3 5-606-16</inkml:trace>
        </inkml:traceGroup>
        <inkml:traceGroup>
          <inkml:annotationXML>
            <emma:emma xmlns:emma="http://www.w3.org/2003/04/emma" version="1.0">
              <emma:interpretation id="{4940F633-8AAD-4040-AB0E-19A4645986AC}" emma:medium="tactile" emma:mode="ink">
                <msink:context xmlns:msink="http://schemas.microsoft.com/ink/2010/main" type="inkWord" rotatedBoundingBox="20885,3110 21018,2186 21375,2237 21242,3161">
                  <msink:destinationLink direction="with" ref="{4967CB75-A087-40B2-B92E-129225162ECC}"/>
                </msink:context>
              </emma:interpretation>
              <emma:one-of disjunction-type="recognition" id="oneOf1">
                <emma:interpretation id="interp1" emma:lang="" emma:confidence="1">
                  <emma:literal/>
                </emma:interpretation>
              </emma:one-of>
            </emma:emma>
          </inkml:annotationXML>
          <inkml:trace contextRef="#ctx0" brushRef="#br0" timeOffset="28004.8303">2066-1306 870 0,'7'0'277'0,"-4"7"39"16,-1 6-228-16,-7 6-35 16,6 7-15-16,-7 7 13 15,-6-2 2-15,-5 43 5 16,-1 7-16-16,-11 26-4 16,3-1-13-16,-5 11-3 15,5-40-10-15,2-8-1 16,9-29-5-16,5-7 2 15,7-6 0-15,5-1 1 16,1-11-3-16,11-2 2 16,9-9-1-16,16-7-1 0,2-8 0 15,20-2-34-15,-1-3-34 16,8-1-341-16,-13 1 67 16</inkml:trace>
        </inkml:traceGroup>
        <inkml:traceGroup>
          <inkml:annotationXML>
            <emma:emma xmlns:emma="http://www.w3.org/2003/04/emma" version="1.0">
              <emma:interpretation id="{115792C6-FF2E-4340-AA6F-4147D80C1D53}" emma:medium="tactile" emma:mode="ink">
                <msink:context xmlns:msink="http://schemas.microsoft.com/ink/2010/main" type="inkWord" rotatedBoundingBox="21583,2258 23593,1905 23762,2864 21752,3217"/>
              </emma:interpretation>
              <emma:one-of disjunction-type="recognition" id="oneOf2">
                <emma:interpretation id="interp2" emma:lang="" emma:confidence="1">
                  <emma:literal/>
                </emma:interpretation>
              </emma:one-of>
            </emma:emma>
          </inkml:annotationXML>
          <inkml:trace contextRef="#ctx0" brushRef="#br0" timeOffset="33282.3119">3456-913 684 0,'-11'2'402'0,"9"1"-22"15,-1-2-110-15,1-2-135 16,1 2-35-16,2 1-15 15,1-7-26-15,6 5-16 16,7-1-8-16,7-1-13 16,9 0 1-16,7-1-8 15,-1-2 0-15,7 5-9 16,-2 0 3-16,0-3-7 16,-3 5 6-16,1-2-7 15,-6-2 5-15,2 7-5 0,-10-39 4 16,-3 32-4-16,-12 2 2 15,-6-31-112-15,-5-9-337 16,-16 40-16-16,-8 11-215 16</inkml:trace>
          <inkml:trace contextRef="#ctx0" brushRef="#br0" timeOffset="33797.626">4209-1406 1079 0,'-3'-5'340'0,"-1"-1"62"16,4 15-289-16,-1 4-57 15,2 3-14-15,-2 4-10 16,-3 16-9-16,-2-2 3 15,-2 8-11-15,-4 5-2 16,3 34-11-16,2-2 5 16,7 16-9-16,5-6 8 0,0 2-9 15,3-43 10-15,3-9-2 16,1-19 18-16,1-32 17 16,8-32 11-16,6-41-2 15,12-10-1-15,7-18-15 16,1 14-17-16,5 10-12 15,-7 42 3-15,-4 0-6 16,-12 16 4-16,-5 13-7 16,-12 8 8-16,-8 4-63 15,-10 6-55-15,-10 8-379 16,-5 2 52-16</inkml:trace>
          <inkml:trace contextRef="#ctx0" brushRef="#br0" timeOffset="34128.1188">4389-1109 683 0,'-3'5'370'16,"4"-2"-25"-16,-1 31-102 15,3 8-163-15,1 2-18 16,-1 22 2-16,3 15-18 0,4-27-14 15,0 6-11-15,6-3-9 16,2-25-2-16,3-12-5 16,2-11 6-16,3-20-4 15,-5-4 6-15,3-7-8 16,-3-9-7-16,4-13-61 16,-4 2-3-16,3-3-340 15,-6-35 59-15</inkml:trace>
          <inkml:trace contextRef="#ctx0" brushRef="#br0" timeOffset="28022.781">2768-1242 1055 0,'-1'-7'292'0,"-9"1"66"0,9 17-303 16,-3 15-21-16,-4 6-20 15,-3 38 6-15,3 11 2 16,-7 30 5-16,0-6-7 16,7 5-1-16,4-37-5 15,-5-16 4-15,8-33 2 0,-1-9 9 16,4-10 0-16,1-12 22 15,7-2 0-15,3-29 1 16,3-22-9-16,3-53-5 16,3 4-24-16,-8-16-4 15,1 21-5-15,-7 15-1 16,-8 58 1-16,-3 4 2 16,3 14-1-16,-10 13-5 15,5 10-3-15,2 6-2 16,-1 5-4-16,6 6 1 15,8-5 3-15,8 0 5 16,4-15 1-16,16-6 3 16,4-12 2-16,8-12 3 15,4-6-2-15,7-10 1 16,-9-1-2-16,-6-3 0 16,-11 18-3-16,-12 3-6 15,-17 22-5-15,-12 15-8 0,-9 9 0 16,-7 12 2-16,-1 16 6 15,-5 0 6-15,6 21 8 16,9 21 1-16,11 13-2 16,10-6 4-16,8-11-11 15,10-23-461-15,-6-36 153 16</inkml:trace>
        </inkml:traceGroup>
        <inkml:traceGroup>
          <inkml:annotationXML>
            <emma:emma xmlns:emma="http://www.w3.org/2003/04/emma" version="1.0">
              <emma:interpretation id="{6DB1734B-5583-4B58-8933-4C6C98205545}" emma:medium="tactile" emma:mode="ink">
                <msink:context xmlns:msink="http://schemas.microsoft.com/ink/2010/main" type="inkWord" rotatedBoundingBox="23743,2367 24995,2148 25110,2803 23858,3023"/>
              </emma:interpretation>
              <emma:one-of disjunction-type="recognition" id="oneOf3">
                <emma:interpretation id="interp3" emma:lang="" emma:confidence="0">
                  <emma:literal>arme</emma:literal>
                </emma:interpretation>
                <emma:interpretation id="interp4" emma:lang="" emma:confidence="0">
                  <emma:literal>Kurve</emma:literal>
                </emma:interpretation>
                <emma:interpretation id="interp5" emma:lang="" emma:confidence="0">
                  <emma:literal>Larve</emma:literal>
                </emma:interpretation>
                <emma:interpretation id="interp6" emma:lang="" emma:confidence="0">
                  <emma:literal>kurve</emma:literal>
                </emma:interpretation>
                <emma:interpretation id="interp7" emma:lang="" emma:confidence="0">
                  <emma:literal>narre</emma:literal>
                </emma:interpretation>
              </emma:one-of>
            </emma:emma>
          </inkml:annotationXML>
          <inkml:trace contextRef="#ctx0" brushRef="#br0" timeOffset="35866.9052">4746-1145 562 0,'-7'13'367'16,"4"-5"-39"-16,1 2-71 15,4-7-161-15,0-3-18 16,1 0-22-16,2 41-15 0,-2-43-7 15,7 43-13-15,-4 1-2 16,5 3-14-16,-2-32 3 16,2 36-9-16,-6-36 7 15,9-5-8-15,-10-3 7 16,4-7-4-16,0 2 10 16,3-6 6-16,-8-2 11 15,4-2 1-15,-2 0 7 0,-5-39-7 16,-2 6-2-16,2 0-7 15,5 6 1-15,-5-3-2 16,5 40 5-16,-5 1-6 16,-2-2 1-16,4-1-8 15,-4 39 2-15,1-37-10 16,1 33 5-16,-2-33-7 16,2 3 5-16,2-3-7 15,-4-2 6-15,4-35-6 16,-2 37 6-16,-4 32-5 15,4-66 7-15,-1 34-7 16,-1 4 8-16,-3-14-11 16,7-23-9-16,-9 35-55 15,6 1-15-15,2-3-40 16,-2 10 8-16,-2-12-239 0,-1-2-14 16,-2 0 4-16,-1 1 81 15,4-2 99-15,-2 0 298 16,4 0 138-16,-1-1 42 15,-1 3-13-15,-4 0-84 16,6-2-23-16,-4 5-62 16,6 3-28-16,-4-3-26 15,6 5-18-15,-4 1-14 0,4 2-8 16,-6-3 4-16,4 37-3 16,-2 2 5-16,1 13-6 15,-3-2 2 1,4 20-9-16,-4-30 5 0,1 5-9 15,-1-3 3-15,5-3-7 16,1-15 7-16,5-6-6 16,3-10 8-16,6-10-7 15,-6 4 9-15,7-9 3 16,-2 1 10-16,2-20-4 16,-4-1 8-16,3-33-10 15,-4-5-5-15,-4-8-11 16,1 16 2-16,-2-27-8 15,-5 24 8-15,-1 12-9 16,-4 9 6-16,1 7-5 16,-4 63 4-16,0 11-5 0,0 0 5 15,2 8-5-15,1 0 5 16,2-31-7-16,0 1 7 16,5 5-6-16,0-7 7 15,2-2-8-15,-1 3 6 16,5-11-6-16,-2-9 6 15,4-8-8-15,1-7 10 16,12-23-6-16,0 5 6 16,10-5-5-16,-4 8 4 15,5 16-8-15,-6 23 4 0,0 23-8 16,-10 8 8 0,-1 9-5-16,-11-6 9 0,0-8-6 15,-3-16 8-15,-3-9-7 16,2-9 10-16,0-3 8 15,-2-7 15-15,-3-6 1 16,3-7 12-16,-3-21-8 16,0-5-9-16,-3-14-13 15,-5 4 0-15,-3 1-13 16,-1 22 3-16,1 11-7 16,0 15 4-16,4 7-7 15,9 6 7-15,-2 0-7 16,3-1 7-16,5 9-7 15,4-11 7-15,1-2-7 0,4-9 7 16,3-2-7-16,-2-10 8 16,1-31-7-16,-1-9 10 15,0 17-9-15,-2 1 7 16,-1-1-11-16,-7 82 8 16,3 14-10-16,-6-8 10 15,1 6-6-15,-1 4 10 16,3-41-9-16,-4-6 10 15,4 8-10-15,-2-4 8 16,-1 6-8-16,3-4 9 0,0 8-7 16,-3-9 7-16,2 1-8 15,1-8 7-15,-2 2-9 16,7-7 7-16,2-4-6 16,-1 2 7-16,8-4-7 15,-1 1 9-15,-4 1-8 16,0-2 8-16,1-10-7 15,-7 4 7-15,-1-13-6 16,-2-7 6-16,1-7-6 16,-5 3 8-16,-1-35-7 15,-3 15 5-15,-5 4-6 16,-5 7 6-16,-1 3-8 16,1 36 4-16,1 0-6 0,2 1 6 15,2 5-8-15,5-1 8 16,2 1-5-16,3-3 5 15,1 36-7-15,6-2 7 16,2-2-7-16,6 2 6 16,4-34-4-16,2-34 6 15,3-6-4-15,0 2 5 16,-3-4-4-16,-5 31 5 16,-3-7-4-16,-5 7 5 0,-6-4-6 15,-6 2 6 1,-4 2-7-16,-5 9 6 0,-5 2-7 15,0 5 6-15,-5 11-8 16,3 0 5-16,1 6-5 16,4-5 6-16,2 40-6 15,10 5 7-15,4 4-5 16,10 2 4-16,18 13-6 16,9-58 11-16,17-21-149 15,17-23-368-15</inkml:trace>
        </inkml:traceGroup>
      </inkml:traceGroup>
    </inkml:traceGroup>
  </inkml:traceGroup>
</inkml:ink>
</file>

<file path=ppt/ink/ink367.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10:04:57.688"/>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7D0D74BF-0989-47FD-A298-D5F59DD1BFF7}" emma:medium="tactile" emma:mode="ink">
          <msink:context xmlns:msink="http://schemas.microsoft.com/ink/2010/main" type="writingRegion" rotatedBoundingBox="24517,10864 24532,10864 24532,10879 24517,10879"/>
        </emma:interpretation>
      </emma:emma>
    </inkml:annotationXML>
    <inkml:traceGroup>
      <inkml:annotationXML>
        <emma:emma xmlns:emma="http://www.w3.org/2003/04/emma" version="1.0">
          <emma:interpretation id="{25DD8398-16CE-4E4F-8CAE-8CD0F3657BEE}" emma:medium="tactile" emma:mode="ink">
            <msink:context xmlns:msink="http://schemas.microsoft.com/ink/2010/main" type="paragraph" rotatedBoundingBox="24517,10864 24532,10864 24532,10879 24517,10879" alignmentLevel="1"/>
          </emma:interpretation>
        </emma:emma>
      </inkml:annotationXML>
      <inkml:traceGroup>
        <inkml:annotationXML>
          <emma:emma xmlns:emma="http://www.w3.org/2003/04/emma" version="1.0">
            <emma:interpretation id="{CD0E443E-6C5A-4714-8390-F6EDAD254DB0}" emma:medium="tactile" emma:mode="ink">
              <msink:context xmlns:msink="http://schemas.microsoft.com/ink/2010/main" type="line" rotatedBoundingBox="24517,10864 24532,10864 24532,10879 24517,10879"/>
            </emma:interpretation>
          </emma:emma>
        </inkml:annotationXML>
        <inkml:traceGroup>
          <inkml:annotationXML>
            <emma:emma xmlns:emma="http://www.w3.org/2003/04/emma" version="1.0">
              <emma:interpretation id="{BF67A38A-8DDE-4E9E-A1AF-FEDE6C8C0DE1}" emma:medium="tactile" emma:mode="ink">
                <msink:context xmlns:msink="http://schemas.microsoft.com/ink/2010/main" type="inkWord" rotatedBoundingBox="24517,10864 24532,10864 24532,10879 24517,10879"/>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l</emma:literal>
                </emma:interpretation>
              </emma:one-of>
            </emma:emma>
          </inkml:annotationXML>
          <inkml:trace contextRef="#ctx0" brushRef="#br0">0 0 0,'0'0'0,"0"0"0</inkml:trace>
        </inkml:traceGroup>
      </inkml:traceGroup>
    </inkml:traceGroup>
  </inkml:traceGroup>
</inkml:ink>
</file>

<file path=ppt/ink/ink36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5:16.346"/>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4967CB75-A087-40B2-B92E-129225162ECC}" emma:medium="tactile" emma:mode="ink">
          <msink:context xmlns:msink="http://schemas.microsoft.com/ink/2010/main" type="inkDrawing" rotatedBoundingBox="14904,7862 20484,1885 20594,1988 15014,7965" semanticType="callout" shapeName="Other">
            <msink:sourceLink direction="with" ref="{FC5570FE-B290-40B4-84E0-77B967210832}"/>
            <msink:sourceLink direction="with" ref="{4940F633-8AAD-4040-AB0E-19A4645986AC}"/>
          </msink:context>
        </emma:interpretation>
      </emma:emma>
    </inkml:annotationXML>
    <inkml:trace contextRef="#ctx0" brushRef="#br0">28 6008 461 0,'-10'2'156'0,"0"0"21"16,1-1-121-16,12 1-13 15,-3-1-8-15,3-2 40 16,4-4 11-16,1-5 24 0,-2 0-6 15,1-4 2-15,-1-2-39 16,6-1-13-16,-1 1-26 16,4-5-8-16,2 0-10 15,11-5-4-15,-4-3-2 16,9-7-1-16,1 2 0 16,8-6 1-16,-5-1 0 0,10-6 0 15,-3 2-1 1,8-14 1-16,-3 4-3 15,11-11 2-15,-5 2-1 0,6-7 0 16,-1 6 0-16,7-10 0 16,-9 15 0-16,7-9 0 15,-5 9-1-15,8-10 1 16,-3 12-2-16,13-15 0 16,-10 8-1-16,8-7 1 15,-9 11-1-15,3-9 1 16,-14 12 1-16,9-12-1 15,-10 8 0-15,12-11 0 16,-10 7 2-16,11-14-1 16,-2 12 0-16,6-13 1 15,-7 10-2-15,11-6 1 16,-10 14-1-16,4-10 0 16,-5 8 1-16,11-1-1 0,-13-1 0 15,14-11 0-15,-4 7 0 16,5-21-1-16,-12 7 1 15,15-6 0-15,-11 17-1 16,9-9 3-16,-4 25-1 16,14-2 0-16,-14-5-1 15,12-18 0-15,-9 7-1 16,7-20 2-16,-16 2-2 0,11 3 2 16,-14 12-2-16,15-12 1 15,-4 11 0-15,12-15 0 16,-6 9-1-16,11-15 3 15,-17 15-3-15,5-11 3 16,-11 13-1-16,10-15 1 16,-10 19-1-16,11-4 0 15,-11 19-2-15,10-11 1 16,-18 3-1-16,5-12 1 16,-9 9 1-16,7-23 1 15,-12 15 1-15,7 3 3 16,-5 16 0-16,4-10 0 15,-7 30 2-15,2-10 8 16,-4 6-1-16,-9-13 3 16,-10 17 0-16,-3-4-2 15,-9 17-6-15,-7 3-2 16,3 16-2-16,-6 0-1 0,-14 10-2 16,13-2 0-16,-3 5-17 15,-9 1-347-15,-5 1 111 16</inkml:trace>
  </inkml:traceGroup>
</inkml:ink>
</file>

<file path=ppt/ink/ink36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4:44.123"/>
    </inkml:context>
    <inkml:brush xml:id="br0">
      <inkml:brushProperty name="width" value="0.09333" units="cm"/>
      <inkml:brushProperty name="height" value="0.09333" units="cm"/>
      <inkml:brushProperty name="color" value="#ED1C24"/>
      <inkml:brushProperty name="fitToCurve" value="1"/>
    </inkml:brush>
    <inkml:context xml:id="ctx1">
      <inkml:inkSource xml:id="inkSrc4">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10:02:42.572"/>
    </inkml:context>
    <inkml:brush xml:id="br1">
      <inkml:brushProperty name="width" value="0.09333" units="cm"/>
      <inkml:brushProperty name="height" value="0.09333" units="cm"/>
      <inkml:brushProperty name="fitToCurve" value="1"/>
    </inkml:brush>
  </inkml:definitions>
  <inkml:traceGroup>
    <inkml:annotationXML>
      <emma:emma xmlns:emma="http://www.w3.org/2003/04/emma" version="1.0">
        <emma:interpretation id="{A4E9D2AA-A9FE-4EBB-8F58-1A8F83C9348D}" emma:medium="tactile" emma:mode="ink">
          <msink:context xmlns:msink="http://schemas.microsoft.com/ink/2010/main" type="writingRegion" rotatedBoundingBox="19871,8116 20264,10602 18559,10872 18166,8386"/>
        </emma:interpretation>
      </emma:emma>
    </inkml:annotationXML>
    <inkml:traceGroup>
      <inkml:annotationXML>
        <emma:emma xmlns:emma="http://www.w3.org/2003/04/emma" version="1.0">
          <emma:interpretation id="{CA26F399-F1AD-4A39-B855-8B1FA4FE4AC4}" emma:medium="tactile" emma:mode="ink">
            <msink:context xmlns:msink="http://schemas.microsoft.com/ink/2010/main" type="paragraph" rotatedBoundingBox="19871,8116 20264,10602 18559,10872 18166,8386" alignmentLevel="1"/>
          </emma:interpretation>
        </emma:emma>
      </inkml:annotationXML>
      <inkml:traceGroup>
        <inkml:annotationXML>
          <emma:emma xmlns:emma="http://www.w3.org/2003/04/emma" version="1.0">
            <emma:interpretation id="{87768A87-4402-4D16-9136-4A74F1A4FE7F}" emma:medium="tactile" emma:mode="ink">
              <msink:context xmlns:msink="http://schemas.microsoft.com/ink/2010/main" type="line" rotatedBoundingBox="19871,8116 20264,10602 18559,10872 18166,8386"/>
            </emma:interpretation>
          </emma:emma>
        </inkml:annotationXML>
        <inkml:traceGroup>
          <inkml:annotationXML>
            <emma:emma xmlns:emma="http://www.w3.org/2003/04/emma" version="1.0">
              <emma:interpretation id="{8B98B686-C29D-448B-9844-15016DA22585}" emma:medium="tactile" emma:mode="ink">
                <msink:context xmlns:msink="http://schemas.microsoft.com/ink/2010/main" type="inkWord" rotatedBoundingBox="19871,8116 20264,10602 18559,10872 18166,8386"/>
              </emma:interpretation>
              <emma:one-of disjunction-type="recognition" id="oneOf0">
                <emma:interpretation id="interp0" emma:lang="" emma:confidence="0">
                  <emma:literal>er</emma:literal>
                </emma:interpretation>
                <emma:interpretation id="interp1" emma:lang="" emma:confidence="0">
                  <emma:literal>es</emma:literal>
                </emma:interpretation>
                <emma:interpretation id="interp2" emma:lang="" emma:confidence="0">
                  <emma:literal>e</emma:literal>
                </emma:interpretation>
                <emma:interpretation id="interp3" emma:lang="" emma:confidence="0">
                  <emma:literal>et</emma:literal>
                </emma:interpretation>
                <emma:interpretation id="interp4" emma:lang="" emma:confidence="0">
                  <emma:literal>ei</emma:literal>
                </emma:interpretation>
              </emma:one-of>
            </emma:emma>
          </inkml:annotationXML>
          <inkml:trace contextRef="#ctx0" brushRef="#br0">2702 64 1002 0,'3'15'379'0,"-6"9"16"15,-2 5-246 1,0 31-103-16,5 9-33 0,-7 12 21 16,4 1-5-16,5 14 6 15,1-16-12-15,4-3 3 16,4-18-21-16,0-14 7 15,-1-24-35-15,1-34-403 16,-7-26 128-16</inkml:trace>
          <inkml:trace contextRef="#ctx0" brushRef="#br0" timeOffset="607.0243">2381 1034 976 0,'-22'-5'427'16,"16"12"-10"-16,6 16-202 16,3 3-169-16,7 19 4 15,5 5-5-15,6 12 11 16,-5-9-1-16,11 9-6 16,-1-18-24-16,5-12-9 15,-5-22-10-15,15-23 1 16,-7-23 2-16,10-22-46 0,-6-10-44 15,5-12 101-15,-9 11-502 16,0 4 156-16</inkml:trace>
          <inkml:trace contextRef="#ctx0" brushRef="#br0" timeOffset="803.7739">2857 997 782 0,'-3'31'375'16,"-8"16"5"-16,-2 0-168 15,-7 19-77-15,1 4-41 0,-5 14-10 16,4-9-28-16,-1 8-14 15,5-12-26-15,-4-3-24 16,6-16-63-16,2-6-365 16,3-17 85-16</inkml:trace>
          <inkml:trace contextRef="#ctx0" brushRef="#br0" timeOffset="1263.0855">2971 1904 1203 0,'-21'42'405'0,"8"-21"59"16,10-6-326-16,1-9-53 15,5-8-46-15,10-20-1 16,2-21-16-16,14-21-5 16,7-6-4-16,6-13-3 15,-5 15-6-15,2 18 0 16,-15 22-2-16,-4 9-6 16,-9 22 0-16,-6 13 0 15,-5 10-1-15,-2 23 1 16,-4 12 7-16,-2 14 0 15,0-5 8-15,3-4-110 16,7-22-387-16,4-28 100 16</inkml:trace>
          <inkml:trace contextRef="#ctx1" brushRef="#br1">3071-565 0</inkml:trace>
          <inkml:trace contextRef="#ctx1" brushRef="#br1" timeOffset="32115.376">2183 315 0,'0'0'0,"0"0"31</inkml:trace>
          <inkml:trace contextRef="#ctx1" brushRef="#br1" timeOffset="-4072.2578">1713 1807 0,'0'0'0,"0"0"31,0 0-31</inkml:trace>
        </inkml:traceGroup>
      </inkml:traceGroup>
    </inkml:traceGroup>
  </inkml:traceGroup>
</inkml:ink>
</file>

<file path=ppt/ink/ink3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39:58.13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6F236EB-B99F-44D9-A760-FDE900B82F26}" emma:medium="tactile" emma:mode="ink">
          <msink:context xmlns:msink="http://schemas.microsoft.com/ink/2010/main" type="inkDrawing"/>
        </emma:interpretation>
      </emma:emma>
    </inkml:annotationXML>
    <inkml:trace contextRef="#ctx0" brushRef="#br0">295 12 878 0,'-24'-15'332'0,"-9"14"36"16,-1 12-223-16,-8 7-55 15,6 6-37-15,-8 7 3 16,10 2-26-16,5 1 1 16,15 0-22-16,5-8 7 15,13-5-14-15,14-10 13 16,6-9-7-16,15-14 9 16,5-5-9-16,6-11 9 0,-5-3-13 15,-3-1 9 1,-17 3-10-16,-7 1 8 0,-14 15-9 15,-12-2 15-15,-14 7-8 16,-9 12 8-16,-8 4-12 16,-7 8 6-16,8 7-30 15,7 14-58-15,13-3-30 16,10 10-324-16,11-2 38 16</inkml:trace>
  </inkml:traceGroup>
</inkml:ink>
</file>

<file path=ppt/ink/ink370.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10:04:46.788"/>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C5283A60-91C2-44CC-AD1F-B3E3C67D5C7A}" emma:medium="tactile" emma:mode="ink">
          <msink:context xmlns:msink="http://schemas.microsoft.com/ink/2010/main" type="inkDrawing" rotatedBoundingBox="26751,5796 26766,5796 26766,5811 26751,5811" shapeName="Other"/>
        </emma:interpretation>
      </emma:emma>
    </inkml:annotationXML>
    <inkml:trace contextRef="#ctx0" brushRef="#br0">0 0 0,'0'0'16,"0"0"15</inkml:trace>
  </inkml:traceGroup>
</inkml:ink>
</file>

<file path=ppt/ink/ink37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6:17.50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3235A92-9961-46D7-952C-08B3B2BE910C}" emma:medium="tactile" emma:mode="ink">
          <msink:context xmlns:msink="http://schemas.microsoft.com/ink/2010/main" type="inkDrawing" rotatedBoundingBox="5161,8633 5424,6756 6802,6949 6538,8826" hotPoints="6224,6979 6605,8086 5620,8719 5238,7612" semanticType="enclosure" shapeName="Ellipse"/>
        </emma:interpretation>
      </emma:emma>
    </inkml:annotationXML>
    <inkml:trace contextRef="#ctx0" brushRef="#br0">607 181 646 0,'-42'13'671'0,"-14"2"-205"15,-2 6-392-15,9-3 392 16,-1 0-473-16,14-4 3 0,-3 7-26 15,2-1 0-15,3 12-24 16,10 2 7-16,-2 15-6 16,-2 18-4-1,1 2 54-15,2 12-4 16,-1 9 13-16,0 7-8 16,12-8 10-16,6 17-4 15,4-16 13-15,9 11-4 16,13-12 10-16,11 4-11 15,1-19 4-15,15 7-14 16,0-17 2-16,17-1-11 16,1-15 10-16,25-2-8 15,-7-12 9-15,16-10-8 16,-9-12 11-16,6-12-10 16,-10-12 6-16,5-23-13 15,-14-8 3-15,6-28-7 16,-11-8 6-16,0-24-3 0,-12 4 12 15,-1-32-3-15,-17 6 6 16,-4-24-5-16,-16 14 7 16,-14-22-8-16,-14 27 8 15,-10-9-4-15,-11 27 9 16,-18-2-3-16,-2 28 11 16,-17 17 5-16,-2 25 16 0,-17 21-4 15,6 21 8-15,-12 27-18 16,8 12-16-16,-17 25-37 15,10 12-14-15,-12 25-40 16,7-5-8-16,-4 23 346 16,13 3-690-16,-17 10 343 15</inkml:trace>
  </inkml:traceGroup>
</inkml:ink>
</file>

<file path=ppt/ink/ink37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6:18.83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C7D5630-72E3-474A-BDB4-F9AE35912EB3}" emma:medium="tactile" emma:mode="ink">
          <msink:context xmlns:msink="http://schemas.microsoft.com/ink/2010/main" type="inkDrawing" rotatedBoundingBox="12959,13297 14200,12279 14929,13168 13687,14186" hotPoints="14582,13332 13895,14019 13209,13332 13895,12646" semanticType="enclosure" shapeName="Circle"/>
        </emma:interpretation>
      </emma:emma>
    </inkml:annotationXML>
    <inkml:trace contextRef="#ctx0" brushRef="#br0">690 148 1278 0,'-61'5'326'16,"2"10"159"15,30-9-468-31,2 2-17 15,-82 30-6-15,8 10 2 0,2 11-9 16,13 14 8-16,54-20-4 16,1 15 9-16,8 2-2 15,4 19 6-15,9-8-6 32,10 7 6-32,8-13-7 0,13 3 5 0,9-18-7 15,17 4 8-15,1-12-8 0,14 0 5 16,-9-13-6-16,14-5 9 15,-7-9-8-15,11-8 5 16,-4-12-6 0,19-15 7-16,-7-9-5 0,19-13 8 15,-16-12-5-15,8-18 10 16,-16-3-8-16,6-9 7 16,-24 1-6-16,11-20 7 15,-15 4-7-15,1-20 10 16,-14 7-6-16,-8-13 10 15,-16 23-6-15,-19-4 7 16,-15 26-8-16,-23 2 6 16,-12 19-10-16,-22 6 8 15,1 13-10-15,-27 16 10 16,2 15-10-16,-33 24 0 0,3 22-16 16,-29 31-32-16,5 19-53 15,-25 49-343 1,12 21 68-16</inkml:trace>
  </inkml:traceGroup>
</inkml:ink>
</file>

<file path=ppt/ink/ink37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6:25.07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9B21935-27C4-4F3F-B03F-636BB8C4208C}" emma:medium="tactile" emma:mode="ink">
          <msink:context xmlns:msink="http://schemas.microsoft.com/ink/2010/main" type="inkDrawing" rotatedBoundingBox="26910,6017 31810,6014 31811,6162 26911,6164" shapeName="Other"/>
        </emma:interpretation>
      </emma:emma>
    </inkml:annotationXML>
    <inkml:trace contextRef="#ctx0" brushRef="#br0">34 141 456 0,'-9'6'420'0,"-1"-2"-103"16,2-9-11-16,1 6-211 16,7-1-32-16,0-1 11 15,0 2-8-15,3 3-2 0,2-6-20 16,3-1-4-16,1 1-13 15,7-1 1-15,2-4-6 16,4-2-1-16,3-1 4 47,-12 5-14-47,0 0-3 0,39-16-4 16,4-2 3-16,-4 6 0 15,2 4 3-15,-30 8-2 0,4 2 3 16,-7-1-2-16,5 3 1 15,-2-3-2-15,7 4 0 16,-2-1-3-16,7 1 0 16,-2-2-3-16,6 2 0 15,-4 0-1-15,6 2 1 16,-5-4-2-16,2 1 1 16,-3 1 0-16,-2-2-1 15,-3 2 1-15,6 6-1 16,-3-1 0-16,4-1 0 15,-3 2 0-15,9 2-1 16,-7-5 1-16,6 1 1 16,-5-1-1-16,13 5 0 0,-6-2 0 15,9 3 1-15,-1 2-1 16,9-5 0 0,-9-4 1-16,6 0-1 0,-9-1 0 15,4-1 1-15,-11 7-1 16,11-1 0-16,-9 4-1 15,10-4 2-15,-7 3-2 16,7-8 1-16,-3 4 0 16,6-2 1-16,-6-1-1 15,6-2 0-15,-7 5 0 0,2-8 1 16,-8-2-1-16,6 6 0 16,-7-1 1-16,7-3 0 15,-8 10-1-15,9-6 0 16,-7-4 0-16,8 5 0 15,-4 1-1-15,8-6 2 16,-8 3-1-16,2 1 0 16,-8-1 0-16,4-1-1 15,-5 4 1-15,5 0 0 16,-3 0 0-16,9-1 1 16,-6-5 0-16,5-2-1 15,-6 2 1-15,9-2-1 16,-8 3 0-16,6 0 0 15,-2 2-1-15,0 2 1 16,-4 1 0-16,7 1 0 16,-7-3-1-16,5 4 1 0,1-5 0 15,9 0 0-15,-7-2 1 16,12-1 0-16,-6 0-1 16,6-4 0-16,-9-1 1 15,-4 5-1-15,-9-2 1 16,2 4-1-16,-8 1 0 15,3-2 0-15,2-4-1 0,2-1 2 16,-8-4-1-16,5 1 1 16,-11-1 0-16,2 1 0 15,-6 2-1-15,3 0 2 16,-7 1-2-16,2 2 2 16,-5-1-1-16,0 3 1 15,-6 3-2-15,2 1 14 16,-2-4 3-16,-4 8 3 15,1-4 3-15,-4 1 5 16,-3-4-9-16,-2 4 2 16,0 0-2-16,-4-2-2 15,2 0-5-15,-1 1-4 16,-1-2-4-16,2 1 2 16,-2-4-42-16,-9 19 372 15,-13 1-819-15</inkml:trace>
  </inkml:traceGroup>
</inkml:ink>
</file>

<file path=ppt/ink/ink37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6:34.50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EC05124-D044-42D4-B037-CCCD0E619568}" emma:medium="tactile" emma:mode="ink">
          <msink:context xmlns:msink="http://schemas.microsoft.com/ink/2010/main" type="writingRegion" rotatedBoundingBox="21464,2496 27896,1984 27979,3017 21546,3530"/>
        </emma:interpretation>
      </emma:emma>
    </inkml:annotationXML>
    <inkml:traceGroup>
      <inkml:annotationXML>
        <emma:emma xmlns:emma="http://www.w3.org/2003/04/emma" version="1.0">
          <emma:interpretation id="{CA2B0FC1-3C30-4641-AA6D-76A4B2D32D22}" emma:medium="tactile" emma:mode="ink">
            <msink:context xmlns:msink="http://schemas.microsoft.com/ink/2010/main" type="paragraph" rotatedBoundingBox="21464,2496 27896,1984 27979,3017 21546,3530" alignmentLevel="1"/>
          </emma:interpretation>
        </emma:emma>
      </inkml:annotationXML>
      <inkml:traceGroup>
        <inkml:annotationXML>
          <emma:emma xmlns:emma="http://www.w3.org/2003/04/emma" version="1.0">
            <emma:interpretation id="{9B9D5480-DD72-42BA-B2E6-5C7A66C597D0}" emma:medium="tactile" emma:mode="ink">
              <msink:context xmlns:msink="http://schemas.microsoft.com/ink/2010/main" type="line" rotatedBoundingBox="21464,2496 27896,1984 27979,3017 21546,3530"/>
            </emma:interpretation>
          </emma:emma>
        </inkml:annotationXML>
        <inkml:traceGroup>
          <inkml:annotationXML>
            <emma:emma xmlns:emma="http://www.w3.org/2003/04/emma" version="1.0">
              <emma:interpretation id="{AC5A01EF-AB05-4089-92CB-172FB1474308}" emma:medium="tactile" emma:mode="ink">
                <msink:context xmlns:msink="http://schemas.microsoft.com/ink/2010/main" type="inkWord" rotatedBoundingBox="21464,2496 24679,2240 24761,3273 21546,3530"/>
              </emma:interpretation>
              <emma:one-of disjunction-type="recognition" id="oneOf0">
                <emma:interpretation id="interp0" emma:lang="" emma:confidence="1">
                  <emma:literal/>
                </emma:interpretation>
              </emma:one-of>
            </emma:emma>
          </inkml:annotationXML>
          <inkml:trace contextRef="#ctx0" brushRef="#br0">5508-5272 1123 0,'6'10'259'0,"10"-11"97"0,20-3-316 15,6-2-36-15,21-9 3 0,2-1 1 16,13 1-2-16,-6-4-3 16,9 8 6-16,-15 1-24 15,-1-5-347-15,-16-6 114 16</inkml:trace>
          <inkml:trace contextRef="#ctx0" brushRef="#br0" timeOffset="-229.4789">5370-5396 1273 0,'18'-17'319'0,"6"-2"94"15,15-1-348-15,16-4-65 0,20-4 0 16,-7 4 2-16,21-10 0 15,-5 13 1-15,-1-2 254 16,-16 12-672-16</inkml:trace>
          <inkml:trace contextRef="#ctx0" brushRef="#br0" timeOffset="327.6595">5311-5555 1202 0,'-9'-2'279'0,"5"-1"99"15,19-1-346-15,19-17-19 16,7-6-9-16,22-14 4 16,0-4 2-16,12-7-4 15,-14 5 1-15,4-21-1 16,-19-2-1-16,-3-11 0 0,-18-18 0 15,-9 7 0-15,-11 28 5 16,-7 17 11-16,-6 46 7 16,-2 33 0-16,6 10-2 15,-1 36-5-15,6 15-14 16,9-19-7 0,10-2 0-16,10-4-26 15,9-36-12 1</inkml:trace>
          <inkml:trace contextRef="#ctx0" brushRef="#br0" timeOffset="1575.4097">7230-6230 842 0,'-3'-52'349'0,"-15"11"25"16,-5 12-216-16,-16 63-53 16,-6 15-52-16,-15 24-17 15,7 18-21-15,-11 16-6 16,14-28-3-16,3 4 4 16,13-15 2-16,3 8 5 15,20-9-2-15,11 11 0 16,9-13-4-16,16-2-2 15,7-26-3-15,12-19 4 16,1-18-1-16,15-13 2 0,-1-18 1 16,4-11 2-16,-9 3-3 15,-6-16 3-15,-14 1-2 16,-9 4 17-16,-16 13 14 16,-12 1 9-16,-8 18-1 15,-14 7 5-15,1 4-16 16,-7 6-13-16,9 2-11 0,2-1-4 15,12 5-6-15,6 2-7 16,14-6-4-16,9-4 3 16,8 0-1-16,12-7 2 15,-2 0 5-15,3 4-1 16,-8 4-3-16,-5 7-6 16,-13 10-4-16,-9 11 1 15,-11 1 2-15,-10 20 4 16,-1 2 5-16,2 0 4 15,5-12-2-15,3-3-1 16,10-21-3-16,10-13-55 16,3-13-52-16,11-10-382 15,2-16 54-15</inkml:trace>
          <inkml:trace contextRef="#ctx0" brushRef="#br0" timeOffset="2034.3228">7618-5776 610 0,'-16'11'431'16,"12"-6"-77"-16,9-2-54 15,7-3-248-15,7 0-16 16,12-4 7-16,5 0-8 16,4-4 1-16,2-2-4 15,5-6-8-15,-9 2-12 0,2-16-2 16,-9 16-3-16,-8-22 0 15,-12 1-3-15,-8 5 17 16,-9 12 6-16,-14 2 4 16,-2 42-2-16,-12 12 1 15,3 0-17-15,-2 8-7 16,9-9-5-16,5-14 2 16,10 1 3-16,9-1 2 15,9-7 0-15,13-3 0 16,11-8-1-16,20-21 5 15,12-7-1-15,23-24 1 16,-6-19-1-16,9-61 0 16,-13 9-5-16,-7-17-1 15,-27 20 0-15,-11 14 1 16,-20 67 0-16,-23 8 3 16,-18 26 0-16,-22 18-1 0,-3 15-2 15,-20 52-1-15,4 21-3 16,0 20 5-16,17-6 3 15,6-1 3-15,24-53-1 16,12-19-2-16,16-26-3 16,20-6-4-16,8-4 2 15,20-2-72-15,8-13-53 16,20-4-357-16,-5-3 29 0</inkml:trace>
        </inkml:traceGroup>
        <inkml:traceGroup>
          <inkml:annotationXML>
            <emma:emma xmlns:emma="http://www.w3.org/2003/04/emma" version="1.0">
              <emma:interpretation id="{8E06C9A2-0EBF-4FF6-86D3-00B3C0AF2987}" emma:medium="tactile" emma:mode="ink">
                <msink:context xmlns:msink="http://schemas.microsoft.com/ink/2010/main" type="inkWord" rotatedBoundingBox="24640,2330 27903,2070 27977,2999 24714,3259"/>
              </emma:interpretation>
              <emma:one-of disjunction-type="recognition" id="oneOf1">
                <emma:interpretation id="interp1" emma:lang="" emma:confidence="0">
                  <emma:literal>eilt</emma:literal>
                </emma:interpretation>
                <emma:interpretation id="interp2" emma:lang="" emma:confidence="0">
                  <emma:literal>dutt</emma:literal>
                </emma:interpretation>
                <emma:interpretation id="interp3" emma:lang="" emma:confidence="0">
                  <emma:literal>aalt</emma:literal>
                </emma:interpretation>
                <emma:interpretation id="interp4" emma:lang="" emma:confidence="0">
                  <emma:literal>dut</emma:literal>
                </emma:interpretation>
                <emma:interpretation id="interp5" emma:lang="" emma:confidence="0">
                  <emma:literal>eint</emma:literal>
                </emma:interpretation>
              </emma:one-of>
            </emma:emma>
          </inkml:annotationXML>
          <inkml:trace contextRef="#ctx0" brushRef="#br0" timeOffset="3517.1653">8638-5953 1052 0,'-21'41'340'16,"-2"-22"56"-16,-6 17-240 15,0-9-97-15,1 3 3 16,7-8-11-16,8 3-9 16,12-7-22-16,14-1-10 15,9-12-11-15,22-10 7 16,8-11 0-16,16-13 0 15,2-15 2-15,1-37 4 16,-16-41-8-16,-6-6 0 0,-18 5 0 16,-13 8 0-16,-10 40-1 15,-11 54-3-15,-12 13 3 16,-8 18-1-16,-4 11-3 16,-11 52 1-16,4 13 2 15,0 29 2-15,5-3 3 16,10 1 1-16,12-48 0 15,12-13 0-15,10-26-4 16,15-6-1-16,4-9-1 16,15-1-1-16,3-9 1 0,6-6 2 15,-9-3-1-15,-4 0 2 16,-12 0 2-16,-7 5-3 16,-13-4-3-16,-2 11 0 15,-1 1-2-15,1 1 2 16,2-1-1-16,10 5 2 15,5-9 0-15,9-4 0 16,7-4 0-16,19-4-1 16,-3-2 2-16,8-3 0 15,-6 6-2-15,-6 4-3 16,-18 4-3-16,-6 13-5 16,-16 7 2-16,-9 5 1 15,-9 6 4-15,1 0 3 16,1-6 3-16,5-3-3 15,6-9 0-15,10-13 0 0,3-7-1 16,12-8 3-16,3-2 2 16,8-9-60-16,-5 9-37 15,5-1-38-15,-8 11-89 16,-2 7-41-16,-7 0 53 16,-6-1 33-16,-11 6 46 15,-2-1 108-15,-6-7 51 0,2 10 29 16,-1 5 21-16,-3-9 25 15,1 3-14 1,0-3 4-16,-5-2-15 0,2-3-5 16,3 11-28-16,-1 1 5 15,-1 5-5-15,7 2 1 16,-2 1-10-16,7-5-3 16,7-4-13-16,18-6-5 15,5-7-11-15,18-7-4 16,-1-3-11-16,4-7-31 15,-18 3-14-15,-8 1-13 16,-19 14 0-16,-12-1 10 16,-16 7 34-16,-7 6 30 15,-1 6 21-15,-2-7 17 16,5 5 4-16,5-2 2 16,6-5-14-16,9-5-8 15,6-4-13-15,14-5-1 16,11-9-7-16,14-43 1 0,1-11-2 15,10-48-2-15,-7-4-6 16,0-7-24-16,-15 38-14 16,-12 15-2-16,-13 54-1 15,-12 9 12-15,-14 21 29 16,-6 21 23-16,-6 8 6 16,-7 50 22-16,5 22 1 0,3 22 3 15,5-13-9-15,11 3-5 16,15-57-19-16,6-18-10 15,3-25-9-15,9-11-1 16,7-7 3-16,9-10-1 16,0-13 2-16,11-48 2 15,-3-43 1-15,6-24-2 16,-9-4 1-16,1-4-4 16,-14 47 0-16,-8 42 1 15,-15 29 19-15,-8 15 16 16,-9 12 0-16,-4 15-2 15,-2 3-1-15,-1 9-19 16,1 6-17-16,5 7 2 16,4-3-1-16,6 3 2 15,4 48-2-15,4 23 0 16,4 9-1-16,2-1 2 16,-1-1-2-16,5-54 1 0,-5-30 0 15,-6-15 2-15,-5-10-1 16,-1-3 6-16,-12-10 1 15,-12-3 1-15,-3-2-1 16,-15-10 0-16,-9-2-5 16,-12-33 0-16,2-12-2 15,-13-50 0-15,10 9-2 16,1 5 0-16,19 32-1 0,11 17-1 16,16 53-1-16,12-2-2 15,23 3-1-15,28 0-1 16,18-5 2-16,45-5 1 15,10-1 9-15,37-4-478 16,-16-6 163-16</inkml:trace>
        </inkml:traceGroup>
      </inkml:traceGroup>
    </inkml:traceGroup>
  </inkml:traceGroup>
</inkml:ink>
</file>

<file path=ppt/ink/ink37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6:29.54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964EDB8-E12A-4C67-828E-A7A1C61D62A1}" emma:medium="tactile" emma:mode="ink">
          <msink:context xmlns:msink="http://schemas.microsoft.com/ink/2010/main" type="inkDrawing" rotatedBoundingBox="16210,8785 19393,8749 19411,10368 16228,10404" hotPoints="19478,9510 17750,10324 15961,9656 17689,8841" semanticType="enclosure" shapeName="Ellipse"/>
        </emma:interpretation>
      </emma:emma>
    </inkml:annotationXML>
    <inkml:trace contextRef="#ctx0" brushRef="#br0">1026 144 1032 0,'-40'-16'274'15,"-3"13"72"-15,-4-4-275 16,4 6-63-16,-13-11 8 16,3 4-6-16,-15-5 14 15,3 8-7-15,-15-1 8 16,7 12-12-16,-9 10 1 15,12 20-15-15,-9 14 6 16,20 12-10-16,1 14 9 16,12 4-7-16,7 9 9 0,20-8-8 15,8 7 9-15,15-10-9 16,14 6 7-16,7-11-10 16,22 13 9-16,5-3-8 15,16 25 9-15,11-17-7 16,30 8 8-16,0-16-8 15,25-9 6-15,2-27-7 0,30-8 7 16,-12-21-7-16,29-16 9 16,-19-15-6-16,23-15 8 15,-30-6-9-15,12-6 8 16,-28-7-9-16,21-33 12 16,-24-4-4-16,6-12 10 15,-17-3-9-15,-1 2 10 16,-33 25-11-16,-9 4 19 15,-22 15-7-15,-11-1 18 16,-16 9-7-16,-3-7 13 16,-16 3-19-16,-6-9 20 15,-12 4-6-15,-16-15 23 16,-11 9-5-16,-24 0 11 16,-17 11-26-16,-26 2 3 15,-9 14-26-15,-33 9 1 0,2 10-14 16,-17-3 9-16,14 4-14 15,-9 0 10-15,28-8-10 16,-8-5-17-16,23 5-27 16,-2 2-70-16,22 6-35 15,-7 24-355-15,19 12 56 16</inkml:trace>
  </inkml:traceGroup>
</inkml:ink>
</file>

<file path=ppt/ink/ink37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6:30.18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139003C-EA74-44A2-BF95-C7706F227550}" emma:medium="tactile" emma:mode="ink">
          <msink:context xmlns:msink="http://schemas.microsoft.com/ink/2010/main" type="writingRegion" rotatedBoundingBox="19857,8847 25292,8505 25363,9625 19928,9967"/>
        </emma:interpretation>
      </emma:emma>
    </inkml:annotationXML>
    <inkml:traceGroup>
      <inkml:annotationXML>
        <emma:emma xmlns:emma="http://www.w3.org/2003/04/emma" version="1.0">
          <emma:interpretation id="{CCC4C66B-1520-480B-B63C-51484DD91D62}" emma:medium="tactile" emma:mode="ink">
            <msink:context xmlns:msink="http://schemas.microsoft.com/ink/2010/main" type="paragraph" rotatedBoundingBox="19857,8847 25292,8505 25363,9625 19928,9967" alignmentLevel="1"/>
          </emma:interpretation>
        </emma:emma>
      </inkml:annotationXML>
      <inkml:traceGroup>
        <inkml:annotationXML>
          <emma:emma xmlns:emma="http://www.w3.org/2003/04/emma" version="1.0">
            <emma:interpretation id="{58CA830C-9F9A-41DB-B063-5319F3D381DA}" emma:medium="tactile" emma:mode="ink">
              <msink:context xmlns:msink="http://schemas.microsoft.com/ink/2010/main" type="line" rotatedBoundingBox="19857,8847 25292,8505 25363,9625 19928,9967"/>
            </emma:interpretation>
          </emma:emma>
        </inkml:annotationXML>
        <inkml:traceGroup>
          <inkml:annotationXML>
            <emma:emma xmlns:emma="http://www.w3.org/2003/04/emma" version="1.0">
              <emma:interpretation id="{EEE12EC1-A1FF-497B-8135-BCD78B0CE4A6}" emma:medium="tactile" emma:mode="ink">
                <msink:context xmlns:msink="http://schemas.microsoft.com/ink/2010/main" type="inkWord" rotatedBoundingBox="19857,8847 20547,8803 20618,9923 19928,9967"/>
              </emma:interpretation>
              <emma:one-of disjunction-type="recognition" id="oneOf0">
                <emma:interpretation id="interp0" emma:lang="" emma:confidence="1">
                  <emma:literal/>
                </emma:interpretation>
              </emma:one-of>
            </emma:emma>
          </inkml:annotationXML>
          <inkml:trace contextRef="#ctx0" brushRef="#br0">3733 751 1078 0,'-26'10'288'0,"5"-12"80"16,13 5-316-16,8-1-11 15,10 3-30 1,14-9 3-16,10 4-2 0,21-4 0 15,12-6 0-15,16-3 3 16,-9 0-8-16,11 1-1 16,-14 1-4-16,-8 6-11 15,-17 4-22-15,-8 5-23 16,-16 6-128-16,-9 5-202 16,-7 1 14-16</inkml:trace>
          <inkml:trace contextRef="#ctx0" brushRef="#br0" timeOffset="222.9215">3732 1190 1111 0,'-10'8'265'0,"11"-8"88"15,19-3-309-15,11-8-35 16,21-13 0-16,8-6 4 15,16-5 4-15,-6-1-7 16,8 0 1-16,-20 12-4 0,-1 9-23 16,-20 7-42-16,0 16-312 15,-19 2 70-15</inkml:trace>
          <inkml:trace contextRef="#ctx0" brushRef="#br0" timeOffset="596.2601">3803 533 1102 0,'-11'-3'296'0,"4"0"78"15,10 1-317-15,9-6-20 0,4-8-21 16,15-8-5-16,6-12-1 15,13-19 0-15,4-7-4 16,4-8 1-16,-12 1-4 16,-3 9 2-16,-17 19-2 15,-11 10 0-15,-13 23 2 16,3 20 3-16,-5 10-1 16,-4 19-1-16,4 11 1 15,7 13-2-15,2-7-4 0,9 2-28 16,16-18-348-16,10-21-20 15</inkml:trace>
        </inkml:traceGroup>
        <inkml:traceGroup>
          <inkml:annotationXML>
            <emma:emma xmlns:emma="http://www.w3.org/2003/04/emma" version="1.0">
              <emma:interpretation id="{E8C46558-C5F4-4820-8D00-97301A4253C4}" emma:medium="tactile" emma:mode="ink">
                <msink:context xmlns:msink="http://schemas.microsoft.com/ink/2010/main" type="inkWord" rotatedBoundingBox="21014,8856 24538,8634 24603,9672 21079,9893"/>
              </emma:interpretation>
              <emma:one-of disjunction-type="recognition" id="oneOf1">
                <emma:interpretation id="interp1" emma:lang="" emma:confidence="1">
                  <emma:literal/>
                </emma:interpretation>
              </emma:one-of>
            </emma:emma>
          </inkml:annotationXML>
          <inkml:trace contextRef="#ctx0" brushRef="#br0" timeOffset="1358.479">5370 108 1051 0,'-10'-19'355'0,"-13"3"61"16,-3 6-297-16,-13 5-15 16,-4 12-43-16,-9 7-22 15,2 12-18-15,-14 26-3 16,7 16-13-16,-3 26-3 16,12 9 1-16,9 17 3 15,18-15 1-15,16 2 3 16,13-23-2-16,16-6 0 15,10-19-5-15,17-12 0 16,1-20-1-16,14-9 5 16,-3-18-2-16,4-15 4 15,-14-7 0-15,-4-4 2 16,-17-3 0-16,-10 1 27 16,-18 7 12-16,-10-2 14 0,-10 9-2 15,-13-4-1-15,-2 6-28 16,-7-1-11-16,6 7-13 15,1-2-3-15,12 5 0 16,4-4-4-16,9 7-3 0,7-5-4 16,6 4-1-1,9-4-1-15,3 0 2 0,11 0-1 16,-1-3 4-16,5 8-1 16,-8-2 1-16,1 7 0 15,-7-2 2-15,-1 10-5 16,-6-4-2-16,-1 15-5 15,-7 5 2-15,-4 13 1 16,-4 0 4-16,-2 7 8 16,2-12 2-16,0-6 0 15,1-16 1-15,5-12-46 16,7-14-64-16,11-22-412 16,3-6 72-16</inkml:trace>
          <inkml:trace contextRef="#ctx0" brushRef="#br0" timeOffset="2394.9545">5634 639 1160 0,'-21'26'328'16,"0"-3"77"-16,10 6-320 16,-2 8-47-16,1-5-21 15,12-1 0-15,8-3-8 16,5-5-1-16,5-12-2 15,8-3 0-15,0-11 4 0,7-17 1 16,1-12-1-16,3-20 2 16,-1-11-1-16,-2-9-5 15,-12 14-4-15,-4 13-4 16,-10 20-11-16,-3 30-6 16,-8 24 2-16,-5 20 2 15,-2 9 3-15,0 14 8 16,1-11 6-16,5-7 0 15,8-20-1-15,10-13-5 16,7-19 6-16,13-23-1 16,7-18 0-16,16-33-34 15,0-14-15-15,1-24-34 16,-6 3-99-16,-8-10-234 16,-18 20 52-16,-10 8-189 15,-8 37 347-15,-13 16 588 16,-6 31-29-16,-4 28-22 0,-1 19-102 15,-4 13-103-15,4 10-38 16,-3 6-5-16,6-11-23 16,5 5-3-16,4-13-18 15,8 3-9-15,5-9-17 16,6 7-7-16,-4-9-5 16,1-3 2-16,-1-17-2 15,-5-3-1-15,-2-18 1 16,-3-4-3-16,3-12 1 0,-8-12 0 15,9-10-4-15,3-20 3 16,-1 3 3-16,3 5 0 16,1 14-4-16,-3 17-5 15,-2 26-2-15,4 9 1 16,-2 9 0-16,4 1 4 16,-1-5 11-16,4 5-1 15,1-11-1-15,2-13 0 16,0 0-1-16,3-11 2 15,-4-14 1-15,3-4 2 16,-5 3 1-16,-1-2-2 16,-6 8-4-16,0 15-8 15,-3 12-2-15,2 19 0 16,2 6 0-16,4 10 2 16,2-5 8-16,9-5-1 15,6-17-1-15,15-4-1 0,4-19 2 16,12-9 0-16,-6-7 2 15,15-15-1-15,-18-8 4 16,-2 3-3-16,-14 6-1 16,-4 12-5-16,-19 18-2 15,0 18 4-15,-8 12 6 16,-1 1 9-16,0 4 8 0,4-4 6 16,4-10-6-1,7-5-5-15,4-4-7 16,13-14 1-16,1-1-3 0,10-12 2 15,-2-5 0-15,9-7-1 16,-13 9-5-16,1 3-2 16,-10 8-3-16,-4 8-2 15,-7 9 0-15,-8 3 2 16,-2-1 1-16,4-1 2 16,-9-4-1-16,9 2-34 15,3-11-38-15,-1-3-28 16,-2-5-356-16,18-8 73 15</inkml:trace>
          <inkml:trace contextRef="#ctx0" brushRef="#br0" timeOffset="2786.0254">7868 529 934 0,'-5'-23'403'0,"-5"12"32"15,-6 4-212-15,-7 12-102 16,-4 11-23-16,1 5-49 0,-2 18-10 16,4-3-12-16,9 6-2 15,7-14-7-15,13-4-4 16,9-16-12-16,14-6 1 16,4-11 1-16,14-13 1 15,-1-6 1-15,6-11-9 16,-11 2-9-1,1 5-8-15,-15 17-8 0,-9 18-18 16,-8 17 12-16,-8 14 7 16,-4 8 8-16,0 3 8 15,4-11 17-15,1-4-1 16,6-17-6-16,12-12 2 16,4-7 2-16,7-25 2 15,1-11-4-15,4-25-39 16,-7-4-24-16,-1-17-28 15,-7 10-359-15,5-3 93 16</inkml:trace>
          <inkml:trace contextRef="#ctx0" brushRef="#br0" timeOffset="2900.2574">8304 198 977 0,'-5'32'250'0,"-3"-6"75"16,6 5-277-16,9-5-28 15,1 1-28-15,0-1-51 16,12 10-267-16,-1 1 55 15</inkml:trace>
        </inkml:traceGroup>
        <inkml:traceGroup>
          <inkml:annotationXML>
            <emma:emma xmlns:emma="http://www.w3.org/2003/04/emma" version="1.0">
              <emma:interpretation id="{B7D6CA54-04EE-448E-BB6B-FAD4AF04AADB}" emma:medium="tactile" emma:mode="ink">
                <msink:context xmlns:msink="http://schemas.microsoft.com/ink/2010/main" type="inkWord" rotatedBoundingBox="24648,8648 25299,8607 25354,9483 24703,9524"/>
              </emma:interpretation>
              <emma:one-of disjunction-type="recognition" id="oneOf2">
                <emma:interpretation id="interp2" emma:lang="" emma:confidence="0">
                  <emma:literal>A</emma:literal>
                </emma:interpretation>
                <emma:interpretation id="interp3" emma:lang="" emma:confidence="0">
                  <emma:literal>t</emma:literal>
                </emma:interpretation>
                <emma:interpretation id="interp4" emma:lang="" emma:confidence="0">
                  <emma:literal>a</emma:literal>
                </emma:interpretation>
                <emma:interpretation id="interp5" emma:lang="" emma:confidence="0">
                  <emma:literal>*</emma:literal>
                </emma:interpretation>
                <emma:interpretation id="interp6" emma:lang="" emma:confidence="0">
                  <emma:literal>f</emma:literal>
                </emma:interpretation>
              </emma:one-of>
            </emma:emma>
          </inkml:annotationXML>
          <inkml:trace contextRef="#ctx0" brushRef="#br0" timeOffset="3430.3968">8474 653 290 0,'25'17'351'0,"7"-16"-68"15,-3-14-16-15,13-27-121 16,1-17-72-16,7-19-53 16,-8-5-40-16,5-20-8 15,-10 7 7-15,-4-15-278 16,-12 17 131-16,-7 12-273 15,-7 29 94-15,-12 25 618 16,-5 35 177-16,-7 24-113 16,-1 9-61-16,-5 13-81 15,5-5-125-15,10 2-19 16,5-11-24-16,6 4-6 16,4-7-15-16,7 13-1 15,-3-7-2-15,6 16 0 0,-3-3-1 16,2 10 1-16,-1-9 0 15,-4 5-1-15,-1-14 0 16,2-12 0-16,-8-21 0 16,-5-6 12-16,-1-13 6 15,-3-15 3-15,-8-1 0 16,-1-11 2-16,1 0-12 16,-5-13-4-16,-6 6-4 15,-9-10 1-15,4 11-1 16,-10-4 3-16,0 11-2 0,7 6 5 15,9 10 3-15,5 3 13 16,12 7-2-16,4 3-1 16,7 0-6-16,9 3-5 15,6 0-13-15,16-3-1 16,9-1 2-16,13-6 0 16,-4-6 2-16,14-6 11 15,-5-5-60-15,5 4-372 16,-14 1 114-16</inkml:trace>
        </inkml:traceGroup>
      </inkml:traceGroup>
    </inkml:traceGroup>
  </inkml:traceGroup>
</inkml:ink>
</file>

<file path=ppt/ink/ink37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6:46.51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B5980D7-9D67-4589-80AB-3CE4553486A3}" emma:medium="tactile" emma:mode="ink">
          <msink:context xmlns:msink="http://schemas.microsoft.com/ink/2010/main" type="inkDrawing" rotatedBoundingBox="1968,13249 23119,13136 23130,15334 1980,15447" hotPoints="23570,14405 10535,15373 -2503,14482 10530,13514" semanticType="enclosure" shapeName="Ellipse"/>
        </emma:interpretation>
      </emma:emma>
    </inkml:annotationXML>
    <inkml:trace contextRef="#ctx0" brushRef="#br0">19744 941 725 0,'-5'-4'336'0,"-5"-4"-23"16,4 2-133-16,1 2-188 15,2 3-11-15,-1-4 4 0,1 2-3 16,-5-2 8-16,3-2 12 16,-1-1 9-16,-7 5 3 15,-2-3 4-15,-3 1-3 16,-3-3 2-16,-6 1-6 15,2 1 0-15,-1-6 1 16,4 4 3-16,-6-8-1 16,2 0-1-16,0-2-2 15,2 5-4-15,-4-5-3 16,1 7-3-16,-1-2-2 16,2 0-5-16,-8-3-8 15,3 1-2-15,-6-5-4 16,1 6 5-16,-3-1 6 15,5 2 14-15,-6-1 9 16,4 6 10-16,-5-1 2 0,1 3 2 16,-7 1-6-16,10 0-6 15,-6 0-18-15,4-1-9 16,-3-2-15-16,5 1-3 16,-8 1-1-16,1-2 11 15,-5 3 5-15,5 3 15 16,-4-1 7-16,10 5 4 15,-9-2-1-15,5 3 2 16,-8-3-5-16,3 1-2 0,-13 1-5 16,13-2 1-16,-5 2-6 15,5-2 2-15,-7-2-2 16,9-3 2-16,-10 2-1 16,6-2 4-16,-1 0 0 15,1 2 3-15,-4 0-2 16,2 3 3-16,-7-2-2 15,1-1 1-15,-8 1-4 16,5-1 2-16,-5-3-4 16,7-1 2-16,-10 2-2 15,11-3 2-15,-4 5-1 16,-1-2 2-16,-8 2-2 16,5-4 3-16,-11 2-3 15,1-1 3-15,-1-1-4 16,8 1 4-16,-8 1-5 15,11 0 5-15,-8 2-4 0,10 0 4 16,-14 3-3-16,9-2 2 16,-13 7-3-16,3-2 3 15,-9 0-3-15,11 4 3 16,-2 1-3-16,8-3 5 16,-8 1-3-16,10 6 2 0,-10-3-2 15,5 0 3 1,-8 0-4-16,10-2 3 0,-10-2-3 15,14-2 4-15,-8 2-3 16,11-2 2-16,-11-1-2 16,9-1 2-16,-17 2-4 15,8-1 4-15,-8 0-1 16,4 1 7-16,0-1 0 16,15-4 4-16,-10 2 0 15,9-2 0-15,-3-1-4 16,3 0 3-16,-10-5 2 15,14 0 8-15,-4-2 6 16,11 7 6-16,-9-1-6 16,11 8-3-16,-3-1-11 15,1 5-7-15,-9-1-12 16,9-3 0-16,-12 0-6 16,3-1 4-16,-7 2-4 15,8-2 9-15,-12 2-1 0,10 3 8 16,-5 5-3-16,9-3 6 15,-12 7-1-15,14 0 3 16,-13 1-4-16,7-1 2 16,-9 3-9-16,13-6 0 15,-11 3-8-15,11-3 2 16,-8-1-4-16,9 0 6 16,-12 0-1-16,6 0 8 0,-11-3-2 15,6 1 4-15,-12 4-4 16,9-2 3-16,-7-3-3 15,10-4 3-15,-8 4-5 16,10-5 6-16,-6 1-5 16,2-3 4-16,-6 1-5 15,7-6 5-15,-13-3-4 16,11-5 3-16,-7-3-3 16,11 0 3-16,-13-3-2 15,8 2 3-15,-10 2-3 16,-1 3 3-16,-11 0-3 15,11 0 4-15,-10 1-4 16,14-1 4-16,-13 3-5 16,13 1 4-16,-13 2-5 15,5 0 5-15,-12-1-5 16,12 0 5-16,-8 0-6 0,11-1 5 16,-10-1-3-16,10 1 3 15,-13 3-3-15,7 1 5 16,-10-1-4-16,17 1 4 15,-12-3-3-15,13-4 2 16,-14 0-2-16,14-3 3 16,-18-4-5-16,13 2 5 15,-2-1-5-15,11-3 4 0,-15 0-1 16,9 0 3-16,-10 1-3 16,3 0 4-16,-14 1-5 15,18 2 2-15,-5-1-3 16,7 1 3-16,-11-2-4 15,12-3 4-15,-14 0-4 16,4-1 4-16,-5 1-5 16,14 4 6-16,-15-3-5 15,12 4 4-15,-17 2-4 16,8-2 5-16,-21-2-6 16,13 7 6-16,-14-5-6 15,10 2 5-15,-18-2-5 16,9 5 5-16,-12-3-7 15,12 2 3-15,-24-4-6 16,17 2 5-16,-14-7-5 0,13 4 8 16,-13-9-4-16,23 2 8 15,-22-2-4-15,18 4 3 16,-20-2-4-16,14 4 4 16,-23 3-5-16,19 6 4 15,-17 3-3-15,19 5 3 16,-19 6-5-16,23 7 4 15,-19 4-3-15,22 2 3 0,-16 2-3 16,23-1 5 0,-18-1-5-16,20-1 4 0,-14 0-3 15,13-4 3-15,-20-1-6 16,22-3 7-16,-23 0-6 16,16-1 5-16,-15 3-4 15,13-1 5-15,-9 9-6 16,21-3 6-16,-19 8-6 15,19-1 4-15,-15 12-5 16,12-1 4-16,-2 13-5 16,17-3 6-16,-12 13-3 15,22-3 5-15,-11 10-2 16,12-5 5-16,-2 12-6 16,22-7 5-16,2 4-4 15,20-10 3-15,6 9-6 16,15-10 5-16,11 6-7 15,6-6 5-15,14 13-7 0,9-7 8 16,18 4-7-16,5-8 5 16,18 6-5-16,-1-11 4 15,21 5-7-15,-4-5 4 16,17 5-5-16,-7-9 6 16,14 6-5-16,-7-14 7 15,12-1-4-15,-6-9 3 0,24-2-3 16,-7-10 6-16,23 2-4 15,-4-2 6-15,22 0-1 16,-11-7 3-16,27 3-4 16,-14-6 5-16,27-3-6 15,-16-2 3-15,28 1-5 16,-17-1 5-16,36-6-8 16,-18-8 5-16,31-3-10 15,-16-7 3-15,31-11-6 16,-26 1 7-16,30 2-3 15,-22 2 9-15,27 1-2 16,-22 6 4-16,29-1-3 16,-28 6 3-16,35-1-4 15,-32 4 3-15,35 5-2 16,-30 0 4-16,28 2-5 16,-26 5 5-16,31-1-6 15,-36-2 5-15,35 1-5 0,-32-1 4 16,30-1-2-16,-35-1 4 15,25 2-5-15,-32 0 4 16,27 2-3-16,-39 1 2 16,34 5-3-16,-28 0 3 15,24 2-2-15,-25 0 3 16,31 1-3-16,-33-3 2 16,28 4-3-16,-25-1 5 0,29-1-5 15,-29-4 3-15,30-1-3 16,-26-3 4-16,22-6-5 15,-22-4 5-15,28-1-3 16,-35-4 4-16,28-4-5 16,-29 4 4-16,17-3-5 15,-32 5 4-15,31-2-2 16,-31 3 2-16,26-3-2 16,-26 0 3-16,25-6-4 15,-28 1 4-15,21-2-3 16,-26 2 3-16,24-1-3 15,-30 4 3-15,25-1-3 16,-24 5 3-16,17 0-4 16,-29 4 5-16,24 4-5 15,-31-4 5-15,20-6-5 0,-23 0 5 16,20-1-5-16,-25-6 4 16,21 1-5-16,-27 1 6 15,19 0-5-15,-25 2 4 16,13 1-5-16,-25 7 6 15,15 2-5-15,-22 6 5 16,12 0-5-16,-17 5 5 16,16-4-6-16,-24 2 6 15,11-4-6-15,-16-1 6 0,8-6-6 16,-19 2 6-16,11-9-5 16,-20 0 4-16,7-6-4 15,-18 3 4-15,9-7-5 16,-14 5 5-16,3-12-4 15,-17 4 3-15,-2-9-3 16,-26 4 6-16,-2-7-5 16,-17 6 6-16,-5-7-3 15,-5 5 7-15,-7-6-6 16,-8 3 6-16,-13-6-7 16,-4 4 3-16,-23-9-8 15,-6 6 4-15,-23-6-2 16,-10 8 3-16,-25-7-3 15,4 10 5-15,-42 2-8 16,-4 11-5-16,-39 10-22 16,-11 16-16-16,-68 10-314 0,5 9 83 15</inkml:trace>
  </inkml:traceGroup>
</inkml:ink>
</file>

<file path=ppt/ink/ink37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7:08.94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2893C45-99FE-48C8-8F81-1BB7295F6803}" emma:medium="tactile" emma:mode="ink">
          <msink:context xmlns:msink="http://schemas.microsoft.com/ink/2010/main" type="inkDrawing" rotatedBoundingBox="5840,1325 8232,1328 8231,1438 5839,1435" shapeName="Other"/>
        </emma:interpretation>
      </emma:emma>
    </inkml:annotationXML>
    <inkml:trace contextRef="#ctx0" brushRef="#br0">68 35 829 0,'-20'11'390'0,"-1"-10"-19"0,5-1-171 16,10 0-157-16,-1 0-30 16,9 2-9-16,4-2-7 15,14-2 2-15,25 2-5 31,-22 0 7-31,-1 0-3 0,97 0 5 16,12 7-3-16,30-2 4 16,-1 13-5-16,-38-9 5 15,-12 3-5-15,17-9 4 16,-15 4-6-16,14-16 10 16,-15 3-3-16,7-5 15 15,-17-1 1-15,2-1 19 16,-15 2-3-16,6 6 17 15,-15 0-8-15,-4 7 4 16,-17 1-17-16,-4 5 3 16,-15-3-21-16,-3 6 0 15,-7-4-14-15,-2-6-12 16,-6-4-43-16,5-5-287 16,-1-16-105-16,-3-14-95 15</inkml:trace>
  </inkml:traceGroup>
</inkml:ink>
</file>

<file path=ppt/ink/ink37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7:10.41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E3A03C2-2B15-413B-A1E4-02819F0D7828}" emma:medium="tactile" emma:mode="ink">
          <msink:context xmlns:msink="http://schemas.microsoft.com/ink/2010/main" type="inkDrawing" rotatedBoundingBox="10670,1418 17119,1207 17125,1392 10676,1603" shapeName="Other">
            <msink:destinationLink direction="with" ref="{C72C3683-A854-4E19-892D-214F9C47B22C}"/>
          </msink:context>
        </emma:interpretation>
      </emma:emma>
    </inkml:annotationXML>
    <inkml:trace contextRef="#ctx0" brushRef="#br0">56 365 746 0,'-55'-67'180'0,"76"46"65"0,1 10-205 15,6 3 19-15,8 0-5 16,1-2 6-16,2-3-5 16,14-3-13-16,-1 5-28 15,16-6-5-15,-1 4-6 16,17 10-1-16,-8-2-1 0,14 4 1 15,-13 4-1-15,16 7 2 32,-15-1 0-32,14 4 6 0,-7-3 3 0,15 3 8 15,-6-3 1-15,10 1 1 16,-8-3-4-16,16 5-3 16,-10-5-9-16,18 0 0 15,-5-6-4-15,18-2 1 16,-13-8-1-16,18-3 1 15,-18-11 0-15,13 3-1 16,-18-2-1-16,13 0 0 16,-22 5 0-16,12 9 1 15,-14-4-2-15,13 1 1 16,-15 5-2-16,18-1 2 16,-11-1-1-16,11 10 1 15,-15 2 0-15,18 0 0 16,-21 0 0-16,9 5 0 0,-16-7-1 15,11 3 2-15,-15-4-2 16,17 5 1-16,-9-11-1 16,8 4 0-16,-11 2 0 15,13 1 7-15,-15-1-1 16,13 4 4-16,-5-2-1 16,7-6 1-16,-12 2-6 0,8-8-1 15,-14-2-1-15,7-5 1 16,-11 1-1-16,7-9 0 15,-13 7-1-15,-3-7 1 16,-16 7 0-16,-4 1 3 16,-12 2 5-16,-7 0 14 15,-9 9 7-15,-4 0 15 16,-6 3 3-16,-7 2 5 16,-2 3-8-16,-4-3-3 15,-1-1-16-15,-1 0-4 16,-3 2-12-16,1-4-3 15,-3 2-8-15,0 2-8 16,-2-1-18-16,2 1-57 16,-1 0 152-16,-1-2-492 15,-6 0 165-15</inkml:trace>
  </inkml:traceGroup>
</inkml:ink>
</file>

<file path=ppt/ink/ink3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39:58.30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C368259-95D4-4493-9C13-5E9F0502CAF9}" emma:medium="tactile" emma:mode="ink">
          <msink:context xmlns:msink="http://schemas.microsoft.com/ink/2010/main" type="inkDrawing"/>
        </emma:interpretation>
      </emma:emma>
    </inkml:annotationXML>
    <inkml:trace contextRef="#ctx0" brushRef="#br0">69 12 584 0,'-9'29'403'0,"-1"12"-53"15,-1-6-87-15,-1 4-143 16,6-3-54-16,3-2 10 15,4-8-26-15,7-2 9 16,10-8-21-16,6-14 9 16,4-12-11-16,6-6 21 15,-1-8-15-15,2-12 10 16,-10 5-12-16,-8-6 20 0,-12-4-17 16,-11-1 18-16,-14 13-9 15,-7 6 2-15,-7 20-28 16,-9 15 1-16,5 9-24 15,2 13 4-15,10-4-8 16,11 0-5-16,15-9-69 16,10-5 41-16,10-13-490 15,2-27 113-15</inkml:trace>
  </inkml:traceGroup>
</inkml:ink>
</file>

<file path=ppt/ink/ink38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7:13.41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7229D88-FCC6-46D9-ADE6-08AB81DFB3BB}" emma:medium="tactile" emma:mode="ink">
          <msink:context xmlns:msink="http://schemas.microsoft.com/ink/2010/main" type="inkDrawing" rotatedBoundingBox="5262,2956 9673,3036 9671,3128 5260,3048" shapeName="Other"/>
        </emma:interpretation>
      </emma:emma>
    </inkml:annotationXML>
    <inkml:trace contextRef="#ctx0" brushRef="#br0">-1 56 977 0,'2'2'244'0,"-1"-4"76"16,7 5-287-16,9-6-14 15,-1 3-19-15,7 2 5 16,-1-4-6-16,11-5 5 0,-3 1-5 15,11-4 4-15,-4 2-5 16,7-5 5-16,-10 5-4 16,2 2 3-16,-9 1-2 15,7 3 3-15,-6 0-4 16,8 4 3-16,-4 8-2 16,9-5 9-16,-2-1-2 15,9 5 8-15,1 0-3 0,1-5 4 16,-4 0-12-16,9 0 4 15,-7 1-9-15,6-5 5 16,1-2-5-16,13-1 5 16,-8-2-5-16,12 3 5 15,-6-3-6-15,6 5 6 16,-12 7-6-16,6-1 4 16,-11-1-4-16,10 8 4 15,-7-3-4-15,11-5 5 16,-6 0-4-16,13 1 4 15,-11-6-4-15,11-2 3 16,-6 7-4-16,5-3 4 16,-9-2-4-16,14 0 4 15,-12-5-3-15,6-1 2 16,-4-1-3-16,9-1 5 0,-10 3-5 16,4 8 4-16,-10-1-3 15,7 8 4-15,-10 6-6 16,8-1 5-16,-5-7-3 15,13 3 3-15,-8-4-4 16,10-9 4-16,-6 2-4 16,2-2 5-16,-12-3-4 15,6-3 3-15,-11 3-3 0,1-1 3 16,-3 1-4-16,5 2 10 16,-9 3 0-16,7 0 14 15,-5-2-2-15,9 5 9 16,-12 1-7-16,5-4 0 15,-11 0-13-15,2 3 2 16,-11-5-10-16,6-1 4 16,-10 3-7-16,3-3 7 15,-7 0-6-15,-4-1 4 16,-5 3-1-16,-3 1 10 16,-6 0 1-16,-4 0 19 15,-3 1 6-15,-4 3 19 16,1-3-4-16,-4 1 1 15,1-2-19-15,0 1-6 16,-1 3-22-16,1-1-8 16,3 0-23-16,-4 0-45 0,5-3-27 15,5-1-342-15,0 4 63 16</inkml:trace>
  </inkml:traceGroup>
</inkml:ink>
</file>

<file path=ppt/ink/ink38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7:14.57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72C3683-A854-4E19-892D-214F9C47B22C}" emma:medium="tactile" emma:mode="ink">
          <msink:context xmlns:msink="http://schemas.microsoft.com/ink/2010/main" type="inkDrawing" rotatedBoundingBox="12960,3244 15163,2750 15181,2831 12978,3325" semanticType="callout" shapeName="Other">
            <msink:sourceLink direction="with" ref="{BE3A03C2-2B15-413B-A1E4-02819F0D7828}"/>
          </msink:context>
        </emma:interpretation>
      </emma:emma>
    </inkml:annotationXML>
    <inkml:trace contextRef="#ctx0" brushRef="#br0">0 491 989 0,'-8'1'285'0,"6"-1"59"0,5 0-273 16,7-1-48-16,6-2-17 16,12-1-4-16,3 0-2 15,12 2 1-15,5-1-1 16,8 1 1 0,1 0-1-16,16 1 0 0,-8-6 0 0,8-1 1 15,0-6 0-15,11-7 4 16,-11-9 2-16,21-5 6 15,-1-3 2-15,12-4 5 16,-42 21 26 0,2 2-23-16,73-19 3 15,-16 9-5-15,3 6-1 16,-15 15-10-16,-29-1 0 16,-1-1-1-1,-9-2-6-15,-8 1-1 16,-4 1 0-16,-11 1-2 15,-15 4 2-15,1 2 0 16,-10-6 1-16,-6-5-1 16,-7 4 1-16,-3-1 0 15,-1 1-3-15,-2 8-14 0,-4-1-15 16,1 3-36-16,0 2-1 16,1-7-329-16,2-3 89 15</inkml:trace>
  </inkml:traceGroup>
</inkml:ink>
</file>

<file path=ppt/ink/ink38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7:15.78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0549D73-F113-4A0D-B362-449FE7040EDE}" emma:medium="tactile" emma:mode="ink">
          <msink:context xmlns:msink="http://schemas.microsoft.com/ink/2010/main" type="inkDrawing" rotatedBoundingBox="17941,3431 19780,2933 19796,2994 17957,3492" semanticType="callout" shapeName="Other">
            <msink:sourceLink direction="with" ref="{F7CFA2FE-3AC8-4F39-B29F-12EA222E6A3A}"/>
            <msink:sourceLink direction="with" ref="{EDF766EF-4ADF-4E47-8167-79D8423B50CC}"/>
            <msink:sourceLink direction="with" ref="{03221872-9EEE-4CF2-88E0-7E6709622ABB}"/>
          </msink:context>
        </emma:interpretation>
      </emma:emma>
    </inkml:annotationXML>
    <inkml:trace contextRef="#ctx0" brushRef="#br0">-9 465 938 0,'-3'3'437'15,"2"-8"-27"-15,14 0-174 16,8 4-220-16,24 2-15 16,10-4-1-16,21-3-7 15,-7-7-10 1,0 0-2-16,105-25-11 16,-7-9 6-16,24-10-6 15,-7-3 17-15,-45 7 3 0,-30 8 11 16,11 1-4-16,-31 16 7 15,-3 12-5-15,-11-2 2 16,-14 10 2 0,-22 3-3-16,-5-1-14 15,-8 1-366-15,-19 15 119 16</inkml:trace>
  </inkml:traceGroup>
</inkml:ink>
</file>

<file path=ppt/ink/ink38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07:20.334"/>
    </inkml:context>
    <inkml:brush xml:id="br0">
      <inkml:brushProperty name="width" value="0.09333" units="cm"/>
      <inkml:brushProperty name="height" value="0.09333" units="cm"/>
      <inkml:brushProperty name="fitToCurve" value="1"/>
    </inkml:brush>
    <inkml:context xml:id="ctx1">
      <inkml:inkSource xml:id="inkSrc7">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10:07:19.487"/>
    </inkml:context>
  </inkml:definitions>
  <inkml:traceGroup>
    <inkml:annotationXML>
      <emma:emma xmlns:emma="http://www.w3.org/2003/04/emma" version="1.0">
        <emma:interpretation id="{0DFC1880-85DE-497E-A7B0-F13AEC4E75D7}" emma:medium="tactile" emma:mode="ink">
          <msink:context xmlns:msink="http://schemas.microsoft.com/ink/2010/main" type="writingRegion" rotatedBoundingBox="186,6009 32627,4581 33167,16832 726,18261"/>
        </emma:interpretation>
      </emma:emma>
    </inkml:annotationXML>
    <inkml:traceGroup>
      <inkml:annotationXML>
        <emma:emma xmlns:emma="http://www.w3.org/2003/04/emma" version="1.0">
          <emma:interpretation id="{53F50497-5DE7-4E3C-84D7-B7197020A359}" emma:medium="tactile" emma:mode="ink">
            <msink:context xmlns:msink="http://schemas.microsoft.com/ink/2010/main" type="paragraph" rotatedBoundingBox="227,5866 32686,5508 32716,8224 257,8582" alignmentLevel="1"/>
          </emma:interpretation>
        </emma:emma>
      </inkml:annotationXML>
      <inkml:traceGroup>
        <inkml:annotationXML>
          <emma:emma xmlns:emma="http://www.w3.org/2003/04/emma" version="1.0">
            <emma:interpretation id="{D3CC3989-E07C-464D-88EC-297AAC755BFF}" emma:medium="tactile" emma:mode="ink">
              <msink:context xmlns:msink="http://schemas.microsoft.com/ink/2010/main" type="line" rotatedBoundingBox="227,5866 32686,5508 32701,6817 241,7174"/>
            </emma:interpretation>
          </emma:emma>
        </inkml:annotationXML>
        <inkml:traceGroup>
          <inkml:annotationXML>
            <emma:emma xmlns:emma="http://www.w3.org/2003/04/emma" version="1.0">
              <emma:interpretation id="{37EE5E72-9D1B-4D96-B3F0-8228527FE6FC}" emma:medium="tactile" emma:mode="ink">
                <msink:context xmlns:msink="http://schemas.microsoft.com/ink/2010/main" type="inkWord" rotatedBoundingBox="229,6038 1865,6020 1875,6901 239,6919"/>
              </emma:interpretation>
              <emma:one-of disjunction-type="recognition" id="oneOf0">
                <emma:interpretation id="interp0" emma:lang="" emma:confidence="1">
                  <emma:literal/>
                </emma:interpretation>
              </emma:one-of>
            </emma:emma>
          </inkml:annotationXML>
          <inkml:trace contextRef="#ctx0" brushRef="#br0">4 47 993 0,'-5'7'259'0,"5"1"82"15,4-10-280-15,9 4 3 16,3-2-8-16,10-3 6 15,1-4-9-15,14 2-6 16,-4 0-24-16,5 0-8 16,-4 1-8-16,-1 4 0 15,-9 1-3-15,-1 4 2 16,-12-5-1-16,-1 5-5 16,-4-5-35-16,0-3-36 15,-7-7-146-15,7-3-186 16,0-5-16-16</inkml:trace>
          <inkml:trace contextRef="#ctx0" brushRef="#br0" timeOffset="-273.2684">402-714 451 0,'-2'-8'404'0,"4"3"-64"16,-7-1-49-16,2 6-108 16,-4 5-72-16,2 3-6 15,-1 8-37-15,-2 10-15 16,1 3-24-16,1 14-5 15,2-5-12-15,-2 11 2 16,1-7-3-16,-1 9-1 16,1-6-1-16,-3 5-1 15,-1-8-3-15,3 5 0 16,4-8-2-16,-4-1 0 0,-1-14-64 16,6-1-367-16,-14-12 101 15</inkml:trace>
          <inkml:trace contextRef="#ctx0" brushRef="#br0" timeOffset="265.4869">85-509 1071 0,'-3'-7'314'15,"1"-2"77"-15,7-1-301 16,8-6-13-16,5-4-26 16,13-4-6-16,3 1-15 0,13-1-6 15,0 6-15-15,7 3-3 16,-7 4-4-16,9 0 0 16,-15 3 2-16,3 1-51 15,-10 2-31-15,-3-3-345 16,-10-8 54-16</inkml:trace>
          <inkml:trace contextRef="#ctx0" brushRef="#br0" timeOffset="888.6653">977-744 873 0,'12'-21'337'0,"-4"1"48"16,-5 1-206-16,-1 4-30 15,-7 9-28-15,-6 2 1 16,-1 4-32-16,-11 8-15 16,-4 7-37-16,-1 9-10 15,-1 1-12-15,3 2-1 16,5-1-5-16,7-1-1 15,5-3-2-15,8-1 0 16,2-3-3-16,8-3-3 16,3-4 0-16,6-6 0 15,5-2 0-15,9-3 1 0,1 7 1 16,-2-1 1 0,-2 1-1-16,-3 2-2 0,-7 6 0 15,-1 0-3-15,-3-1-1 16,-5 7 0-16,-2 5-1 15,-10 2-3-15,-3 1 4 16,-5 10 2-16,-3-2 4 16,-4 7 14-16,-3-5 6 15,-4 2 8-15,-2-9 1 16,-5-4-4-16,-1-12-8 0,1-7-3 16,2-10-22-16,-1-15-158 15,14-10-363-15,-5-12 54 16</inkml:trace>
          <inkml:trace contextRef="#ctx0" brushRef="#br0" timeOffset="64167.6235">1568-524 1372 0,'1'-1'340'0,"-9"-4"110"15,10 1-402-15,0 0-23 16,-4-3-24-16,4 2 7 15,2 2-45-15,3 1-63 0,-2 4 7 16,-5 6-354-16,-3 2 51 16</inkml:trace>
          <inkml:trace contextRef="#ctx0" brushRef="#br0" timeOffset="64323.4529">1629-397 832 0,'2'21'370'0,"-5"-5"23"0,-4 4-135 15,-2-4-121-15,5 3 1 16,0-6-47-16,0-3-14 16,1-4-55-16,6-2-47 15,2-9-70-15,6-13-368 16,-2-5 62-16</inkml:trace>
        </inkml:traceGroup>
        <inkml:traceGroup>
          <inkml:annotationXML>
            <emma:emma xmlns:emma="http://www.w3.org/2003/04/emma" version="1.0">
              <emma:interpretation id="{12B519A6-F198-49D8-B67A-242C0CE15A80}" emma:medium="tactile" emma:mode="ink">
                <msink:context xmlns:msink="http://schemas.microsoft.com/ink/2010/main" type="inkWord" rotatedBoundingBox="2379,5842 5594,5807 5607,6983 2392,7019"/>
              </emma:interpretation>
              <emma:one-of disjunction-type="recognition" id="oneOf1">
                <emma:interpretation id="interp1" emma:lang="" emma:confidence="1">
                  <emma:literal/>
                </emma:interpretation>
              </emma:one-of>
            </emma:emma>
          </inkml:annotationXML>
          <inkml:trace contextRef="#ctx0" brushRef="#br0" timeOffset="66517.8924">4291-997 994 0,'3'4'327'0,"-6"1"50"16,0 7-275-16,3 9-44 16,5 3-39-16,-4 10-1 15,4 3-14-15,0 9 7 16,2-12-11-16,-4 8 7 16,-3-14-24-16,-2-4-25 15,-3-9-26-15,-6 2-112 16,-2-15-206-16,-5 0 28 15</inkml:trace>
          <inkml:trace contextRef="#ctx0" brushRef="#br0" timeOffset="66843.0227">4061-798 579 0,'-20'-23'344'0,"7"-3"-13"0,5 5-143 16,7-1-29-16,5 1-82 15,11-2-8-15,1 2-38 16,15-5-4-16,6 8-19 15,12-1 1-15,1 7-11 0,12 4 7 16,-10 8-9-16,-5 5 13 16,-10 8-3-16,-8 6 24 15,-12 2 0-15,-6 9 37 16,-3 0-1-16,-9 6 25 16,-4-2-16-16,-8 10 18 15,0-10-33-15,-5 5 15 16,-6-5-24-16,-9 0 11 15,-1-8-25-15,-7 0 4 16,1-13-24-16,1-8-3 16,7-7-41-16,2-7-81 15,13-4-63-15,5 0-358 16,9 0 18-16</inkml:trace>
          <inkml:trace contextRef="#ctx0" brushRef="#br0" timeOffset="67464.283">4804-590 1204 0,'1'0'282'0,"9"-2"103"0,5 0-352 15,11-2-17-15,4-3-9 16,22-7 0-16,2 1-1 16,12 0 1-16,-2 3-4 15,4 5 1-15,-20 11-37 0,-10 11-36 16,-17 9-322-16,-12 13 61 16</inkml:trace>
          <inkml:trace contextRef="#ctx0" brushRef="#br0" timeOffset="67710.7475">4860-350 1043 0,'0'13'299'0,"5"1"79"16,5 1-293-16,18-7-10 15,4-5-16-15,15-6 2 16,2-7-14-16,4-1-7 15,-2-2-15-15,7 5-2 16,-6 0-77-16,11 1-371 16,-9-2 109-16</inkml:trace>
          <inkml:trace contextRef="#ctx0" brushRef="#br0" timeOffset="64776.8973">2147-548 1136 0,'0'13'289'16,"-2"0"85"-16,6 6-302 15,0-4-58-15,6-2 6 16,3-5-10-16,10-5 5 16,1-3-13-16,10-6 8 15,0-6-15-15,7-4-24 16,-10-5-27-16,-2-8-88 15,-5 3-248-15,-3 0 38 16</inkml:trace>
          <inkml:trace contextRef="#ctx0" brushRef="#br0" timeOffset="64926.0835">2491-568 842 0,'-7'46'352'0,"-2"-1"23"16,-3 15-163-16,2-6-104 15,1 3-2-15,2-10-43 16,1 1-5-16,6-12-40 15,-2-4-6-15,4-11-68 16,-1-1-370-16,3-9 100 16</inkml:trace>
          <inkml:trace contextRef="#ctx0" brushRef="#br0" timeOffset="65217.0119">2812-519 582 0,'11'-10'493'0,"-1"10"-120"16,-2 0-42-16,2 0-255 15,4 0-61-15,9 2 8 0,0 0-16 16,6 4 3 0,2-1-12-16,-2 1 12 0,-8 3-33 15,0 0-26-15,-8-1 16 16,-8 4-347-16,-7-1 85 16</inkml:trace>
          <inkml:trace contextRef="#ctx0" brushRef="#br0" timeOffset="65404.3911">2885-318 911 0,'-8'15'366'15,"1"-7"20"-15,7 2-190 16,5-5-123-16,3-1-8 16,8-4-30-16,12-4 0 15,3-3-26-15,8-8 9 16,-2 1-13-16,2-1 9 15,-3 1-47-15,3 4-54 16,-5 8-338-16,9 1 55 16</inkml:trace>
          <inkml:trace contextRef="#ctx0" brushRef="#br0" timeOffset="65735.1972">3545-681 1116 0,'3'3'304'0,"1"10"105"16,2 7-312-16,2 4 1 15,2-1-29-15,3 6 5 16,0-10-39-16,6-3-4 16,2-6-29-16,7-10 8 15,-2-6-22-15,8-12-38 16,-2-6-37-16,-1-7-33 16,-3 3-333-16,-1-1 81 15</inkml:trace>
          <inkml:trace contextRef="#ctx0" brushRef="#br0" timeOffset="65905.8085">3879-670 961 0,'-5'23'314'0,"-1"13"76"15,1-2-267-15,2 13-4 16,-2-3-43-16,2 20-1 0,-1 3-41 16,4 9-1-1,-1-8-28-15,1 2 5 0,-5-20-15 16,3-9-48-16,2-22-36 15,8-7-337-15,5-27 46 16</inkml:trace>
          <inkml:trace contextRef="#ctx0" brushRef="#br0" timeOffset="102120.0554">2152 162 881 0,'19'-16'255'0,"4"3"57"0,14 7-226 16,2 4-61-16,10 0 4 0,-2 4-18 0,5-2 6 0,-5-3-12 0,10 1-324 0,-9-3 107 0</inkml:trace>
        </inkml:traceGroup>
        <inkml:traceGroup>
          <inkml:annotationXML>
            <emma:emma xmlns:emma="http://www.w3.org/2003/04/emma" version="1.0">
              <emma:interpretation id="{1A46EA34-35DC-45E6-A185-8FDDDE1FEB7F}" emma:medium="tactile" emma:mode="ink">
                <msink:context xmlns:msink="http://schemas.microsoft.com/ink/2010/main" type="inkWord" rotatedBoundingBox="6115,5905 9745,5865 9758,7070 6129,7110"/>
              </emma:interpretation>
            </emma:emma>
          </inkml:annotationXML>
          <inkml:trace contextRef="#ctx0" brushRef="#br0" timeOffset="70306.7822">7407-650 924 0,'-2'-7'294'0,"4"7"45"16,3-3-260-16,6 1-14 15,7 4-40-15,10-2 11 16,2-5-12-16,13-6 5 15,4 9-23-15,6-6 8 16,-3 5-34-16,6 6-343 0,-11 4 108 16</inkml:trace>
          <inkml:trace contextRef="#ctx0" brushRef="#br0" timeOffset="70142.6389">7520-853 986 0,'-4'23'291'16,"-5"6"56"-16,1 2-272 16,0 11-45-16,2-3-24 15,3 8 9-15,4-8-8 0,2-2 7 16,7-11-11-16,5-3 9 16,-2-17-9-16,0-4-14 15,-4-5-23-15,-7-9-116 16,-7-4-212-16,-8 1 15 15</inkml:trace>
          <inkml:trace contextRef="#ctx0" brushRef="#br0" timeOffset="71287.3991">8228-821 824 0,'11'-24'317'16,"-3"6"43"-16,-8 0-184 16,-3 7-56-16,-10 6-15 15,-7 8-30-15,-9 14-22 16,2 9-22-16,-7 14-19 16,8 7-3-16,0 12-9 15,11-8 7-15,5 11-8 16,9-13 9-16,10-5-10 15,8-17 10-15,12-17-1 16,10-31 12-16,14-23-8 16,2-11 11-16,5-12-9 15,-12 7 2-15,-10 5-12 16,-18 19 6-16,-14 7-11 0,-14 21 5 16,-8 15-17-1,-10 17 6-15,-8 23-7 0,2 7 11 16,1 7-20-16,8-1-22 15,10 0-24-15,13-18-358 16,3-4 74-16</inkml:trace>
          <inkml:trace contextRef="#ctx0" brushRef="#br0" timeOffset="71468.4421">8489-459 989 0,'1'47'292'16,"-10"5"78"-16,-6 13-263 15,-1-3-29-15,1-1-17 16,2-17-14-16,8-10-19 16,10-14-10-16,8-20-62 15,2-22 5-15,9-21-362 16,5-9 75-16</inkml:trace>
          <inkml:trace contextRef="#ctx0" brushRef="#br0" timeOffset="71983.3152">8781-806 1050 0,'1'-16'308'0,"-6"6"79"15,-1 10-297-15,-5 7-31 0,-1 14-21 16,-2 1-20-16,2 6-8 16,-1-2-10-16,10-7 9 15,3 1-10-15,5-7 6 16,6 1-11-16,6-9 10 15,7 2-7-15,2-7 8 16,10-2-7-16,-1-4 9 16,4 10-9-16,-6 0 7 15,-3 9-11-15,-10 5 9 16,-7 9-12-16,-10 6 7 16,-9 10-6-16,-11 3 11 0,-5 11-3 15,-6-4 20-15,-3 4 20 16,4-13 23-16,-4-4 16 15,5-16 11-15,0-9-7 16,5-17-17-16,0-17-21 16,8-15-15-16,10-15-16 15,11-4-3-15,10-15-9 16,9 9 5-16,10-1-10 16,-1 10 10-16,6 6-10 15,-6 12 9-15,-2-4-9 16,-10 12 9-16,-6 3-8 15,-11 0 10-15,-11 1-8 16,-5 10 14-16,-11-3-10 0,-4 8 9 16,-9 4-12-16,3 2 8 15,-3 8-12-15,7 5 8 16,5 4-17-16,11 0-23 16,4 1-120-16,8 1 3 15,4-6-364-15,4 3 16 16</inkml:trace>
          <inkml:trace contextRef="#ctx0" brushRef="#br0" timeOffset="72407.6123">9196-671 1071 0,'3'1'332'15,"-4"9"71"-15,4 13-263 16,-5 4-44-16,2 9-15 16,2 3-1-16,6-2-21 15,0-9-20-15,11-4-25 16,4-14-1-16,10-15-11 16,2-11-14-16,7-13-62 15,-7-10-21-15,0-5-42 16,-12 7 0-16,-2-1 10 0,-10 15 58 15,1 7 20-15,-11 8 41 16,1 8 17-16,-4 5 27 16,-3 8 24-16,-1 10 27 15,-2 12 14-15,-2 1 3 16,-1 13-14-16,3-4-21 16,1 9-26-16,6-4-15 15,4 7-19-15,0-2 0 16,-1 5-9-16,-1-8 8 0,1-4-4 15,-2-13-17-15,0-14 31 16,5-25-471-16,0-28 145 16</inkml:trace>
          <inkml:trace contextRef="#ctx0" brushRef="#br0" timeOffset="69047.3208">5931-712 1052 0,'-8'-8'305'0,"6"0"83"15,2 0-265-15,3 5-30 16,-1-2-3-16,0 5-25 16,4 8-15-16,-1 0-29 15,2 8-12-15,-3 5-9 0,3 5 4 16,-1-8 4-16,4 5-2 16,0-9 1-16,4-6 0 15,6-6-2-15,3-10 1 16,1 0 0-16,7-7-1 15,-4 4-3-15,-1 9-5 16,-5 12-2-16,-4 6-5 16,-9 12-2-16,-7 12 3 15,-6-4 4-15,-4 11 4 16,-4-8 5-16,-3 3 4 16,-6-9 5-16,-2 2 17 15,-2-9 8-15,-6 0 10 16,3-11-1-16,-6-9-3 15,6-9-19-15,2-17-17 16,7-7-41-16,4-17-108 16,6-8 246-16,18-14-602 0,4-1 183 15</inkml:trace>
          <inkml:trace contextRef="#ctx0" brushRef="#br0" timeOffset="88488.3784">5898 248 1006 0,'2'5'243'16,"11"-6"83"-16,18-6-287 15,16-6-21-15,6-5-7 0,24-11 1 16,1-2 0-16,14-11-3 16,-3 5-4-16,12 1-1 15,-14 12-2-15,12 8-4 16,-13 16-11-16,13 12-24 16,-3 8-99-16,13 9-202 15,-14 0 13-15</inkml:trace>
          <inkml:trace contextRef="#ctx0" brushRef="#br0" timeOffset="69218.3775">5973-806 1024 0,'5'13'251'15,"5"-3"99"-15,6-2-290 16,8-8-9-16,4-3-11 16,11-17-2-16,5-3-14 15,16-11-52-15,-4-1-56 16,14-4-284-16,-10 11 32 0</inkml:trace>
          <inkml:trace contextRef="#ctx0" brushRef="#br0" timeOffset="69552.6793">6591-835 710 0,'-3'24'303'0,"1"2"29"16,-1-3-187-16,-2 3-12 15,0-7-51-15,0 10-14 16,0 1-28-16,2 10-11 16,2 4-17-16,4 5-6 15,3-6-4-15,6-5 2 16,4-14 1-16,5-8 3 15,3-11 2-15,9-11 3 0,-1-9 1 16,6-8 1-16,-8-6-1 16,1-10 5-16,-8 0 1 15,-4 0 14-15,-11 2 9 16,-6 3 17-16,-10 10 0 16,-7 7 4-16,-4 3-14 15,-4 7-7-15,0 2-19 16,-1 1-5-16,3-1-9 15,0 5-3-15,5-2-4 0,1 1-1 16,9 4-35-16,2 0-100 16,13-5-348-16,4 9 49 15</inkml:trace>
        </inkml:traceGroup>
        <inkml:traceGroup>
          <inkml:annotationXML>
            <emma:emma xmlns:emma="http://www.w3.org/2003/04/emma" version="1.0">
              <emma:interpretation id="{D7B662B9-6C7C-4E66-B774-297FCB202678}" emma:medium="tactile" emma:mode="ink">
                <msink:context xmlns:msink="http://schemas.microsoft.com/ink/2010/main" type="inkWord" rotatedBoundingBox="10271,5948 14271,5904 14279,6655 10280,6699"/>
              </emma:interpretation>
              <emma:one-of disjunction-type="recognition" id="oneOf2">
                <emma:interpretation id="interp2" emma:lang="" emma:confidence="1">
                  <emma:literal/>
                </emma:interpretation>
              </emma:one-of>
            </emma:emma>
          </inkml:annotationXML>
          <inkml:trace contextRef="#ctx0" brushRef="#br0" timeOffset="76070.0085">11480-702 839 0,'9'-12'330'16,"-7"8"23"-16,-5 7-195 16,-4 11-98-16,-4 9-14 15,0 6-20-15,-1 12 0 16,7-2-4-16,7 1 4 15,6-4-3-15,10-2-2 16,3-13-5-16,7-8 6 16,1-8 1-16,10-13 12 0,-7-12 4 15,4-5 12-15,-5-5-3 16,-5-5 10-16,-12 5-7 16,-6 0 8-16,-6 7-7 15,-13 2-4-15,-6 8-14 16,-7 0-4-16,-4 6-14 15,-2-2-7-15,4 2-6 16,0 7-3-16,10 0-5 0,3 7-46 16,6 7-47-16,5 2 397 15,9 7-802-15,4 10 354 16</inkml:trace>
          <inkml:trace contextRef="#ctx0" brushRef="#br0" timeOffset="76286.0552">12091-645 1056 0,'3'-9'326'16,"6"9"77"-16,3-3-256 16,-2 3-77-16,5 3-3 15,-4-1-25-15,2 0-16 16,-3 3-17-16,4-4-69 0,-1 1-22 15,4-4-347-15,-1-3 41 16</inkml:trace>
          <inkml:trace contextRef="#ctx0" brushRef="#br0" timeOffset="76765.5407">12464-889 821 0,'15'-3'397'0,"-5"-3"-15"0,1 1-164 0,8 3-143 15,-2 5-36-15,4 7 0 16,-3 1-17-16,-4 6-5 16,-9-3-4-16,5 4 1 15,-7 0-2-15,-3 3 1 16,0-5-3-16,2 4 2 15,-12-9-3-15,3 5-2 16,2-6-1-16,-1 1 0 16,1 1-3-16,7 6-2 15,-2-2-2-15,3-7-2 16,2 8-2-16,5-3-8 16,1-7 0-16,8-2-5 15,4 3 2-15,0-5 2 0,0-1 7 16,1 6-2-16,-5 5 2 15,-7 9-1-15,-4 4 0 16,-10 8 3-16,-8-1 6 16,-1-2 4-16,1-5 7 15,-1-2 19-15,0-8 15 16,-9-1 19-16,4-4 1 0,-5-4-4 16,-2-6-18-1,-1-1-25-15,12-3-55 0,-4-3-75 16,2-4-1-16,10-2-359 15,9-2 55-15</inkml:trace>
          <inkml:trace contextRef="#ctx0" brushRef="#br0" timeOffset="77133.0883">13077-722 547 0,'-6'5'443'15,"-10"2"-107"-15,-7 4 0 16,-1 5-309-16,1 12 15 16,3 6 5-16,6 5 7 15,11-3-2-15,7-2-4 0,6-10-19 16,10-3-7-16,1-13-8 16,11-8 2-16,4-10 2 15,14-12 2-15,-3-11-3 16,-3-9 7-16,-12 0 1 15,-7 0 9-15,-16 8 0 16,-4 6 18-16,-8 9-5 0,-12 7-5 16,-4 4-12-1,-10 10-4-15,-2 4-19 0,3 7-3 16,7 3-4-16,3 6 0 16,9-6 0-16,2 0-56 15,9 0-39 1,3-6 436-16,6-2-819 0,9-8 376 15</inkml:trace>
          <inkml:trace contextRef="#ctx0" brushRef="#br0" timeOffset="77462.5229">13551-816 1029 0,'-13'21'283'15,"-8"4"73"-15,-7 14-264 16,-1 0-49-16,0 12 27 15,6-10-2-15,9 4 1 16,9-12-13-16,6-1-14 0,7-14-27 16,7-8-1-16,5-10 1 15,10-13 7-15,4-13 0 16,7-7-1-16,0-4-5 16,2-5-4-16,-12 8-7 15,-7 3 1-15,-9 10-1 16,-12-2 15-16,-11 14-1 15,-10 4 3-15,-8 8-3 0,-9 3 2 16,1 6-15 0,-4 2-1-16,12-1-3 0,5 5-48 15,10 2-35-15,9-1-35 16,6-1-360-16,10 0 75 16</inkml:trace>
          <inkml:trace contextRef="#ctx0" brushRef="#br0" timeOffset="77688.0638">14015-686 1219 0,'-5'7'304'0,"-3"7"124"15,-4 9-338-15,1 9-9 0,1 4-9 16,2 3-5-1,5-8-28-15,0-5-12 0,3-13-22 16,8-5-9-16,-2-7-28 16,11-10-73-16,-4-11 7 15,8-11-369-15,-5-1 59 16</inkml:trace>
          <inkml:trace contextRef="#ctx0" brushRef="#br0" timeOffset="77975.3949">13979-944 1185 0,'-6'-1'404'0,"6"-3"72"16,-2 3-331-16,4 1-39 15,-4 1-50-15,5-1-26 16,-1 2-58-16,12-2-452 16,3-5 136-16</inkml:trace>
          <inkml:trace contextRef="#ctx0" brushRef="#br0" timeOffset="74023.9958">10047-522 910 0,'-8'-3'324'0,"5"1"26"15,8 4-231-15,10 1-70 16,7-2-19-16,11-2-14 16,7-1 7-16,14-6-8 0,-1 0 1 15,14 0-8-15,-7 1-17 16,1 6-364-16,-9 9 117 15</inkml:trace>
          <inkml:trace contextRef="#ctx0" brushRef="#br0" timeOffset="73837.4939">10237-663 987 0,'3'-16'319'16,"-1"7"79"-16,-2 5-256 15,-2 2-50-15,-2 13-24 16,-3 9-22-16,1 2-26 0,-4 21-20 15,5-1 7-15,3 0-9 16,1-1 9-16,4 1-8 16,0-16 7-16,1 1-29 15,-1-7-27-15,-2-9 39 16,-2-9-404-16,-6-7 115 16</inkml:trace>
          <inkml:trace contextRef="#ctx0" brushRef="#br0" timeOffset="75739.3531">10798-738 935 0,'-8'10'375'0,"7"-12"10"0,9-1-203 16,6-5-143-16,12-7-9 15,7 6-15 1,11-3-2-16,-4 4-3 0,1 8-4 16,-14 8-2-16,-7 5-1 15,-12 7 3-15,-13 6 6 16,-6 3 3-16,-7 3 10 16,-2 2 4-16,-2-3 3 15,9-7-6-15,3-4-2 16,5-10-11-16,7-6-4 15,6 0-4-15,8-4 1 16,3-4-2-16,7 1 1 16,-1 3-1-16,2 5-3 15,-4 2-3-15,0 10-2 16,-10 8-2-16,1 6 1 0,-6-1 1 16,-4 8 1-16,-3-7 3 15,-1 1 1-15,-8-9 0 16,-6-2 12-16,-1-3 11 15,-14-5 25-15,1-4 8 16,-3-1 8-16,2-8-10 16,-2-1-10-16,10-6-26 15,3 1-9-15,7-2-10 0,8 4-45 16,6 1-31-16,7 2-54 16,8-3-25-16,11-4 50 15,3-6-356-15,14-14 153 16</inkml:trace>
          <inkml:trace contextRef="#ctx0" brushRef="#br0" timeOffset="89174.5862">11137-177 1058 0,'23'7'240'0,"8"-7"95"15,0-3-315-15,11-1-7 16,-3-1-13-16,19-6 6 15,1-5-8-15,23-7 6 16,3-1-3-16,15-2 195 16,-7 5-533-16,14 6 244 15</inkml:trace>
        </inkml:traceGroup>
        <inkml:traceGroup>
          <inkml:annotationXML>
            <emma:emma xmlns:emma="http://www.w3.org/2003/04/emma" version="1.0">
              <emma:interpretation id="{6BB90161-B1BB-4BC6-AD36-C0D8D5AE1509}" emma:medium="tactile" emma:mode="ink">
                <msink:context xmlns:msink="http://schemas.microsoft.com/ink/2010/main" type="inkWord" rotatedBoundingBox="14786,5953 16040,5939 16048,6665 14794,6678"/>
              </emma:interpretation>
              <emma:one-of disjunction-type="recognition" id="oneOf3">
                <emma:interpretation id="interp3" emma:lang="" emma:confidence="1">
                  <emma:literal/>
                </emma:interpretation>
              </emma:one-of>
            </emma:emma>
          </inkml:annotationXML>
          <inkml:trace contextRef="#ctx0" brushRef="#br0" timeOffset="84082.716">15058-887 759 0,'13'-2'403'0,"3"-4"-19"16,2-1-119-16,4 1-166 16,4 4-19-16,0 2-5 0,-3 5-20 15,-7 2-19-15,-3 6-10 16,-11 8-12-16,-5 5 3 16,-12 11-7-16,-3 0 9 15,-8 12-7-15,0-7 9 16,2 2-3-16,5-9 6 15,2 0-10-15,8-10 7 16,5-2-11-16,3-5-1 0,6-5-11 16,4-3 7-16,9-7-51 15,5-5-39-15,13-9-15 16,6-7-372-16,19-3 76 16</inkml:trace>
          <inkml:trace contextRef="#ctx0" brushRef="#br0" timeOffset="83723.9742">14552-611 1137 0,'-2'-2'340'0,"4"0"70"0,4 7-318 16,7 0-27-16,-3-2-26 16,6 2-19-16,7-2 1 0,0 1-12 15,1-1 3 1,8-3-25-16,1-2-39 0,6-4-380 16,-5-5 98-16</inkml:trace>
          <inkml:trace contextRef="#ctx0" brushRef="#br0" timeOffset="83533.666">14670-752 1138 0,'0'1'305'16,"-5"-1"94"-16,5 10-314 15,0 1-36-15,2 7-14 16,-2 6-4-16,3 9-17 16,-3 1 0-16,8 6-12 15,-5-9 10-15,10 2-12 16,-3-12 10-16,0-8-16 15,-4-8-26-15,1-5 188 16,-4-5-572-16,0-2 219 16</inkml:trace>
          <inkml:trace contextRef="#ctx0" brushRef="#br0" timeOffset="84419.4242">15642-855 1061 0,'-7'-1'284'0,"-9"7"80"16,0 10-299-16,-4 17-25 16,4 3-11-16,1 6-2 15,11-7 5-15,2 3-1 16,8-12 8-16,11 1-10 15,-1-7 0-15,10-7-7 16,3-8 8-16,3-17 3 0,-1-7 13 16,3-15 0-16,-6 3 9 15,-5-6-3-15,-10 7 2 16,-12-2 3-16,-9 9 3 16,-11 0-16-16,-6 11-6 15,-4 5-16-15,3 14-11 16,-3 7-13-16,6 2 8 0,4 7-18 15,6-10-24-15,1-2-123 16,8-4-59-16,2-20-306 16,5-3-24-16</inkml:trace>
          <inkml:trace contextRef="#ctx0" brushRef="#br0" timeOffset="89933.1634">15103-190 971 0,'31'5'344'0,"11"-5"30"16,0-3-258-16,15-5-55 16,3-7-44-16,16-9 4 15,-6-7-10-15,13-6-28 16,-9 1-38-16,1-1-328 0,-23 11 70 15</inkml:trace>
        </inkml:traceGroup>
        <inkml:traceGroup>
          <inkml:annotationXML>
            <emma:emma xmlns:emma="http://www.w3.org/2003/04/emma" version="1.0">
              <emma:interpretation id="{4B351E7E-AB22-462A-A016-0D2D64FB1944}" emma:medium="tactile" emma:mode="ink">
                <msink:context xmlns:msink="http://schemas.microsoft.com/ink/2010/main" type="inkWord" rotatedBoundingBox="16581,6056 17008,6051 17011,6359 16585,6364"/>
              </emma:interpretation>
              <emma:one-of disjunction-type="recognition" id="oneOf4">
                <emma:interpretation id="interp4" emma:lang="" emma:confidence="1">
                  <emma:literal/>
                </emma:interpretation>
              </emma:one-of>
            </emma:emma>
          </inkml:annotationXML>
          <inkml:trace contextRef="#ctx0" brushRef="#br0" timeOffset="84903.0122">16349-801 1211 0,'-5'14'401'0,"3"-1"57"0,10 0-306 15,9-3-94-15,9 0-16 16,6 1-1-16,13-12-13 16,-1-3 1-16,10-2-14 15,-9-5-1-15,4-4-6 16,-13 8-31-16,-6 11-92 16,-10 5-29-16,-7 16-350 15,-12 6 15-15</inkml:trace>
          <inkml:trace contextRef="#ctx0" brushRef="#br0" timeOffset="85064.6177">16357-496 1099 0,'-3'1'354'0,"4"1"50"15,9-4-269-15,6 1-82 16,12-2-12-16,6-2 1 15,16-3-10-15,2 1-6 16,8-1-25-16,-8-2-40 16,11 7-402-16,-12 5 114 15</inkml:trace>
        </inkml:traceGroup>
        <inkml:traceGroup>
          <inkml:annotationXML>
            <emma:emma xmlns:emma="http://www.w3.org/2003/04/emma" version="1.0">
              <emma:interpretation id="{F7CFA2FE-3AC8-4F39-B29F-12EA222E6A3A}" emma:medium="tactile" emma:mode="ink">
                <msink:context xmlns:msink="http://schemas.microsoft.com/ink/2010/main" type="inkWord" rotatedBoundingBox="17538,5931 18962,5915 18973,6926 17549,6942">
                  <msink:destinationLink direction="with" ref="{C0549D73-F113-4A0D-B362-449FE7040EDE}"/>
                </msink:context>
              </emma:interpretation>
              <emma:one-of disjunction-type="recognition" id="oneOf5">
                <emma:interpretation id="interp5" emma:lang="" emma:confidence="1">
                  <emma:literal/>
                </emma:interpretation>
              </emma:one-of>
            </emma:emma>
          </inkml:annotationXML>
          <inkml:trace contextRef="#ctx0" brushRef="#br0" timeOffset="91569.4334">18024-874 1093 0,'-5'16'246'0,"-11"15"108"16,2 5-317-16,-7 7 7 15,8 0 9-15,-2 7 10 16,13-13-7-16,10 2-1 0,15-13-21 15,6-7-11-15,4-19-11 16,11-12 2-16,-4-16-2 16,2-9 2-16,-6 1-2 15,-2-6-1-15,-16 4-3 16,-8 4 21-16,-12 13 10 0,-11 2 6 16,-11 11-3-1,-5 11 3-15,-4 7-23 0,-6 6-13 16,8 5-5-16,4 5 0 15,6-7-2-15,8 3 0 16,9-11-24-16,9-6-81 16,3-10-26-16,12-8-77 15,6-8-271-15,10-15 63 16</inkml:trace>
          <inkml:trace contextRef="#ctx0" brushRef="#br0" timeOffset="91982.8711">18373-830 478 0,'0'13'410'15,"-5"1"-85"-15,-1 12-15 16,-2 0-229-16,-1 7-11 0,0-1-23 16,5 5 3-16,4-3-5 15,5-3 4-15,3-2-11 16,9-6-2-16,2-12-12 15,10-6 0-15,2-5-8 16,8-11-1-16,2-2-2 16,4-11 0-16,-6 1-4 15,2-9 3-15,-11 7 2 16,-2-6 7-16,-13 9 3 0,-9-6 24 16,-6 9 11-16,-6-2 15 15,-11 9-10-15,-1 4-1 16,-1 11-24-16,-10 5-15 15,3 2-16-15,-7 5 0 16,9-5-2-16,-2 4-2 16,10-6-3-16,1 4 0 15,12-8-10-15,3 3-109 16,5-9-39-16,8-12-348 16,-7-9-5-16</inkml:trace>
          <inkml:trace contextRef="#ctx0" brushRef="#br0" timeOffset="91233.131">17309-563 1134 0,'-5'10'271'0,"4"-3"115"0,4-4-325 16,8-8 4-16,2-8-2 15,13-13-5 1,2-6-18-16,12-19-7 0,-3-4-17 16,9-5-6-16,-9 7-5 0,-3 4-1 15,-16 20-2 1,-3 16-11-16,-14 19-1 0,-7 22 1 15,-7 16 1-15,-3 17 1 16,-2 4 12 0,-2 13-1-16,7-12-1 0,4-4 1 15,5-15-2-15,8-11-4 16,5-22-14-16,14-18-65 16,3-21 71-16,18-25-415 15,0-5 100-15</inkml:trace>
          <inkml:trace contextRef="#ctx0" brushRef="#br0" timeOffset="127241.2959">17322 5 1182 0,'-2'6'290'0,"9"7"91"15,7 7-345-15,24-2-27 16,10-2-19-16,32-11 9 16,9-13-4-16,38-15 7 15,-7-11-5-15,30-10 11 16,-15 2-7 0,18-3-15-16,-27 11-29 0,17 12-332 15,-22 9 78-15</inkml:trace>
        </inkml:traceGroup>
        <inkml:traceGroup>
          <inkml:annotationXML>
            <emma:emma xmlns:emma="http://www.w3.org/2003/04/emma" version="1.0">
              <emma:interpretation id="{03221872-9EEE-4CF2-88E0-7E6709622ABB}" emma:medium="tactile" emma:mode="ink">
                <msink:context xmlns:msink="http://schemas.microsoft.com/ink/2010/main" type="inkWord" rotatedBoundingBox="19451,5767 21614,5743 21621,6400 19458,6424">
                  <msink:destinationLink direction="with" ref="{C0549D73-F113-4A0D-B362-449FE7040EDE}"/>
                </msink:context>
              </emma:interpretation>
            </emma:emma>
          </inkml:annotationXML>
          <inkml:trace contextRef="#ctx0" brushRef="#br0" timeOffset="93772.8777">19225-644 808 0,'0'-3'466'0,"-5"11"-59"16,1-5-132-16,11 2-202 15,8 0-35-15,9-7-7 16,5-4 1-16,13-5-13 16,-1-6 5-16,6-7-11 15,-5 8-25-15,-1-4-82 16,-14 9 206-16,6-13-553 15,-12 3 175-15</inkml:trace>
          <inkml:trace contextRef="#ctx0" brushRef="#br0" timeOffset="94251.1823">19680-910 868 0,'18'-10'365'16,"2"-4"14"-16,10-4-160 0,1 0-158 16,7 4 6-16,-6 4 1 15,-3 3-19-15,-11 11-11 16,-7 9-12-16,-9 6-5 16,-12 7-11-16,-6 10 9 0,-10 7-4 15,-1-5 9 1,-1-3-4-16,5-7 8 15,4-12-7-15,11-9 2 0,3-2-12 16,6-7 2-16,9-1-11 16,6-2 7-16,7-5-9 15,3 7 11-15,7 0-13 16,-6 3 8-16,2 8-13 16,-4 6 8-16,1 6-12 15,-12 3 10-15,-2 4-9 16,-4-1 12-1,-7 0-10-15,-4-7 14 0,-2 4-10 16,2-7 11-16,-10 4 5 16,-5-1 21-16,-5 1 1 15,-3-2 15-15,-8-1-8 16,4-5-5-16,0-6-17 16,8-2-4-16,1-4-17 0,9-4-23 15,9 3-104-15,8-6-36 16,13-3-355-16,3 1 12 15</inkml:trace>
          <inkml:trace contextRef="#ctx0" brushRef="#br0" timeOffset="94623.2669">20323-869 1148 0,'-13'5'290'0,"-10"9"93"16,-1 11-322-16,-4 7-27 15,4 4 6-15,6 3-2 16,8-7 7-16,12-3-8 16,6-8 1-16,8-1-15 15,5-9-4-15,10-8-8 16,3-9 10-16,8-12-7 16,-3-8 8-16,0-11-8 15,-6-1 4-15,-11-7-10 16,-9 8 7-16,-10 1 14 15,-12 10 12-15,-12 7-8 16,-9 12 8-16,-7 12-12 16,-2 11-17-16,2 10-14 15,4 5 9-15,4 5-10 16,10-4 10-16,6-8-17 0,6-7-9 16,9-4-109-16,9-8-18 15,10-17-351-15,5-7 16 16</inkml:trace>
          <inkml:trace contextRef="#ctx0" brushRef="#br0" timeOffset="94967.8664">20670-892 815 0,'1'-2'341'16,"-1"2"27"-16,-5-1-169 15,-1 4-102-15,-7 5-16 16,2 12-22-16,-7 7-21 15,2 10-11-15,1 1-9 16,9 2 7-16,9-2-2 16,5-4 9-16,8-8-9 15,5-2 6-15,13-11-3 16,-3-7 8-16,8-15-7 16,3-11 8-16,2-6-11 15,-10-1-1-15,-2-9-14 16,-10 4 7-16,-9-1 8 15,-15 6 20-15,-6-3 0 16,-8 11 8-16,-7 4-13 0,-3 7-10 16,-7 7-23-16,6 5-1 15,-4 8-10-15,7 4 7 16,-1-1-73-16,11-1-71 16,-4-14-383-16,7-9 38 15</inkml:trace>
          <inkml:trace contextRef="#ctx0" brushRef="#br0" timeOffset="95742.3688">21346-1111 1457 0,'0'-2'414'0,"-6"2"92"0,1 0-410 16,-2 7-46-16,-1-2-60 15,-8 3-112-15,-4 3-385 0,-4-4 64 16</inkml:trace>
          <inkml:trace contextRef="#ctx0" brushRef="#br0" timeOffset="95606.6806">21369-809 1206 0,'1'5'414'15,"-7"-1"62"-15,-4 8-319 16,5 6-76-16,0 6-31 15,-4 4-25-15,2 2-15 16,6-5 6-16,4-4-12 16,-1-8 7-16,9-7-21 15,3-4-30-15,-2-12 24 16,-6-19-473-16,-2-16 131 16</inkml:trace>
        </inkml:traceGroup>
        <inkml:traceGroup>
          <inkml:annotationXML>
            <emma:emma xmlns:emma="http://www.w3.org/2003/04/emma" version="1.0">
              <emma:interpretation id="{D689E63C-4715-464F-BF6F-DAD5E26B1B41}" emma:medium="tactile" emma:mode="ink">
                <msink:context xmlns:msink="http://schemas.microsoft.com/ink/2010/main" type="inkWord" rotatedBoundingBox="21941,5758 24070,5735 24080,6633 21951,6657"/>
              </emma:interpretation>
            </emma:emma>
          </inkml:annotationXML>
          <inkml:trace contextRef="#ctx0" brushRef="#br0" timeOffset="98177.3016">21706-733 1008 0,'0'2'307'16,"0"-1"56"-16,10-2-254 15,5 1-68-15,9 0-5 16,10-2-7-16,18-6-2 16,1-2-11-16,17-4-37 15,-3-1-17-15,10-9-350 16,-13 1 79-16</inkml:trace>
          <inkml:trace contextRef="#ctx0" brushRef="#br0" timeOffset="97982.8266">21969-931 1143 0,'0'8'276'0,"-10"8"96"15,0 10-325-15,1 17-13 16,-1-6-3-16,0 12 8 15,4-7-5-15,3-3-2 0,1-9-15 16,4 1-7 0,1-10-3-16,-2-3-4 0,1-10-23 15,-4-4-48-15,-2-8 60 16,-8 1-403-16,-2-10 109 16</inkml:trace>
          <inkml:trace contextRef="#ctx0" brushRef="#br0" timeOffset="104035.5169">22253-206 1150 0,'8'0'247'16,"18"-3"108"-16,13-2-337 0,26-6-13 15,8-10 3-15,29-15 7 16,0-3 1-16,25-10 2 16,-20 7-3-16,26 10-2 15,-22 17-8-15,11 17-2 16,-23 16-1-16,18 11-1 15,-30-2-19-15,8 1 169 16,-11-12-526-16,3-13 213 16</inkml:trace>
          <inkml:trace contextRef="#ctx0" brushRef="#br0" timeOffset="98485.9987">22491-993 953 0,'-5'-11'309'0,"-4"1"62"0,-6 9-270 15,-8 11-23-15,-1 9-37 16,-7 15-15-16,5 10-16 16,2 14 1-16,8-3-1 15,6 2 12-15,10-10 3 16,10-3 1-16,4-16-1 16,12-9 2-16,3-11-8 0,12-18 3 15,0-11-2-15,2-14 3 16,-5-1-4-1,-3-13-3-15,-12 10-7 16,-8-6-1 0,-12 11 4-16,-13-2 9 0,-9 17-1 0,-9 2-3 15,0 16-1-15,-7 7-8 16,6 7-12-16,3 13-43 16,6-1-34-16,4-3 287 15,11-9-657-15,8-11 279 16</inkml:trace>
          <inkml:trace contextRef="#ctx0" brushRef="#br0" timeOffset="98885.5583">22811-662 1326 0,'-5'13'313'0,"2"8"116"15,-1 5-384-15,0 5-24 16,-1 2-9-16,1-1-3 16,6-4-5-16,0-2-67 15,4-10-30-15,10-8-339 16,-3-8 37-16</inkml:trace>
          <inkml:trace contextRef="#ctx0" brushRef="#br0" timeOffset="99482.5509">23148-1114 1114 0,'-23'13'294'16,"-11"13"84"-16,-5 14-317 15,-4 14-20-15,2-1-4 0,7 4 5 16,15-10-5 0,6-8 0-16,14-11-12 0,9-12-11 15,8-11-8-15,6-8 2 16,7-9 0-16,11-6-1 16,-3 4-1-16,3 1-3 15,-3 5-3-15,0 8-1 16,-13 4-4-16,-2 9-1 15,-9 2-1-15,-9 11 1 16,-7-2 0-16,-6 7 4 16,-6-3 3-16,-5 11 5 15,1-9 6-15,-8 6 13 16,3-2 7-16,-4-6 13 16,5-12 2-16,-4-3 6 15,7-8-11-15,-1-12-4 16,3-6-15-16,1-9-5 0,9-3-11 15,2-5-5 1,9-1-4-16,11-3 0 0,6 1-2 16,12-1 0-16,1 0 2 15,17-3 0-15,2-2 2 16,6-10 1-16,-10 4-1 16,2-2 1-16,-21 5 2 15,-9 3 0-15,-15 13 6 0,-12 1 17 16,-13 14 0-1,-13 5 1-15,-9 7-1 0,-12 11-6 16,2 4-15-16,-1 2 1 16,11 4-3-16,6-1-1 15,14-4 0-15,7-3-9 16,7-4-26-16,7-4-111 16,8-4-26-16,8-7-347 15,6-5 3-15</inkml:trace>
          <inkml:trace contextRef="#ctx0" brushRef="#br0" timeOffset="99813.2046">23529-887 974 0,'-9'18'358'0,"0"3"57"15,-2 6-211-15,1 4-80 16,7 2-5-16,0-9-38 16,11-3-18-16,2-8-34 15,9-8-8-15,5-3-12 16,14-9 3-16,-3-6-3 16,8-10-21-16,-8 1-30 0,-1-8-79 15,-14 6-20-15,-6 3 12 16,-5 8-338-16,-6 2 133 15</inkml:trace>
          <inkml:trace contextRef="#ctx0" brushRef="#br0" timeOffset="100055.2318">23824-819 503 0,'9'3'311'0,"-8"15"4"15,-4 6-115-15,-5 11 19 16,-5 5-50-16,-7 17 1 15,1-4-25-15,-5 12-4 16,1-3-48-16,0 3-19 16,7-13-38-16,0-5-3 15,8-12-57-15,6-23-454 16,12-19 148-16</inkml:trace>
        </inkml:traceGroup>
        <inkml:traceGroup>
          <inkml:annotationXML>
            <emma:emma xmlns:emma="http://www.w3.org/2003/04/emma" version="1.0">
              <emma:interpretation id="{79EAC746-26B8-4F7A-9DA4-80211423FEE2}" emma:medium="tactile" emma:mode="ink">
                <msink:context xmlns:msink="http://schemas.microsoft.com/ink/2010/main" type="inkWord" rotatedBoundingBox="24609,5980 27290,5951 27298,6670 24617,6699"/>
              </emma:interpretation>
              <emma:one-of disjunction-type="recognition" id="oneOf6">
                <emma:interpretation id="interp6" emma:lang="" emma:confidence="1">
                  <emma:literal/>
                </emma:interpretation>
              </emma:one-of>
            </emma:emma>
          </inkml:annotationXML>
          <inkml:trace contextRef="#ctx0" brushRef="#br0" timeOffset="112673.7293">24379-569 1175 0,'-5'-7'384'15,"4"6"68"-15,4 2-333 16,7-4-36-16,6 0-42 0,15-4-28 16,8 2-9-16,14 1-6 15,1 0 8-15,4 3-15 16,-11 4-31-16,-5 0-78 16,-17 2-336-16,-17 11 50 15</inkml:trace>
          <inkml:trace contextRef="#ctx0" brushRef="#br0" timeOffset="112974.9235">24392-388 891 0,'-3'4'336'0,"5"2"23"15,6-3-211-15,11-1-68 16,7-5-16-16,13-2-7 15,5-2-4-15,11-6-15 16,-5 5-16-16,5 0-65 16,-9 0 42-16,-2 3-410 15,-18 2 100-15</inkml:trace>
          <inkml:trace contextRef="#ctx0" brushRef="#br0" timeOffset="113113.1194">24846-735 1142 0,'-1'-4'305'0,"4"-5"84"16,5 8-325-16,12-6-25 15,7-4-16-15,15 4-13 16,2 1 2-16,5 3-9 16,-7 3 3-16,-3 6-8 15,-16 4 8-15,-7 13-12 16,-8 1 9-16,-13 17 0 15,-6 4 11-15,-9 12 13 16,-4-7 21-16,-10 5 1 16,3-6 4-16,-5 1-11 15,4-13-12-15,1 1-8 16,8-9-70-16,14-13-408 16,9-16 120-16</inkml:trace>
          <inkml:trace contextRef="#ctx0" brushRef="#br0" timeOffset="110951.6857">25693-762 994 0,'8'-23'293'15,"-6"4"89"-15,-1 1-241 16,-2 3-29-16,-7 4 3 16,-5 3-20-16,-5 1-24 15,0 7-30-15,-6 3-22 16,3 2-8-16,-4 10-9 0,4 6 6 16,-2 10-10-1,7 0 10-15,-2 11-10 0,5-6 8 16,7 1-8-16,1-5 11 15,7 1-10-15,9-12 11 16,10-3-6-16,3-10 7 16,17-18-5-16,3-6 9 15,6-13-8-15,-5-2 8 16,-1-5-8-16,-16 9 5 0,-7-6 0 16,-13 14 18-16,-8-6 3 15,-8 11 9-15,-8-3-9 16,-5 9 0-16,-12 5-19 15,4 3-5-15,-2 8-9 16,5 2 8-16,0 5-29 16,13-2-43-16,5 1-120 15,8-3 190-15,13 14-529 16,10-4 145-16</inkml:trace>
          <inkml:trace contextRef="#ctx0" brushRef="#br0" timeOffset="111227.9451">25983-618 931 0,'5'12'287'0,"-2"12"82"16,-1 3-246-16,0 6-17 0,-2 4-20 16,-2 4-21-16,2-6-26 15,0 3-21-15,2-6-8 16,4-4-7-16,1-9-20 15,1-11-61-15,1-11-106 0,0-13-226 16,-3-7-19-16</inkml:trace>
          <inkml:trace contextRef="#ctx0" brushRef="#br0" timeOffset="111519.9925">26137-804 613 0,'17'-33'444'16,"-3"9"-66"-16,11 8-41 16,-4 6-236-16,9 2-4 15,-2 6-15-15,1 7-18 16,-3 0-13-16,2 8-14 16,-9 1-16-16,-3 4-15 15,-7 3 3-15,-11 10 1 16,-9-2 9-16,-12 7-2 15,-5 3 13-15,-4-3 3 16,-1-5 8-16,6-4-5 0,7-4 7 16,4-10-12-16,5-2-3 15,11 0-19-15,0-2 1 16,6-1-14-16,7 3 8 16,10-4-13-16,3-4 12 15,6-5-3-15,2-3-9 16,4-1-98-16,-4-6-40 15,3 1-363-15,-3 6 10 0</inkml:trace>
          <inkml:trace contextRef="#ctx0" brushRef="#br0" timeOffset="111962.4693">26715-718 1046 0,'-5'4'343'16,"0"3"82"-16,0 6-244 16,2-5-50-16,5 3-19 15,-1-3-27-15,11 1-31 0,2-5-33 16,9 3-20-16,4-5 2 15,14-4-22-15,-2-11-19 16,6-6-55-16,-2-4-8 16,-3-2-27-16,-12 4 19 15,-6 5 20-15,-9 10 53 16,-8 4 8-16,-5 5 32 16,-3 9 7-16,-4 2 18 15,-1 4 15-15,0-2 16 0,-3 7 4 16,-2 0 1-16,2 14-13 15,-2 4-10-15,-5 14-12 16,0 6-4-16,3 14-15 16,2-12 3-16,-3-1-10 15,16-20 8-15,2-10 361 16,14-22-814-16,7-28 397 16</inkml:trace>
        </inkml:traceGroup>
        <inkml:traceGroup>
          <inkml:annotationXML>
            <emma:emma xmlns:emma="http://www.w3.org/2003/04/emma" version="1.0">
              <emma:interpretation id="{AD0EC9FA-2914-4087-B531-A9170657BD60}" emma:medium="tactile" emma:mode="ink">
                <msink:context xmlns:msink="http://schemas.microsoft.com/ink/2010/main" type="inkWord" rotatedBoundingBox="27800,6000 30015,5975 30020,6423 27805,6447"/>
              </emma:interpretation>
              <emma:one-of disjunction-type="recognition" id="oneOf7">
                <emma:interpretation id="interp7" emma:lang="" emma:confidence="0">
                  <emma:literal>i</emma:literal>
                </emma:interpretation>
                <emma:interpretation id="interp8" emma:lang="" emma:confidence="0">
                  <emma:literal>I</emma:literal>
                </emma:interpretation>
                <emma:interpretation id="interp9" emma:lang="" emma:confidence="0">
                  <emma:literal>;</emma:literal>
                </emma:interpretation>
                <emma:interpretation id="interp10" emma:lang="" emma:confidence="0">
                  <emma:literal>e</emma:literal>
                </emma:interpretation>
                <emma:interpretation id="interp11" emma:lang="" emma:confidence="0">
                  <emma:literal>[</emma:literal>
                </emma:interpretation>
              </emma:one-of>
            </emma:emma>
          </inkml:annotationXML>
          <inkml:trace contextRef="#ctx0" brushRef="#br0" timeOffset="114091.3813">27565-444 1158 0,'0'8'294'0,"6"2"116"0,7-1-325 16,18-2 9-16,6-7-21 15,18-8 6-15,1-7-33 16,17-4-17-16,-12-2-106 15,-6 8-375-15,-21 8 90 0</inkml:trace>
          <inkml:trace contextRef="#ctx0" brushRef="#br0" timeOffset="113845.7418">27570-623 1133 0,'3'-13'374'15,"7"8"54"-15,9 1-258 16,9 0-100-16,14 3-2 15,3-1-18-15,9-4-1 16,-2-1-34 0,6 2 3-16,-9 4-14 0,-2-9-61 15,-16 8-66-15,-12 9-351 16,-21 2 28-16</inkml:trace>
          <inkml:trace contextRef="#ctx0" brushRef="#br0" timeOffset="125379.1793">28467-511 1118 0,'-13'-3'306'16,"4"6"87"-16,8 0-286 16,2-1-51-16,4-2 8 15,3-3-21 1,14-9 9-16,5-5-23 0,17-19 7 16,6-5-13-16,12-12 7 15,-5 4-19-15,-4-4 7 0,-17 12-14 16,-4 7 7-16,-19 18-8 15,-6 6 6-15,-15 17-10 16,-5 19 12-16,-5 0-1 16,0-1-7-1,-18 35 9-15,5 2-13 16,7 3 8-16,6-15-11 16,21-25 7-16,4-12-22 0,4-9-80 15,1-7-26-15,7-5-344 16,-6 0 21-1</inkml:trace>
          <inkml:trace contextRef="#ctx0" brushRef="#br0" timeOffset="125738.2837">29119-816 1039 0,'-17'10'296'16,"0"3"62"-16,-5 13-263 15,5 3-82-15,-3 17 14 16,9-8-10-16,6 6 12 16,7-11-11-16,9 2 8 15,10-17-8-15,13-6-2 16,3-19-11-16,12-11 9 0,-2-8-9 16,0-11 1-16,-15 0-1 15,-4-1 10-15,-13 8-1 16,-15-6 24-1,-10 8-6-15,-11 4 15 0,-7 9-11 16,-11 9 5-16,2 12-25 16,-5 12 3-16,5 11-14 15,3 1 4-15,11-4-10 0,7-5 7 16,11-10-10-16,11-5-42 16,10-7-32-16,12-2-44 15,6-7-333-15,13-8 70 16</inkml:trace>
          <inkml:trace contextRef="#ctx0" brushRef="#br0" timeOffset="126117.0288">29511-855 942 0,'-21'28'250'15,"-5"1"72"-15,3 12-235 16,-1-1-47-16,13 6 13 15,11-9-14-15,13 0 5 16,11-8-26-16,7-4 2 16,1-12-15-16,10-10 12 15,-3-11-8-15,5-12 20 16,-5-4-3-16,2-5 23 0,-12 0-3 16,-5-4 27-16,-13 7-11 15,-9-3 24-15,-12 5-18 16,-11-2 6-16,-6 8-28 15,-9-1-2-15,2 12-29 16,-2 2 3-16,2 10-17 0,2 3 9 16,7 2-29-16,4 6-99 15,8-3 437-15,13-2-816 16,7 1 311-16</inkml:trace>
        </inkml:traceGroup>
        <inkml:traceGroup>
          <inkml:annotationXML>
            <emma:emma xmlns:emma="http://www.w3.org/2003/04/emma" version="1.0">
              <emma:interpretation id="{864D06F7-1F2D-448D-B564-94CF3417FE0D}" emma:medium="tactile" emma:mode="ink">
                <msink:context xmlns:msink="http://schemas.microsoft.com/ink/2010/main" type="inkWord" rotatedBoundingBox="30336,5558 32687,5532 32697,6436 30345,6462"/>
              </emma:interpretation>
            </emma:emma>
          </inkml:annotationXML>
          <inkml:trace contextRef="#ctx0" brushRef="#br0" timeOffset="129729.0358">30119-650 1068 0,'-3'-5'335'15,"-2"0"74"-15,-3 0-284 0,10 3 8 31,-1 1-95-31,22 1-17 0,3-5 0 16,11-3-11-16,9 1 6 16,-6 3-11-16,-6 2 7 15,5-1 0-15,-10 4-57 0,-3 12-396 16,0 3 123-16</inkml:trace>
          <inkml:trace contextRef="#ctx0" brushRef="#br0" timeOffset="130590.3174">30702-944 1029 0,'0'-11'323'0,"3"-1"76"16,3 3-273-16,7-4-28 15,7 1-24-15,7 1-20 16,4 5-19-16,8 1-20 16,-2 6-5-16,-3 4-12 15,-6 8 9-15,-7 3-9 16,-11 4 9-16,-10 11-6 15,-5-1 12-15,-18 8-6 16,-1-3 13-16,-8 3 4 0,1-16 14 16,-3 0-1-16,14-9 9 15,2-5-8-15,10-5-6 16,10-3-16-16,9-3-2 16,5-7-10-16,7-1 5 15,3-1-9-15,5 12 9 16,-4-1-10-16,1 7 7 15,0 10-12-15,-6 4 10 0,-5 1-10 16,-1 2 8 0,-8-1-8-16,-5-6 10 0,0 4-10 15,-3-4 9-15,-8 4-8 16,2-1 9-16,-9 5-7 16,-9-6 16-16,-5 3 5 15,-5 0 17-15,-12 2 3 16,1-3 6-16,1-3-5 15,0-5-5-15,7-6-14 16,11-3-5-16,5-3-6 16,9-4-2-16,8 0-8 15,8 0-18-15,9-9-159 16,10-2-370-16,6 0 51 16</inkml:trace>
          <inkml:trace contextRef="#ctx0" brushRef="#br0" timeOffset="133691.6038">31508-942 358 0,'-12'-12'348'15,"6"8"-65"-15,-5-1 9 16,2 1-174-16,3 1-25 0,-1 2 1 16,-1 1-24-1,3 0-16-15,-1-4-14 0,3 4-8 16,-1 2-7-16,1-4-8 15,2 2 0-15,2 2-6 16,-2-4 7-16,-1 2 4 16,2-1 11-16,0-4 1 15,-2 2 6-15,2-1-9 16,-1-1-2-16,-1 4-12 16,2-1-1-16,-1 4-10 15,1-2 3-15,1 0-7 16,-2 1 6-16,1-1-8 15,0-1 7-15,-2-2-3 16,2 3 8-16,-2-2-2 16,1 2 8-16,-1 2-6 0,-1-1 4 15,0-2-11-15,-1-1 5 16,-1 0-9-16,1 2 7 16,-3 2-5-16,-1-2 8 15,1 3-7-15,-1-1 7 16,2-2-8-16,-1 0 3 15,3 3-8-15,-3-1 7 16,1 3-8-16,2 1 4 0,-2 2-7 16,-2 2 8-16,0 5-7 15,-1-3 10-15,1 5-5 16,0-1 8-16,3-1-9 16,1-2 6-16,4-1-9 15,-2-5 9-15,2-1-8 16,0-2 9-16,0-3-8 15,-2-1 8-15,4 0-6 16,0 2 7-16,-2-2-8 16,-2 0 8-16,2-3-8 15,-2 4 7-15,2-2-8 16,-1 1 7-16,2 0-8 16,1 3 7-16,-2-3-9 15,0 0 9-15,0 2-8 16,0-2 7-16,0 1-7 15,0 1 8-15,-2-1-7 16,1-2 8-16,-1 4-9 0,0-3 9 16,2-2-9-16,0 7 4 15,0-3-4-15,2 0 6 16,-4 4-6-16,2-1 9 16,-3-5-6-16,2 2 4 15,1 1-6-15,-2-5 7 16,2 2-9-16,3 3 10 0,-4 1-8 15,-1-4 8-15,2 0-8 16,0 4 7-16,-3-5-9 16,3 2 10-16,1 4-10 15,-2-3 10-15,2-4-10 16,-2 4 10-16,1-4-10 16,0 2 10-16,0 0-10 15,1 2 10-15,1-2-9 16,-2 0 9-16,0 2-8 31,0-4 7-31,-2 2-8 0,1-2 10 0,1 4-10 16,0 0 7-16,0 2-7 15,1-5 9-15,-1 4-10 16,-1-5 10-16,1 6-9 16,-2-6 8-16,0 9-8 15,1-6 8-15,1 7-11 16,-2-3 10-16,2 8-10 0,0-1 10 15,2 4-10-15,1-2 12 16,4-1-9-16,1 0 8 16,5 2-11-16,-2-7 10 15,2 2-11-15,0-4 11 16,0 2-10-16,-2-4 9 16,2 2-9-16,-1-6 9 0,2 0-8 15,-1-5 11-15,5-1-8 16,0-4 8-16,3-1-7 15,-3-9 5 17,-10 10 2-32,2 2 2 0,25-40-9 15,-5-1 11-15,-5-3-9 16,-7 3 12-16,-23 22 3 16,-3 9 14-16,-6 2-5 15,-1 3 9-15,-3 0-11 16,-1 6-4-16,-4 1-16 15,2 4 4-15,0 4-8 16,3-1 8-16,2 3-8 16,5 1-11-16,2 3-84 15,6 1-38-15,2 1-360 16,7-3 29-16</inkml:trace>
          <inkml:trace contextRef="#ctx0" brushRef="#br0" timeOffset="134268.942">31806-1085 797 0,'8'-11'308'0,"-1"-1"53"16,-2 1-196-16,-5 3-3 16,-4 1-33-16,-9 9-26 15,-1 4-28-15,-11 16-29 16,3 4-28-16,-6 17-16 15,7 1 8-15,-3 11-10 16,11-6 8-16,1 3-11 0,11-10 11 16,4-1-13-16,13-17 9 15,4-8-11-15,11-11 9 16,6-10-5-16,3-5 11 16,3-9-9-16,0-1 11 15,-2-6-6-15,-10 2 5 16,-4-12-9-16,-9 11 8 15,-8-5 14-15,-7 3 14 16,-6 2 8-16,-4 4 10 16,-6 2-4-16,-1 3-13 15,-7-1-16-15,3 3-9 0,-6 2-10 16,1 3 3-16,-1 1-9 16,4 4 7-16,-1 4-9 15,6 7 6-15,2 6-59 16,7 3-37-16,1 5 402 15,13 2-801-15,12-7 360 16</inkml:trace>
          <inkml:trace contextRef="#ctx0" brushRef="#br0" timeOffset="136330.5981">32285-965 556 0,'3'-10'444'0,"0"1"-75"16,-9 5-42-16,2 4-219 16,3 2-51-16,-2 8 2 0,-4 6-38 15,9 8-1-15,-6 4-19 16,4 8 9-1,10-15-4 1,-5-12-1 0,0 3-7-16,22 28 9 0,3-9-9 15,2-10 12-15,1-10-5 16,-19-25 301-16,2-4-706 16,-3-18 337-16</inkml:trace>
          <inkml:trace contextRef="#ctx0" brushRef="#br0" timeOffset="136619.076">32341-1299 1336 0,'-22'-16'380'16,"7"12"96"-16,5 0-368 15,6 4-60-15,2 3-45 16,10 13-403-16,15-1-75 15</inkml:trace>
        </inkml:traceGroup>
      </inkml:traceGroup>
      <inkml:traceGroup>
        <inkml:annotationXML>
          <emma:emma xmlns:emma="http://www.w3.org/2003/04/emma" version="1.0">
            <emma:interpretation id="{1CD5C0E9-4704-4D9A-BA51-A1B6172BBCD9}" emma:medium="tactile" emma:mode="ink">
              <msink:context xmlns:msink="http://schemas.microsoft.com/ink/2010/main" type="line" rotatedBoundingBox="1033,7649 10046,7134 10105,8156 1091,8670"/>
            </emma:interpretation>
          </emma:emma>
        </inkml:annotationXML>
        <inkml:traceGroup>
          <inkml:annotationXML>
            <emma:emma xmlns:emma="http://www.w3.org/2003/04/emma" version="1.0">
              <emma:interpretation id="{F228CF67-3862-46D9-8616-830E78F40D31}" emma:medium="tactile" emma:mode="ink">
                <msink:context xmlns:msink="http://schemas.microsoft.com/ink/2010/main" type="inkWord" rotatedBoundingBox="1033,7649 1992,7594 2044,8495 1084,8550"/>
              </emma:interpretation>
              <emma:one-of disjunction-type="recognition" id="oneOf8">
                <emma:interpretation id="interp12" emma:lang="" emma:confidence="1">
                  <emma:literal/>
                </emma:interpretation>
              </emma:one-of>
            </emma:emma>
          </inkml:annotationXML>
          <inkml:trace contextRef="#ctx0" brushRef="#br0" timeOffset="139227.2158">812 1025 1134 0,'-3'5'298'0,"1"2"80"15,12-4-328-15,13-2-12 16,7-4-21-16,14-3 5 0,5-11 0 15,8 3 0-15,-5-6-9 16,6 4-2-16,-8 3-5 16,-1 8-1-1,-12 2 4-15,-6 8-64 0,-18 0-80 0,-5 9-270 16,-10 3-2-16</inkml:trace>
          <inkml:trace contextRef="#ctx0" brushRef="#br0" timeOffset="139459.1619">964 1207 1138 0,'-11'23'309'0,"6"1"91"16,7-5-324-16,8 2-13 16,4-8-25-16,11-1-2 15,2-11-12-15,14-4-5 16,6 0-6-16,9-2-1 15,1-5-2-15,6 4-11 16,-12-2-42-16,-9-15 57 16,-10 0-443-16,-14-19 126 15</inkml:trace>
          <inkml:trace contextRef="#ctx0" brushRef="#br0" timeOffset="139977.4215">1352 769 1197 0,'3'-3'333'15,"5"1"78"-15,7 2-342 0,11-3-31 16,5-2-27-16,11 2 0 16,2 1-2-16,4 0 0 15,-2 6-2-15,-4 4-1 16,-6 2-3-16,-4 7 1 15,-11 3-2-15,-8 17 0 16,-11 2 1-16,-14 28 0 16,-9 12 0-16,-21 23 4 15,-6 4 2-15,-17 23-71 16,-2-18 166-16,-4-4-530 16,19-29 158-16</inkml:trace>
        </inkml:traceGroup>
        <inkml:traceGroup>
          <inkml:annotationXML>
            <emma:emma xmlns:emma="http://www.w3.org/2003/04/emma" version="1.0">
              <emma:interpretation id="{96218FBD-219F-441B-AE05-4DE1A91C9BC4}" emma:medium="tactile" emma:mode="ink">
                <msink:context xmlns:msink="http://schemas.microsoft.com/ink/2010/main" type="inkWord" rotatedBoundingBox="2921,7867 4334,7775 4379,8473 2966,8565">
                  <msink:destinationLink direction="with" ref="{6A17CBFC-BD62-4D99-A02B-122C88AB92D2}"/>
                </msink:context>
              </emma:interpretation>
              <emma:one-of disjunction-type="recognition" id="oneOf9">
                <emma:interpretation id="interp13" emma:lang="" emma:confidence="1">
                  <emma:literal/>
                </emma:interpretation>
              </emma:one-of>
            </emma:emma>
          </inkml:annotationXML>
          <inkml:trace contextRef="#ctx0" brushRef="#br0" timeOffset="142926.9592">3741 962 1209 0,'-8'11'349'0,"3"1"78"16,7 1-344-16,3 3-28 15,9-2-31-15,4 3-3 16,5-8-6-16,13-2 1 15,4-5-4-15,9-4 0 16,-1-5 2-16,3 1-83 16,-19-1 242-16,-7 9-619 15,-17-2 203-15</inkml:trace>
          <inkml:trace contextRef="#ctx0" brushRef="#br0" timeOffset="143018.7143">3702 1281 662 0,'-5'20'505'0,"9"-9"-109"15,1 6-32-15,4-9-318 16,9 0-7-16,10-10-10 16,12 0 0-16,7-6-6 15,15-1 0-15,-4 1-12 16,2 9-34-16,-16 2-50 0,-7 18-353 15,-22 14 69-15</inkml:trace>
          <inkml:trace contextRef="#ctx0" brushRef="#br0" timeOffset="142245.5941">2690 1025 1158 0,'-3'-1'327'0,"-2"2"83"15,7 9-333-15,6 9-13 16,3 4-26-16,10 14-6 16,5 1-10-16,10 2 0 0,0-7-12 15,7-7-1-15,-5-15-3 16,7-13 0-16,-9-9-2 16,1-13-82-16,-6-5 48 15,8-15-408-15,-7 3 70 16</inkml:trace>
          <inkml:trace contextRef="#ctx0" brushRef="#br0" timeOffset="142517.5799">3175 978 970 0,'-6'15'302'16,"1"12"69"-16,-2 9-256 0,-6 18-27 16,4-1-19-16,-8 10 5 15,-2 5-17-15,1 9-7 16,0-9-18-16,-4 5-7 15,2-12-12-15,2-9-1 16,2-18-14-16,5-9 65 16,6-16-499-16,-7-13 180 15</inkml:trace>
        </inkml:traceGroup>
        <inkml:traceGroup>
          <inkml:annotationXML>
            <emma:emma xmlns:emma="http://www.w3.org/2003/04/emma" version="1.0">
              <emma:interpretation id="{DCB13893-29AE-4F9D-A93A-9D334CB7F801}" emma:medium="tactile" emma:mode="ink">
                <msink:context xmlns:msink="http://schemas.microsoft.com/ink/2010/main" type="inkWord" rotatedBoundingBox="4946,7549 6498,7361 6579,8029 5027,8217">
                  <msink:destinationLink direction="with" ref="{6A17CBFC-BD62-4D99-A02B-122C88AB92D2}"/>
                </msink:context>
              </emma:interpretation>
              <emma:one-of disjunction-type="recognition" id="oneOf10">
                <emma:interpretation id="interp14" emma:lang="" emma:confidence="1">
                  <emma:literal/>
                </emma:interpretation>
              </emma:one-of>
            </emma:emma>
          </inkml:annotationXML>
          <inkml:trace contextRef="#ctx0" brushRef="#br0" timeOffset="145027.4722">4834 743 1097 0,'-1'-23'288'0,"-1"5"125"16,2 4-301-16,0 6 12 15,-3 6-17-15,3 12-16 16,-2 6-43-1,-1 15-16-15,-2 3-26 0,0 15 0 16,-3-9 3-16,7 4 2 16,4-13-2-16,7-5-2 15,6-15-3-15,13-4 2 16,0-11-2-16,13-7 0 16,-4-5-2-16,7 1-2 15,-6 2-2-15,0 7-3 16,-13 11-1-16,0 9-2 15,-13 9-2-15,-8 9-4 16,-9 6 2-16,-5 9 1 0,-7 1 6 16,-10 3 5-1,-4-1 11-15,0-6 18 0,-1-14 9 16,-10-2 8-16,9-13 0 16,-1-7-6-16,1-7-16 15,3-6-10-15,4-12-33 16,3-11-128-16,1-12 119 15,6-20-485-15,7-2 77 16</inkml:trace>
          <inkml:trace contextRef="#ctx0" brushRef="#br0" timeOffset="145303.255">4899 699 993 0,'17'-1'249'0,"7"4"94"16,2-3-285-16,10 3-19 15,-2-1-12-15,6-7-4 16,-4 3-16-16,9 4 12 16,-14-5-366-16,13 6 127 15</inkml:trace>
          <inkml:trace contextRef="#ctx0" brushRef="#br0" timeOffset="145906.6237">5433 680 448 0,'2'-2'381'16,"-7"2"-56"-16,-7 15-64 0,-1-4-109 16,-8 21-43-16,0 9-63 15,0 11 0-15,7-5-7 16,2 15 8-16,12-9-7 16,8 1 0-16,7-11-9 15,9-7-3-15,5-16-12 16,15-16 1-16,2-12-4 0,9-14 1 15,-3-8-3 1,-4-5 2-16,-10-3-4 0,-8-4 6 16,-13 7 11-16,-11-4 18 15,-11 6 5-15,-11 2 9 16,-8 9-6-16,-9-1-9 16,-1 8-19-16,-1 6-5 15,2 7-9-15,7 2-4 16,12 8-3-16,-1 4-2 15,12-1 1-15,4-1-58 16,4 1-25-16,7-3-54 16,4-1-15-16,11-6-35 15,6-1 29-15,9-5 4 16,-1-1 53-16,6-6 17 16,-8 1 33-16,1-5 28 0,-7 1 25 15,-3-6 30 1,-7 7 19-16,-2-6 26 0,-10 2 13 15,-4 9 18-15,-5 10-26 16,-11 1-13-16,0 17-25 16,-7 19-4-16,-1 2-14 15,-1 10 12-15,2 6 3 16,5-3 14-16,6-7-5 16,10-4-3-16,5-11-15 0,17-2-7 15,2-16-15 1,15-12-2-16,2-12-1 0,10-13 2 15,-5-6-1 1,4-9 1-16,-10 4-1 0,-7-7 0 16,-11 6-2-16,-4-8 3 15,-13 10 3-15,-6-3 14 16,-5 8 6-16,-12 3 13 16,-7 8-1-16,-10-2-5 15,-5 12-16-15,-5 5-8 16,-1 8-13-16,-2 9-19 15,4 12-39-15,1 8-113 16,16 7-349-16,4 6 40 16</inkml:trace>
        </inkml:traceGroup>
        <inkml:traceGroup>
          <inkml:annotationXML>
            <emma:emma xmlns:emma="http://www.w3.org/2003/04/emma" version="1.0">
              <emma:interpretation id="{089774FF-F455-4FF9-9147-40EE2FF6F335}" emma:medium="tactile" emma:mode="ink">
                <msink:context xmlns:msink="http://schemas.microsoft.com/ink/2010/main" type="inkWord" rotatedBoundingBox="7039,7890 7383,7870 7387,7934 7043,7953">
                  <msink:destinationLink direction="with" ref="{6A17CBFC-BD62-4D99-A02B-122C88AB92D2}"/>
                </msink:context>
              </emma:interpretation>
            </emma:emma>
          </inkml:annotationXML>
          <inkml:trace contextRef="#ctx0" brushRef="#br0" timeOffset="148631.2078">6800 1035 1130 0,'2'2'288'0,"1"1"89"16,4 0-326-16,9-5-4 15,5 1-22-15,11-4 7 16,2-2-9-16,10 3 1 16,-2 4-19-16,2 4 9 0,-5 8-40 15,-3 6-374-15,-9 1 118 16</inkml:trace>
        </inkml:traceGroup>
        <inkml:traceGroup>
          <inkml:annotationXML>
            <emma:emma xmlns:emma="http://www.w3.org/2003/04/emma" version="1.0">
              <emma:interpretation id="{A3D031F9-AEEB-4628-B25A-1DCF60234471}" emma:medium="tactile" emma:mode="ink">
                <msink:context xmlns:msink="http://schemas.microsoft.com/ink/2010/main" type="inkWord" rotatedBoundingBox="7918,7412 10049,7255 10089,7805 7958,7962">
                  <msink:destinationLink direction="with" ref="{6A17CBFC-BD62-4D99-A02B-122C88AB92D2}"/>
                </msink:context>
              </emma:interpretation>
              <emma:one-of disjunction-type="recognition" id="oneOf11">
                <emma:interpretation id="interp15" emma:lang="" emma:confidence="1">
                  <emma:literal/>
                </emma:interpretation>
              </emma:one-of>
            </emma:emma>
          </inkml:annotationXML>
          <inkml:trace contextRef="#ctx0" brushRef="#br0" timeOffset="148935.4609">7730 633 1007 0,'8'-12'365'0,"-7"7"34"16,-1 5-270-16,-3 13-64 15,0 5-45-15,-4 11 4 16,1 7-14-16,-2 14 9 16,1-4-11-16,4 7 8 15,5-12-14-15,3-5 7 16,1-15-31-16,2-7 205 15,-1-12-600-15,-4-7 244 16</inkml:trace>
          <inkml:trace contextRef="#ctx0" brushRef="#br0" timeOffset="149295.6523">8064 602 1130 0,'-3'0'340'15,"-6"8"84"-15,0 5-325 16,-4 10 0-16,-2 1-43 16,1 4-1-16,5-4-27 0,6-3 2 15,6-13-24-15,10-3 5 16,5-7-8-16,7-7 8 16,2-1-10-16,4 0 10 15,3-3-9-15,0 3 7 16,-3 10-12-16,-4 4 8 15,-5 5-13-15,-9 12 11 16,-7 5-11-16,-6 4 10 16,-5-1-8-16,-3 2 12 15,0-7-7-15,-5 5 17 16,-2-4-2-16,-6 4 17 16,-3-2-5-16,-5-1 9 15,1-3-17-15,-1-2 5 16,3-11-16-16,-2-5-2 15,6-10-38-15,1-16-105 16,6-5 272-16,17-12-630 16,4-2 197-16</inkml:trace>
          <inkml:trace contextRef="#ctx0" brushRef="#br0" timeOffset="149566.9272">8080 629 1087 0,'8'0'271'16,"5"4"99"-16,3-6-315 0,12 7-15 15,-1-7-16-15,11 1-1 16,1-3-15-16,11 3 16 16,-5-7-401-16,11-4 141 15</inkml:trace>
          <inkml:trace contextRef="#ctx0" brushRef="#br0" timeOffset="149766.3928">8656 545 919 0,'-2'11'314'0,"-8"6"56"16,-4 7-246-16,-6 15-24 16,-1 6-32-16,-1 17 16 15,5-4-24-15,8 2 8 16,7-13-27-16,7-4 2 16,13-21-28-16,13-10 10 15,6-17-12-15,13-16 16 16,-3-12-11-16,0-12 13 0,-13-1-16 15,-6-4 21 1,-15 6-11-16,-10 4 18 0,-6 11-8 16,-17 4 12-16,-7 7-24 15,-10 10 2-15,-1 10-20 16,-2 3 8-16,9 3-15 16,7 10 9-16,11-4-7 15,8 7-59-15,6-9-54 0,12 2-48 16,0-5-324-16,18 5-35 15,0-11-82-15</inkml:trace>
          <inkml:trace contextRef="#ctx0" brushRef="#br0" timeOffset="150114.523">9092 626 572 0,'20'-11'427'15,"-6"3"-71"-15,-2 3-17 16,-4-2-241-16,-7 9 11 15,-6 8-37-15,-16 4 1 16,3 11-30-16,-7 15 10 16,0 1-22-16,4 9 17 15,15-5-9-15,6 2 8 16,11-12-22-16,13-9 5 16,4-17-18-16,6-9 11 0,3-11-11 15,2-17 11 1,-2-4-11-16,-1-7 11 0,-7 0-17 15,-11-2 20-15,-5 11-8 16,-13-6 18-16,-8 7-11 16,-8 4 10-1,-4 3-22-15,-2 4 2 0,-1 7-18 16,4 15 8-16,4 1-12 0,2 11-24 16,0 7-80-16,5 13-414 15,-5-2 81-15</inkml:trace>
          <inkml:trace contextRef="#ctx0" brushRef="#br0" timeOffset="151122.4996">9708 454 1109 0,'-6'-8'363'0,"0"2"87"15,-1-1-306-15,4 2-35 16,1 0-40-16,2 4-8 15,2-2-84-15,-5 1-435 16,-9-6 136-16</inkml:trace>
          <inkml:trace contextRef="#ctx0" brushRef="#br0" timeOffset="150891.5127">9788 642 616 0,'15'-17'487'15,"-12"8"-91"-15,3 1-30 0,-1 16-284 16,3 9-3-16,-6 2-27 16,1 12-3-16,-6 8-7 15,-8 8 0-15,-4 0-16 16,4 2-6-16,-1-12-7 16,7-5 0-16,5-15-4 15,0-14-44-15,4-13-50 16,5-11-374-16,-4-7 63 0</inkml:trace>
        </inkml:traceGroup>
      </inkml:traceGroup>
    </inkml:traceGroup>
    <inkml:traceGroup>
      <inkml:annotationXML>
        <emma:emma xmlns:emma="http://www.w3.org/2003/04/emma" version="1.0">
          <emma:interpretation id="{2EF5EDB5-685B-4465-A904-39C402955971}" emma:medium="tactile" emma:mode="ink">
            <msink:context xmlns:msink="http://schemas.microsoft.com/ink/2010/main" type="paragraph" rotatedBoundingBox="306,8727 25767,7606 25847,9419 386,10540" alignmentLevel="1"/>
          </emma:interpretation>
        </emma:emma>
      </inkml:annotationXML>
      <inkml:traceGroup>
        <inkml:annotationXML>
          <emma:emma xmlns:emma="http://www.w3.org/2003/04/emma" version="1.0">
            <emma:interpretation id="{4E6EFA7B-3181-4F86-8A9B-2FEBCD496FE5}" emma:medium="tactile" emma:mode="ink">
              <msink:context xmlns:msink="http://schemas.microsoft.com/ink/2010/main" type="line" rotatedBoundingBox="306,8727 25767,7606 25847,9419 386,10540"/>
            </emma:interpretation>
          </emma:emma>
        </inkml:annotationXML>
        <inkml:traceGroup>
          <inkml:annotationXML>
            <emma:emma xmlns:emma="http://www.w3.org/2003/04/emma" version="1.0">
              <emma:interpretation id="{9A5DE848-2D94-4C5B-881A-680F16B204E0}" emma:medium="tactile" emma:mode="ink">
                <msink:context xmlns:msink="http://schemas.microsoft.com/ink/2010/main" type="inkWord" rotatedBoundingBox="334,9362 1854,9295 1888,10065 368,10132"/>
              </emma:interpretation>
              <emma:one-of disjunction-type="recognition" id="oneOf12">
                <emma:interpretation id="interp16" emma:lang="" emma:confidence="1">
                  <emma:literal/>
                </emma:interpretation>
              </emma:one-of>
            </emma:emma>
          </inkml:annotationXML>
          <inkml:trace contextRef="#ctx0" brushRef="#br0" timeOffset="158937.7853">257 2537 596 0,'8'-16'434'15,"-4"1"-84"-15,-4 9-69 16,1 4-205-16,-1 13-43 16,-3 9-1-16,-2 6-4 15,-1 13 1-15,-7 6-3 16,0 10 2-16,-4 2-4 15,0 8 5-15,-1-7 1 0,0 6 6 16,3-13-2-16,2 0-2 16,5-11-8-16,7 1-4 15,1-12-8-15,3 2-2 16,5-7-3-16,5 0-1 16,3-6-1-16,7-1 0 15,3-9 1-15,6-12 3 16,-2-7 0-16,0-8 0 15,-2-9 0-15,-2-3 0 16,-5 5-2-16,3 0-15 16,-4 7-41-16,-1 1 98 15,-6 5-500-15,5 0 159 16</inkml:trace>
          <inkml:trace contextRef="#ctx0" brushRef="#br0" timeOffset="159509.4846">763 2530 1100 0,'-3'-1'310'16,"-5"9"82"-16,-3 5-314 16,-1 14-19-16,1 1-25 15,-4 6-3-15,7 2-11 16,3 9 1-16,4-8-6 0,1 7 0 15,1-10-4-15,6 0 2 16,-1-17-4-16,1-6 1 16,-1-6 0-16,4-7 3 15,-2-8-2-15,2-11 2 16,1-6-1-16,2-14-1 16,0-1-3-16,-3-7-1 15,0 9-2-15,-5-6 0 16,-5 12-1-16,0 8-2 15,-2 10-2-15,0 15-2 16,1 17-2-16,2 11-1 16,1 3 2-16,6 10 1 15,2-7 1-15,8-6 3 16,4-9 1-16,7-7 0 16,7-12 1-16,3-14 2 0,-5-4 1 15,5-12 1 1,-10-3 0-16,0-2 0 0,-12 7-3 15,-1 5 0-15,-13 11-5 16,2 21-3-16,-11 10 0 16,-1 17-1-16,-1 6 3 15,-3 14 5-15,-2-6 4 16,3 11 4-16,7-7 0 0,1 7-2 16,4-13 0-16,4-3 0 15,-1-16-3-15,-2-11-51 16,4-17-59-16,14-9-362 15,-2-11 49-15</inkml:trace>
          <inkml:trace contextRef="#ctx0" brushRef="#br0" timeOffset="159838.6698">1576 2636 1082 0,'5'6'299'0,"-5"6"107"15,-2 4-312-15,-3 5-10 16,-1 0-24-16,-2 5-12 0,1-7-94 16,-2 6-366-16,0-6 104 15</inkml:trace>
          <inkml:trace contextRef="#ctx0" brushRef="#br0" timeOffset="159888.5383">1631 2894 1066 0,'5'22'310'0,"-13"1"90"0,0 1-283 16,4 1-39-1,1-6-12-15,-3 2-27 0,4-6-21 16,1-5-76-16,-8-7-361 15,-5-6 94-15</inkml:trace>
        </inkml:traceGroup>
        <inkml:traceGroup>
          <inkml:annotationXML>
            <emma:emma xmlns:emma="http://www.w3.org/2003/04/emma" version="1.0">
              <emma:interpretation id="{E12FD6ED-0281-40C6-9F18-7B1D55AF7A8A}" emma:medium="tactile" emma:mode="ink">
                <msink:context xmlns:msink="http://schemas.microsoft.com/ink/2010/main" type="inkWord" rotatedBoundingBox="2446,8633 6228,8467 6305,10205 2522,10372"/>
              </emma:interpretation>
              <emma:one-of disjunction-type="recognition" id="oneOf13">
                <emma:interpretation id="interp17" emma:lang="" emma:confidence="1">
                  <emma:literal/>
                </emma:interpretation>
              </emma:one-of>
            </emma:emma>
          </inkml:annotationXML>
          <inkml:trace contextRef="#ctx0" brushRef="#br0" timeOffset="174209.9165">3323 2605 1066 0,'1'2'274'0,"6"4"88"15,3-1-301-15,9 1-11 16,5-2-13-16,14 5 2 15,2-7-8-15,12-4-5 16,0 6-13-16,2-9-2 0,-11-3-4 16,-4 1 0-16,-11 4-8 15,-12-7-56-15,-6 9-340 16,-28 1 87-16</inkml:trace>
          <inkml:trace contextRef="#ctx0" brushRef="#br0" timeOffset="174464.759">3386 2814 1010 0,'8'3'265'0,"5"1"86"16,3 2-282-16,10 2-18 16,4-4-9-16,10-8-4 15,1 3-12-15,4-1-4 16,-4 0-4-16,1 6-391 15,-13 4 130-15</inkml:trace>
          <inkml:trace contextRef="#ctx0" brushRef="#br0" timeOffset="174908.7756">4241 2229 566 0,'18'-12'420'16,"-10"6"-65"-16,2 3-31 16,-4 4-211-16,0 1-2 15,-6 6-27-15,0 8-7 16,-3 5-24-16,-10 13-6 15,-3 4-21-15,-7 18-7 16,-3 3-6-16,-4 7-3 16,2-7-4-16,4 2-2 0,6-12 1 15,2-7-2-15,9-5 0 16,6-6 2-16,4-6-1 16,6-8 0-16,9-7 0 15,10-11 6-15,4-8-2 16,11-5-15-16,-1-6-37 15,3-2-51-15,-8-3-363 16,4-5 66-16</inkml:trace>
          <inkml:trace contextRef="#ctx0" brushRef="#br0" timeOffset="175207.2119">4714 2174 847 0,'7'-10'352'16,"-7"5"33"-16,-3 5-176 15,-2 8-98-15,-7 12-15 16,-5 7-34-16,-8 22-22 16,1 6-23-16,-4 15 7 15,6-2 2-15,4 5 4 0,10-18 2 16,5 2-2-1,7-14-12-15,9-4-7 0,4-11-6 16,2-2-9-16,2-10-40 16,7-4-73-16,-7-8 127 15,6 0-471-15,-4 0 136 16</inkml:trace>
          <inkml:trace contextRef="#ctx0" brushRef="#br0" timeOffset="176774.0049">4943 2384 674 0,'8'2'493'0,"-9"-4"-85"0,1 6-43 16,5 1-274-16,-1 9-5 16,3 1-26-16,6 6-5 15,3 2-17-15,2 1-7 16,1-6-15-16,4-2-6 16,-5-8-3-16,5-10 6 15,-2-6-21-15,1-11-77 16,-1-7-31-16,2-11-20 15,0 1-192-15,-2-6-129 16,-3 9 46-16</inkml:trace>
          <inkml:trace contextRef="#ctx0" brushRef="#br0" timeOffset="177045.9028">5276 2261 1012 0,'-5'11'306'0,"-5"11"80"16,-5 5-284-16,-4 15 0 0,3 9-28 15,-5 9-4-15,1-5-22 16,4 5-8-16,6-16-19 15,-1-1-5-15,8-17-5 16,1 0-76-16,4-13 63 16,3 2-434-16,4-4 90 15</inkml:trace>
          <inkml:trace contextRef="#ctx0" brushRef="#br0" timeOffset="177150.6208">5358 2662 989 0,'-1'11'269'0,"-4"10"87"15,-2-3-280-15,-2 11-15 16,-6 0-20-16,2 6-9 16,2-8-18-16,1 6-7 15,5-11-1-15,7-6-45 16,-2-9-50-16,9-9-51 15,4-7-231-15,5-4 8 16</inkml:trace>
          <inkml:trace contextRef="#ctx0" brushRef="#br0" timeOffset="177903.3223">5642 2044 975 0,'3'-7'318'0,"1"4"88"16,-3 5-256-16,1-1 12 15,-2-1-23-15,-2 4-1 16,2-3-40-16,-1-2-20 15,1-1-41-15,-2 4-18 16,0-2-72-16,-12 6-451 16,-2 10 128-16</inkml:trace>
          <inkml:trace contextRef="#ctx0" brushRef="#br0" timeOffset="177595.1312">5696 2303 604 0,'11'0'513'0,"-8"2"-115"16,-1 1-49-16,-4 5-249 15,2 5-51-15,-6 8-7 16,1 7-13-16,-2 4 1 16,3 4-13-16,-1 1-5 15,3-7-8-15,-1-4 1 16,-2-9-1-16,2 0-40 15,-5-13-39-15,3 1-355 16,-2-16 64-16</inkml:trace>
          <inkml:trace contextRef="#ctx0" brushRef="#br0" timeOffset="178147.6529">5954 1964 1094 0,'0'12'295'0,"3"-1"77"0,0 8-303 15,4 7-30-15,-1 5-12 0,2 5 6 16,2-4-1 0,-2 9-3-16,0-5-12 0,0 6-2 15,-4 0-4-15,-4 16 8 16,-9-4 2-16,-5 14 1 16,-4-3-3-16,-11-2-1 15,4-8-11-15,-2 4-2 16,-2-20 0-16,1-4-88 15,5-4-346-15,-9-8 86 16</inkml:trace>
          <inkml:trace contextRef="#ctx0" brushRef="#br0" timeOffset="173201.4045">2273 3296 883 0,'7'-23'315'16,"3"-3"31"-16,9-16-202 16,1 0-97-16,10-20-6 15,6 19-8-15,8-1 2 16,-2 13-7-16,7 7 6 15,-4 24-4-15,-1-5 0 16,-8 11-8-16,-6 9-2 16,-9 3-7-16,-4 4 0 15,-9 1-2-15,-3 0 2 16,-4-4-1-16,-2 4 8 0,-6 0 4 16,-7 6 13-1,-9 5 3-15,-6 6 11 0,-4-4-7 16,-1 1-2-16,3-14-14 15,5-8-4-15,10-9-11 16,6-3-30-16,7-6-70 16,19-11-392-16,6-27 82 15</inkml:trace>
          <inkml:trace contextRef="#ctx0" brushRef="#br0" timeOffset="172456.8078">2311 2733 1119 0,'0'10'260'0,"1"-4"109"16,11-1-323-16,7-2-5 16,4-3 0-16,19-9 5 15,5-4-11-15,18-8-3 16,0 1-11-16,9-2-6 15,-9 5-8-15,0 8-2 0,-16 5-8 16,-7 3-58-16,-23-1-347 16,-15-3 89-16</inkml:trace>
          <inkml:trace contextRef="#ctx0" brushRef="#br0" timeOffset="172130.1151">2504 2216 589 0,'5'-38'397'15,"-4"9"-46"-15,2 7-34 16,-3 4-186-16,-1 6 13 16,-2 6-21-16,-1 14-13 15,1 2-39-15,-2 12-17 16,-5 9-32-16,-2 15-12 0,2-3-4 16,-6 19 0-16,7-5-2 15,3 8-2-15,3-9 2 16,-1-5-1-16,8-19 2 15,-6-7 5-15,7-21 5 16,1-18 11-16,7-12 0 16,4-23 0-16,4-9-6 15,3-22-4-15,0 9-12 0,-1-2-1 16,-7 19-1-16,-4 12-1 16,-7 21-5-16,-4 18-4 15,-2 14-3-15,-3 15 0 16,1 8 1-16,3 2 6 15,0-5 5-15,7-5-1 16,6-15 2-16,8-14 1 16,3-12 0-16,10-17 4 15,2-10 1-15,3-10 1 16,-2 3-2-16,-3 2-2 16,-10 19-3-16,-4 7-1 15,-6 12-4-15,-7 12-3 16,-4 10-3-16,0 11 2 15,-3 10 0-15,2 17 2 16,-4 4 6-16,1 8 1 16,-3-6 0-16,4-1 0 0,-1-13 2 15,2-9-2-15,4-15 1 16,0-7 1-16,2-11-4 16,-2-12-107-16,-5-2-32 15,-12-8-358-15,-6-2 1 16</inkml:trace>
          <inkml:trace contextRef="#ctx0" brushRef="#br0" timeOffset="172878.5358">2491 3119 1021 0,'0'2'274'0,"3"4"90"15,5 6-281-15,-1 10-8 0,1 12-15 16,0 12 1-16,-3-4-19 15,1 5-9-15,-3-10-19 16,-1-3-4-16,-2-6-3 16,2-2-1-16,-1-5 0 15,-4-3 4-15,-2-8-27 16,-6-10 426-16,-4 0-822 0,-6-7 387 16</inkml:trace>
          <inkml:trace contextRef="#ctx0" brushRef="#br0" timeOffset="365151.4416">2713 1929 659 0,'-8'1'291'0,"-4"-6"17"15,6 5-178-15,1-6-13 16,2-1-60-16,1 3-2 16,6 2-30-16,4-1 2 15,1 3-22-15,4 3 6 0,7-3-14 16,7 5 7-16,3 0-7 16,8-2 8-16,10-1-9 15,5-1 12-15,-8-6-10 16,7-6 10-1,-8 3-10-15,-2-12 11 0,-1 4-11 16,-1-3 11-16,-9 1-12 16,-3 3 10-16,-10 6-11 0,-9-1 9 15,-4 5-9-15,-6 2 12 16,-1-1-7-16,-9 6 8 16,-2-2-8-16,-8 8 9 15,-7 0-12-15,-8 4 10 16,4-3-10-16,-10 3 11 15,6-1-10-15,-3-3 8 16,2-1-10-16,-10 1 10 16,8 0-12-16,-5-5 12 15,5 7-11-15,3-2 9 16,6 2-10-16,5-2 11 16,7-2-11-16,5-2 10 15,7-1-9-15,6-2 11 16,6-4-11-16,9 2 11 15,6-3-10-15,15-5 10 16,6-4-10-16,15 0 10 16,-2 1-10-16,3-4 11 0,-11 8-12 15,2 0 11-15,-12 1-11 16,4-6 10-16,-7 2-10 16,2-4 10-16,-9 2-10 15,-4-3 10-15,-13 5-9 16,-9 1 8-16,-10 2-10 15,-14 5 10-15,-6 4-9 16,-12 3 11-16,4 2-9 0,-10 2 9 16,1-1-10-16,-9-1 10 15,3-1-12-15,-9 5 11 16,7-4-9-16,-4 7 9 16,17 0-11-16,5 5 11 15,12-5-12-15,10 7 9 16,14-1-9-16,19-16-354 15,9-16 117-15</inkml:trace>
        </inkml:traceGroup>
        <inkml:traceGroup>
          <inkml:annotationXML>
            <emma:emma xmlns:emma="http://www.w3.org/2003/04/emma" version="1.0">
              <emma:interpretation id="{8E9F45F5-B4E9-488D-8435-3B46B106B87D}" emma:medium="tactile" emma:mode="ink">
                <msink:context xmlns:msink="http://schemas.microsoft.com/ink/2010/main" type="inkWord" rotatedBoundingBox="6725,9169 7149,9150 7164,9488 6740,9506"/>
              </emma:interpretation>
              <emma:one-of disjunction-type="recognition" id="oneOf14">
                <emma:interpretation id="interp18" emma:lang="" emma:confidence="1">
                  <emma:literal/>
                </emma:interpretation>
              </emma:one-of>
            </emma:emma>
          </inkml:annotationXML>
          <inkml:trace contextRef="#ctx0" brushRef="#br0" timeOffset="178920.2463">6499 2613 1021 0,'6'16'329'16,"5"-12"63"-16,11 5-239 16,8-4-91-16,16-8 0 15,7-5-17-15,14-7 2 16,-1-7-7-16,2-26-456 16,-17 5 164-16</inkml:trace>
          <inkml:trace contextRef="#ctx0" brushRef="#br0" timeOffset="178668.919">6515 2313 1062 0,'0'0'340'0,"-2"-2"53"16,7 6-292-16,6 1-18 16,2 1-31-16,15-3-4 0,3 4-3 15,14-6-6-15,1 3-18 16,9-3-6-16,-7 6-8 15,-2-4-91-15,-19 2 431 16,-17 5-789-16,-20-4 315 0</inkml:trace>
        </inkml:traceGroup>
        <inkml:traceGroup>
          <inkml:annotationXML>
            <emma:emma xmlns:emma="http://www.w3.org/2003/04/emma" version="1.0">
              <emma:interpretation id="{04ECF894-B282-4F62-B117-A9DF3BA387CA}" emma:medium="tactile" emma:mode="ink">
                <msink:context xmlns:msink="http://schemas.microsoft.com/ink/2010/main" type="inkWord" rotatedBoundingBox="7743,8678 10089,8575 10157,10110 7810,10213"/>
              </emma:interpretation>
              <emma:one-of disjunction-type="recognition" id="oneOf15">
                <emma:interpretation id="interp19" emma:lang="" emma:confidence="1">
                  <emma:literal/>
                </emma:interpretation>
              </emma:one-of>
            </emma:emma>
          </inkml:annotationXML>
          <inkml:trace contextRef="#ctx0" brushRef="#br0" timeOffset="180746.413">7585 1818 1082 0,'4'0'353'16,"-9"0"57"-16,0 4-306 0,-2 7-26 16,1 4-45-16,-5 7 4 15,2 4-19-15,0 7 6 16,-3-1-17-16,4 7 6 16,5-5-16-16,3 3 8 15,8-3-9-15,8-8 11 16,5-5-8-16,9-11 10 15,4-8-9-15,3-14-30 16,0-4-38-16,-3-10-30 16,-8 0-23-16,-8-1-28 15,-7 7 27-15,-2 1 37 16,-9 6 48-16,0 11 52 16,3 4 44-16,-10 11 37 15,-2 6-5-15,-1 15-3 16,2 4-36-16,-4 7-3 15,6-3-33-15,3 2 4 0,6-13-15 16,5-8-23-16,2-12-42 16,14-14-329-16,7-14 68 15</inkml:trace>
          <inkml:trace contextRef="#ctx0" brushRef="#br0" timeOffset="181520.1474">7681 2610 392 0,'15'10'526'0,"-1"-15"-162"0,15 5-197 0,10-2 248 0,20-4-297 0,9-9-22 0,23-11 2 0,3 0-44 0,18-5-4 16,-15 5-37-16,2 5 4 0,-21 10-15 0,0 1 7 47,-25 7-6-47,-1 8-64 0,-19 6-44 0,-12 13-358 0,-17 7 36 0</inkml:trace>
          <inkml:trace contextRef="#ctx0" brushRef="#br0" timeOffset="180887.3252">8163 1869 1095 0,'-7'-7'316'16,"-2"9"81"-16,-8 11-323 0,-7 18-13 16,0 4-35-16,-2 11-5 15,5-4-18 1,9 2 9-16,14-10-9 0,9-4 7 16,7-12-11-16,11-8 12 15,2-16-7-15,10-14 9 16,1-9-10-16,3-10 11 15,-4 0-13-15,-4 0 8 16,-17 8-9-16,-11 1 13 16,-12 7-4-16,-13 5 17 15,-10 15-10-15,-8 11 6 16,0 8-14-16,0 10 3 16,8 0-17-16,6-2 8 15,12-6-8-15,8-2 10 16,5-3-42-16,13-5-42 0,5-8-357 15,9-16 72-15</inkml:trace>
          <inkml:trace contextRef="#ctx0" brushRef="#br0" timeOffset="181174.8472">8565 1852 973 0,'-8'28'261'0,"-2"16"90"15,-4 4-272-15,2 12 2 16,7-11-21-1,5 5 3-15,8-19-28 0,7-10 1 16,11-20-26-16,6-14 16 16,6-17-6-16,4-9 19 15,-2-7-6-15,-1-5 22 16,-16 3-10-16,-8-3 23 16,-15 6-12-16,-12 4 7 31,-10 11-26-31,-8 8-1 0,-4 13-31 0,-6 18 3 15,3 7-14-15,1 10-32 16,5 3-55-16,-3 3 268 16,2-4-664-16,-11 10 258 15</inkml:trace>
          <inkml:trace contextRef="#ctx0" brushRef="#br0" timeOffset="182285.1782">9475 2281 1215 0,'2'0'393'0,"-1"3"59"16,7 3-345-16,4 7-38 15,5 2-54-15,11 0 5 16,3-3-15-16,13-5 8 16,4-4-5-16,6-8-66 15,-7-6-23-15,-18 0-376 16,-13 6 46-16</inkml:trace>
          <inkml:trace contextRef="#ctx0" brushRef="#br0" timeOffset="181888.0774">8101 2902 917 0,'15'-20'340'0,"4"4"33"16,12-5-195-16,1 2-103 0,11 2 7 16,-6 8-31-16,0 5-2 15,-8 11-29-15,-11 12 2 16,-8 6-18-16,-16 15 12 16,-9 6-9-16,-13 6 32 15,-4-2 0-15,-10 8 25 16,3-6-8-16,-5-2 12 15,7-9-29-15,3-9-1 16,8-14-29-16,6-5 4 16,10-6-14-16,6-2 6 15,5-1-12-15,11 5 7 16,2-6-11-16,14 2 10 16,9-5-7-16,20-5 12 15,4-3-15-15,17-13-48 16,-6-7-55-16,4-8-143 15,-3 1-242-15,3-12-8 0</inkml:trace>
          <inkml:trace contextRef="#ctx0" brushRef="#br0" timeOffset="182558.188">9305 2623 805 0,'-12'21'403'15,"19"-5"-6"-15,14-9-163 16,11-1-124-16,7-3-43 16,20-4 5-16,1-9-35 15,16 2 0-15,-5-7-26 16,9-6-29-16,-22 5-68 0,-4-7-348 15,-17 1 65-15</inkml:trace>
          <inkml:trace contextRef="#ctx1" brushRef="#br0">7665 2706 0,'0'0'15,"0"0"16</inkml:trace>
          <inkml:trace contextRef="#ctx1" brushRef="#br0" timeOffset="64680.2913">8310 2588 0,'0'0'0,"0"0"0,0 0 0,0 0 0,0 0 0</inkml:trace>
        </inkml:traceGroup>
        <inkml:traceGroup>
          <inkml:annotationXML>
            <emma:emma xmlns:emma="http://www.w3.org/2003/04/emma" version="1.0">
              <emma:interpretation id="{23F52F84-445D-42CB-ABDA-C7937FC1E142}" emma:medium="tactile" emma:mode="ink">
                <msink:context xmlns:msink="http://schemas.microsoft.com/ink/2010/main" type="inkWord" rotatedBoundingBox="10671,8820 12466,8741 12505,9613 10709,9692"/>
              </emma:interpretation>
              <emma:one-of disjunction-type="recognition" id="oneOf16">
                <emma:interpretation id="interp20" emma:lang="" emma:confidence="1">
                  <emma:literal/>
                </emma:interpretation>
              </emma:one-of>
            </emma:emma>
          </inkml:annotationXML>
          <inkml:trace contextRef="#ctx0" brushRef="#br0" timeOffset="184960.4961">10677 2136 858 0,'10'-26'330'0,"-9"0"68"0,-4 5-213 16,-7 0-18-16,-1 7-40 15,-9 2 3-15,-4 1-56 16,1 11-11-16,1 5-38 15,-8 4 0-15,8 9-23 0,-1 18 7 16,0 3-13-16,4 13 9 16,9 1-11-16,7 2 11 15,8-7-11-15,19-10 10 16,0-16-8-16,15-11 13 16,3-19-9-16,10-17 13 15,-9-7-7-15,2-12 9 16,-13 0-10-16,-7-1 9 15,-17 8-12-15,-7 4 13 16,-10 12-12-16,-14 15 6 16,-6 11-12-16,-12 16-8 15,6 6-53-15,2 11-79 16,12-4 465-16,15 0-813 16,22-10 354-16</inkml:trace>
          <inkml:trace contextRef="#ctx0" brushRef="#br0" timeOffset="185157.9652">10910 2393 1043 0,'-8'47'263'16,"-5"14"91"-16,0 2-313 16,2 1 0-16,6-17-24 0,7-10-3 15,6-26-28-15,10-15-134 16,6-24-209-16,7-32 9 15</inkml:trace>
          <inkml:trace contextRef="#ctx0" brushRef="#br0" timeOffset="185480.8713">11316 1984 888 0,'1'-13'377'0,"-7"16"12"15,-5 5-212-15,-6 13-89 16,3 0-38-16,-7 2 8 15,5 1-22-15,3-3 5 16,9-1-22-16,6-9 1 16,4-6-19-16,12-11 12 15,8-1-10-15,7-7 8 16,2 2-9-16,6 7 8 0,-5 9-13 16,-7 2 6-16,-7 10-9 15,-7 10 6-15,-10 2-8 16,-10 11 12-1,-5 0-4-15,-8 9 20 0,-1-5 1 16,-2 4 21-16,0-9-4 16,-7 5 19-16,7-14-19 15,-2-5 6-15,1-11-22 16,-1-10 4-16,7-14-64 0,-4-18-87 16,14-4-374-16,-10-12 49 15</inkml:trace>
          <inkml:trace contextRef="#ctx0" brushRef="#br0" timeOffset="185759.8535">11296 1925 1162 0,'12'4'293'0,"4"-3"104"16,3 1-346-16,14 1-4 15,-2 5-25-15,14-6-3 16,-8-4-18-16,17 4 1 15,-12-4-49-15,2 1-350 0,-12 2 96 16</inkml:trace>
          <inkml:trace contextRef="#ctx0" brushRef="#br0" timeOffset="186100.0555">11922 2118 1008 0,'5'17'347'15,"-3"9"88"-15,3 3-285 0,0-2 9 16,-4 3-57-16,6-3-16 16,3-9-53-16,6-7-4 15,3-11-26-15,12-6-42 16,-3-10-48-16,2-9 102 15,1 3-489-15,-2 2 155 16</inkml:trace>
          <inkml:trace contextRef="#ctx0" brushRef="#br0" timeOffset="186111.0247">12239 2161 887 0,'-8'24'342'0,"-9"12"57"15,-2 6-211-15,-2 13-43 16,-2-3-26-16,-3 11 0 15,4-1-48-15,-1 1-7 0,5-11-45 16,5 3 0-16,5-19-30 16,3-10 360-16,13-4-826 15,7-5 381-15</inkml:trace>
        </inkml:traceGroup>
        <inkml:traceGroup>
          <inkml:annotationXML>
            <emma:emma xmlns:emma="http://www.w3.org/2003/04/emma" version="1.0">
              <emma:interpretation id="{242740C6-66A5-4772-90EE-09F198EFE15E}" emma:medium="tactile" emma:mode="ink">
                <msink:context xmlns:msink="http://schemas.microsoft.com/ink/2010/main" type="inkWord" rotatedBoundingBox="12897,8520 15233,8417 15269,9234 12933,9337"/>
              </emma:interpretation>
              <emma:one-of disjunction-type="recognition" id="oneOf17">
                <emma:interpretation id="interp21" emma:lang="" emma:confidence="1">
                  <emma:literal/>
                </emma:interpretation>
              </emma:one-of>
            </emma:emma>
          </inkml:annotationXML>
          <inkml:trace contextRef="#ctx0" brushRef="#br0" timeOffset="187359.6972">12691 2217 1162 0,'-8'-3'351'0,"7"5"80"15,5 3-326-15,0-1-26 16,2 3-33-16,12-1 3 16,6 1-23-16,14-7 3 15,7-3-17-15,15-10-12 16,-2-4-59-16,6-5 230 16,-6 6-634-16,-9-2 238 15</inkml:trace>
          <inkml:trace contextRef="#ctx0" brushRef="#br0" timeOffset="187655.4273">13334 1904 1073 0,'22'-18'301'16,"7"1"100"-16,-1 2-309 16,3 7-15-16,-4 8-27 15,4 6-2-15,-8 7-33 0,-4 7 5 16,-9 3-14-1,-8 7 10-15,-10 6-12 0,-15 14 10 16,-11 5-7-16,-11 15 20 16,4-8-5-16,-4 3 24 15,12-15-7 1,7-5 12-16,16-17-21 0,-1-5 2 16,16-10-25-16,5-4 5 15,1-5-14-15,13-1 10 16,7-3-9-16,6-10-29 15,4-4-52-15,13-7 424 16,-7-5-825-16,6-9 370 16</inkml:trace>
          <inkml:trace contextRef="#ctx0" brushRef="#br0" timeOffset="188016.2968">13981 1865 966 0,'6'-13'407'15,"-9"10"6"-15,-3 13-200 0,-3 9-146 16,-13 17 2-16,-6 3-32 16,1 8 8-16,2-5-17 15,11-6 3-15,12-13-22 16,7-7 2-16,11-11-12 0,10-7 11 16,0-8-12-1,11-3 13-15,-6 2-9 0,6 6 8 16,-9 8-14-16,3 12 4 15,-13 3-11-15,-4 13 6 16,-12 1-7-16,-7 9 8 16,-10-9-4-16,-4 2 13 15,-2-1-3-15,-2-3 26 16,2-9 0-16,-3 4 14 16,6-9-12-16,-5-8 9 15,2-14-23-15,-8-6-72 16,6-10-78-16,-4-11-358 15,7-9 21-15</inkml:trace>
          <inkml:trace contextRef="#ctx0" brushRef="#br0" timeOffset="188344.4185">14016 1878 1061 0,'25'-17'306'15,"-3"5"80"-15,11 1-284 0,-1-1-53 16,7 6-1-16,-3 1-35 15,6 0-18-15,0 4-43 16,7-4-345-16,-10-3 88 16</inkml:trace>
          <inkml:trace contextRef="#ctx0" brushRef="#br0" timeOffset="188480.2007">14628 1810 1124 0,'-18'16'254'0,"-11"19"122"15,-8 7-325-15,-2 13 21 16,1 2 1-16,4 9 20 16,15-11-23-16,11 5 0 15,9-13-33-15,12-1-4 16,10-19-25-16,13-10 8 16,1-17-10-16,7-10 13 15,-5-11-9-15,0-13 11 16,-13-4-12-16,0-10 8 15,-7 1-12-15,-12-5 16 16,-6 3-8-16,-9 0 14 16,-11 12-11-16,-11 3 9 0,-2 10-19 15,-5 14 4-15,1 12-14 16,-1 4-11-16,9 9-48 16,9 1 388-16,9 0-824 15,2-11 365-15</inkml:trace>
          <inkml:trace contextRef="#ctx0" brushRef="#br0" timeOffset="189447.1924">15001 1914 1248 0,'6'-10'373'16,"-6"14"88"-16,2 2-354 15,-4 12-20-15,1 6-31 16,-7 20-14-16,-4-2-13 16,-2 10 0-16,-1-5-14 0,5 2 0 15,4-17-1-15,8-11-69 16,2-16-75-16,8-10-365 15,-2-13 27-15</inkml:trace>
          <inkml:trace contextRef="#ctx0" brushRef="#br0" timeOffset="189710.0065">14967 1590 1384 0,'-2'-10'387'0,"-3"0"107"15,5 5-404-15,2 2-21 16,0 3-33-16,3 0-79 16,1 7-97-16,-3 4-354 15,-4-1 32-15</inkml:trace>
        </inkml:traceGroup>
        <inkml:traceGroup>
          <inkml:annotationXML>
            <emma:emma xmlns:emma="http://www.w3.org/2003/04/emma" version="1.0">
              <emma:interpretation id="{D23F449E-B39C-4A97-9045-1BB3E9284135}" emma:medium="tactile" emma:mode="ink">
                <msink:context xmlns:msink="http://schemas.microsoft.com/ink/2010/main" type="inkWord" rotatedBoundingBox="15872,8622 16960,8574 16998,9433 15909,9481">
                  <msink:destinationLink direction="with" ref="{9C15D69A-AE47-4D5D-A919-587361BC3E00}"/>
                </msink:context>
              </emma:interpretation>
              <emma:one-of disjunction-type="recognition" id="oneOf18">
                <emma:interpretation id="interp22" emma:lang="" emma:confidence="1">
                  <emma:literal/>
                </emma:interpretation>
              </emma:one-of>
            </emma:emma>
          </inkml:annotationXML>
          <inkml:trace contextRef="#ctx0" brushRef="#br0" timeOffset="193482.2131">15642 1992 1299 0,'1'2'308'0,"7"4"110"0,5-3-374 15,12-6-10-15,7 3 0 16,17 0 7-16,4-11-1 16,14 1-3-16,-6-1-13 15,12-2-21-15,-13-4-47 16,-3 11-76-16,-16-1 92 0,-7 20-432 16,-18 2 108-16</inkml:trace>
          <inkml:trace contextRef="#ctx0" brushRef="#br0" timeOffset="193757.477">15904 2200 1143 0,'-1'0'326'0,"2"3"74"16,3 2-322-16,9 3-30 15,3-2-26-15,8 1-2 16,7-7-6-16,19-5-2 15,1-7-6-15,9 0-20 16,0 0-33-16,-2 1-324 16,-16 8-44-16,-9 4-126 15</inkml:trace>
          <inkml:trace contextRef="#ctx0" brushRef="#br0" timeOffset="194077.2796">16385 1734 1319 0,'3'-2'304'15,"6"6"113"-15,4 2-383 0,13 5-22 16,5-1-10-16,13 2 2 16,-5-4-1-16,5 5 1 15,-5 0-2-15,0 9-2 16,-15 6 0-16,-1 4-1 15,-12 2-2-15,-13 12 1 16,-4-2 7-16,-10 11 2 16,-7 2 4-1,-14 7 6-15,-2-8 4 0,-12 8-1 16,3-5-3-16,-7 4 5 16,14-8-47-16,-4 7-415 15,12-17 128-15</inkml:trace>
        </inkml:traceGroup>
        <inkml:traceGroup>
          <inkml:annotationXML>
            <emma:emma xmlns:emma="http://www.w3.org/2003/04/emma" version="1.0">
              <emma:interpretation id="{FE9DD699-FA89-4700-B2B1-9F73B9A5CA33}" emma:medium="tactile" emma:mode="ink">
                <msink:context xmlns:msink="http://schemas.microsoft.com/ink/2010/main" type="inkWord" rotatedBoundingBox="17762,8480 20561,8357 20594,9106 17795,9229">
                  <msink:destinationLink direction="with" ref="{9C15D69A-AE47-4D5D-A919-587361BC3E00}"/>
                </msink:context>
              </emma:interpretation>
              <emma:one-of disjunction-type="recognition" id="oneOf19">
                <emma:interpretation id="interp23" emma:lang="" emma:confidence="1">
                  <emma:literal/>
                </emma:interpretation>
              </emma:one-of>
            </emma:emma>
          </inkml:annotationXML>
          <inkml:trace contextRef="#ctx0" brushRef="#br0" timeOffset="198031.5713">17930 1710 856 0,'8'-31'333'0,"-3"3"53"16,-10 7-212 0,-11 7-37-16,-10 5-34 0,-16 13-18 15,-5 7-39-15,-8 15-15 16,1 8-24-16,1 18-6 0,12 5 2 16,6 8 3-16,13-4 2 15,13 4 3-15,14-15 0 16,12-6 1-16,11-16-3 15,14-14 3-15,7-17 0 16,12-18 7-16,1-11 0 0,5-17 0 16,-12 0-2-16,-5-7 2 15,-21 9-4-15,-11-4 4 16,-13 17-2-16,-13 0 1 16,-12 10-5-16,-2 6-2 15,-8 8-5-15,-4 5-1 16,7 9-4-16,2 10-74 15,8 4-58-15,5 8-358 16,11 5 26-16</inkml:trace>
          <inkml:trace contextRef="#ctx0" brushRef="#br0" timeOffset="198442.1672">18284 2000 1327 0,'-3'6'287'0,"-4"16"126"16,1 4-389-16,-4 9-5 15,2 6-1-15,-4 11 1 16,6-9-3-16,4 1-2 15,6-11-7-15,2-6-3 16,7-17-29-16,2-8-37 16,1-20-170-16,10-11-200 15,-5-9-24-15</inkml:trace>
          <inkml:trace contextRef="#ctx0" brushRef="#br0" timeOffset="198816.2764">18605 1632 1123 0,'2'-5'337'0,"-11"5"82"0,-3 8-316 16,-10 12-2-16,-2 1-27 15,-3 8-11-15,7-6-16 16,5-4-7-16,11-4-22 16,13-9-8-16,8-6-3 15,9-3 2-15,4-2-1 0,8 0 0 16,-6 5-1-16,2 5-4 15,-13 6-3-15,2 10-3 16,-8 5-1-16,-6 8-1 16,-7 2 3-16,1 3-1 15,-11-5 1-15,-2 0 1 16,1-5 2-16,-3 1 14 16,-6-8 7-16,-4 3 13 15,-6-9 5-15,-4-3 1 16,-2-4-12-16,0-7-7 15,4-10-9-15,3-5-39 16,6-8-50-16,1-5-81 16,7-5-109-16,8-11-253 15,10 3 1-15</inkml:trace>
          <inkml:trace contextRef="#ctx0" brushRef="#br0" timeOffset="199071.3762">18493 1693 861 0,'11'-16'387'16,"1"7"23"-16,-1 0-201 15,4 6-85-15,1 2-43 16,10-3-22-16,0-1-32 16,10 2-7-16,-4-2-14 15,12 4-28-15,-4 1-52 16,2 5-363-16,-6 4 77 0</inkml:trace>
          <inkml:trace contextRef="#ctx0" brushRef="#br0" timeOffset="199433.0974">19067 1692 818 0,'-3'8'448'16,"1"5"-41"-16,-4 13-96 15,-1 5-234-15,3 12 16 16,0 1-10-16,6-2-9 16,8-16-24-16,11-5-13 15,5-16-25-15,17-19 0 0,5-11-9 16,5-14-94-16,-6-8-31 16,5-9-364-16,-10 12 15 15</inkml:trace>
          <inkml:trace contextRef="#ctx0" brushRef="#br0" timeOffset="199443.0613">19440 1687 945 0,'-16'44'358'16,"-2"6"45"-16,-11 13-191 15,1-6-88-15,-4 8 6 16,0-7-28 0,-1 2-17-16,9-11-39 0,9 1-15 15,7-14-14-15,5-7-128 16,6-13-331-16,-5-6-47 15,1-10-219-15</inkml:trace>
          <inkml:trace contextRef="#ctx0" brushRef="#br0" timeOffset="200338.8831">19800 1784 1133 0,'-1'-5'339'0,"2"2"75"15,6 3-316-15,14 3-27 16,7-3-21-16,15 4-16 15,6-3-3-15,9 1-10 16,1 0-2-16,4-2-13 16,-11 0 3-16,0-2-31 15,-10 2-37-15,-10-5-359 16,-12 7-25-16,-12-4-154 16</inkml:trace>
          <inkml:trace contextRef="#ctx0" brushRef="#br0" timeOffset="200637.8054">19825 1987 1145 0,'-4'16'257'0,"8"-3"111"16,5 3-329-16,13 1-14 16,3-6 5-16,18-1-4 15,-3-7-2-15,14-1-8 16,-1-4 4-16,14-1-35 15,-10 3-372-15,9 6 114 16</inkml:trace>
        </inkml:traceGroup>
        <inkml:traceGroup>
          <inkml:annotationXML>
            <emma:emma xmlns:emma="http://www.w3.org/2003/04/emma" version="1.0">
              <emma:interpretation id="{845A8602-47D8-486A-B5ED-B92E6EE933CB}" emma:medium="tactile" emma:mode="ink">
                <msink:context xmlns:msink="http://schemas.microsoft.com/ink/2010/main" type="inkWord" rotatedBoundingBox="21179,8374 23394,8277 23419,8853 21204,8951">
                  <msink:destinationLink direction="with" ref="{9C15D69A-AE47-4D5D-A919-587361BC3E00}"/>
                </msink:context>
              </emma:interpretation>
              <emma:one-of disjunction-type="recognition" id="oneOf20">
                <emma:interpretation id="interp24" emma:lang="" emma:confidence="1">
                  <emma:literal/>
                </emma:interpretation>
              </emma:one-of>
            </emma:emma>
          </inkml:annotationXML>
          <inkml:trace contextRef="#ctx0" brushRef="#br0" timeOffset="204372.1668">20967 1580 1009 0,'3'-21'354'16,"8"3"33"-16,9 3-237 15,2 6-123-15,6 5-4 16,-1 4-9-16,1 9-3 16,-7 4-4-16,-3 1 0 15,-8 2-5-15,-10 5 4 16,-7-3 7-16,-11 5 12 15,-3 1 2-15,-6 5 12 16,-1-1-1-16,-1 6 1 16,8 0-9-16,0 5-1 15,6-3-11-15,7 3-4 16,5-7-8-16,8-3-3 0,6-3-2 16,10 2 1-1,5-9-11-15,11-6-97 0,6-9-350 16,17-17 74-16</inkml:trace>
          <inkml:trace contextRef="#ctx0" brushRef="#br0" timeOffset="204713.9189">21654 1547 1151 0,'-44'25'252'15,"1"10"107"-15,-6 27-337 16,0 6-5-16,-1 8 20 15,16-7 2-15,11-6 3 16,15-19 0-16,20-14-11 16,7-17-21-16,23-14 0 15,2-12-4-15,16-16 2 16,-2-7 0-16,7-13 2 16,-16 2-5-16,-5-3 1 15,-23 9 14-15,-10 1 33 16,-9 14 6-16,-14 5 4 15,-9 6 1-15,-9 9-14 16,-3 7-33-16,-9 6-8 16,9 4-5-16,3 7-3 0,10-2-3 15,2-3-50 1,12-1-48-16,9-8-380 0,15 0 61 16</inkml:trace>
          <inkml:trace contextRef="#ctx0" brushRef="#br0" timeOffset="205062.7526">22081 1635 999 0,'-2'-6'312'0,"-9"2"46"16,-4 9-285-16,-1 10-28 16,-2 11-29-16,-6 16-24 15,9 2 17-15,4 11 4 16,9-10 2-16,9 1 3 15,9-12-3-15,10-5-1 16,6-21 1-16,11-8 12 16,5-11 0-16,9-22 5 15,-7-9-2-15,2-7 9 16,-16 1-4-16,-9-4 26 16,-17 13 8-16,-11 3 9 15,-16 10-11-15,-10 5-9 16,-9 8-28-16,-9 4-12 15,2 5-11-15,1 8-3 0,5 4-2 16,6 8-20-16,10-2-43 16,2 4-88-1,11-3 61-15,21-1-408 0,4-5 90 16</inkml:trace>
          <inkml:trace contextRef="#ctx0" brushRef="#br0" timeOffset="205580.0589">22731 1836 692 0,'0'7'480'0,"4"-2"-91"16,4-7-87-16,6-1-236 15,7-1-44-15,12 1-11 16,1-3-4-16,19-1 1 16,4-1-5-16,18-11-194 15,-6 1-205-15,1-7 3 16</inkml:trace>
          <inkml:trace contextRef="#ctx0" brushRef="#br0" timeOffset="205496.2957">23039 1515 995 0,'-8'3'354'0,"0"18"26"16,0 7-254-16,-6 17-74 15,-3 7-31-15,-2 13 1 16,1-3-2-16,5 3-2 0,7-13-10 16,9-9-1-16,5-12-3 15,6-13-11-15,3-12-28 16,-4-9-366-16,-2 0 101 15</inkml:trace>
        </inkml:traceGroup>
        <inkml:traceGroup>
          <inkml:annotationXML>
            <emma:emma xmlns:emma="http://www.w3.org/2003/04/emma" version="1.0">
              <emma:interpretation id="{C809E7F7-B33B-44E2-9249-F363D25DB35E}" emma:medium="tactile" emma:mode="ink">
                <msink:context xmlns:msink="http://schemas.microsoft.com/ink/2010/main" type="inkWord" rotatedBoundingBox="23923,7988 25780,7907 25815,8687 23958,8769">
                  <msink:destinationLink direction="with" ref="{9C15D69A-AE47-4D5D-A919-587361BC3E00}"/>
                </msink:context>
              </emma:interpretation>
              <emma:one-of disjunction-type="recognition" id="oneOf21">
                <emma:interpretation id="interp25" emma:lang="" emma:confidence="1">
                  <emma:literal/>
                </emma:interpretation>
              </emma:one-of>
            </emma:emma>
          </inkml:annotationXML>
          <inkml:trace contextRef="#ctx0" brushRef="#br0" timeOffset="206680.6028">24507 1278 1209 0,'-8'0'379'0,"2"8"60"0,-9 5-315 16,-1 5-87-16,-5 15-5 16,-2-4-30-16,5-5 8 15,10-1-9-15,8-5 8 16,13-13-11-16,13-4 8 15,3-2-7-15,9-3 8 16,-3-1-9-16,7 5 8 16,-9 4-9-16,3 4 6 15,-10 5-10 1,-7 6 5-16,-8 6-9 0,-6 5 9 16,-13 3-8-16,-7 6 10 15,-4-2-5-15,-9 0 10 0,-1-4-3 16,-10-1 20-16,7-6-5 15,-5-1 10-15,7-14-10 16,-2-11 7-16,9-11-59 16,-1-20-318-16,9-8-116 15,9-12-110-15</inkml:trace>
          <inkml:trace contextRef="#ctx0" brushRef="#br0" timeOffset="206954.9964">24491 1275 566 0,'10'-2'481'0,"6"-2"-107"16,2-1-21-16,9 3-292 16,1 2-37-16,14 5 2 15,-3-3-23-15,8-1-17 16,5-4-246-16,23-10-117 16,-12-16-62-16</inkml:trace>
          <inkml:trace contextRef="#ctx0" brushRef="#br0" timeOffset="207190.5141">25114 1241 1002 0,'-45'40'277'0,"-12"12"92"0,10 4-290 16,1 5 19-16,17-2-29 15,11-1-2-15,17-13-30 16,9-1-2-16,18-15-29 15,9-11 10-15,8-16-10 16,15-17 14-16,2-14-6 16,-3-13 8-16,-9-5-6 15,-5-5 27-15,-16 2-1 0,-9 4 25 32,-16 7-1-32,-9 7 7 0,-9 8-30 0,-10 12-1 15,-3 4-31 1,-4 6 0-16,2 6-14 0,1 5 7 15,5 1-14-15,4 1-63 16,8-1-45-16,4-2 433 16,9 2-822-16,8 11 383 15</inkml:trace>
          <inkml:trace contextRef="#ctx0" brushRef="#br0" timeOffset="207714.065">25536 1126 1230 0,'-5'-15'449'16,"3"2"74"-16,-1 0-303 16,1 5-79-16,1 0-23 15,1 5-76-15,-2-2-9 16,4 5-106-16,3-5-475 16,8-1 136-16</inkml:trace>
          <inkml:trace contextRef="#ctx0" brushRef="#br0" timeOffset="207504.4046">25534 1525 1046 0,'-2'3'415'0,"-4"8"1"16,3 14-225-16,-5 7-160 16,-7 14 0-16,-1-4-12 15,0 5 10-15,4-7-12 16,2-7 6-16,7-11-23 15,8-12-39-15,10-16-43 16,7-22-360-16,9-12 63 0</inkml:trace>
          <inkml:trace contextRef="#ctx0" brushRef="#br0" timeOffset="206387.1717">23703 1337 1152 0,'19'-12'261'0,"10"-2"115"0,10 4-337 16,12 7 5-16,-1 3-13 15,-1 6 6-15,-14 2-18 16,-5 12 2-16,-18 2-21 0,-18 11 15 16,-10 1-9-16,-17 16 11 15,-4-8-10-15,-12 7 16 16,7-7-8-16,0 0 16 15,10-9-6-15,6 1 7 16,11-7-14-16,9 1 1 16,6 0-17-16,9-2 5 15,6-7-7-15,11-3 10 16,6-9-10-16,15-9 13 16,4-6-32-16,15-10-56 15,-1-6-371-15,16-7 79 16</inkml:trace>
        </inkml:traceGroup>
      </inkml:traceGroup>
    </inkml:traceGroup>
    <inkml:traceGroup>
      <inkml:annotationXML>
        <emma:emma xmlns:emma="http://www.w3.org/2003/04/emma" version="1.0">
          <emma:interpretation id="{AF7697F9-906E-4BC0-804F-B90AE6F2E320}" emma:medium="tactile" emma:mode="ink">
            <msink:context xmlns:msink="http://schemas.microsoft.com/ink/2010/main" type="paragraph" rotatedBoundingBox="937,10767 10766,10189 10841,11462 1011,12040" alignmentLevel="1"/>
          </emma:interpretation>
        </emma:emma>
      </inkml:annotationXML>
      <inkml:traceGroup>
        <inkml:annotationXML>
          <emma:emma xmlns:emma="http://www.w3.org/2003/04/emma" version="1.0">
            <emma:interpretation id="{042F6F1D-B10C-4A29-9687-71C6AE244E6C}" emma:medium="tactile" emma:mode="ink">
              <msink:context xmlns:msink="http://schemas.microsoft.com/ink/2010/main" type="line" rotatedBoundingBox="937,10767 10766,10189 10841,11462 1011,12040"/>
            </emma:interpretation>
          </emma:emma>
        </inkml:annotationXML>
        <inkml:traceGroup>
          <inkml:annotationXML>
            <emma:emma xmlns:emma="http://www.w3.org/2003/04/emma" version="1.0">
              <emma:interpretation id="{C14DFFF9-5824-4451-A7C8-4DFD498E353D}" emma:medium="tactile" emma:mode="ink">
                <msink:context xmlns:msink="http://schemas.microsoft.com/ink/2010/main" type="inkWord" rotatedBoundingBox="949,10982 2088,10915 2141,11814 1002,11880"/>
              </emma:interpretation>
              <emma:one-of disjunction-type="recognition" id="oneOf22">
                <emma:interpretation id="interp26" emma:lang="" emma:confidence="1">
                  <emma:literal/>
                </emma:interpretation>
              </emma:one-of>
            </emma:emma>
          </inkml:annotationXML>
          <inkml:trace contextRef="#ctx0" brushRef="#br0" timeOffset="209487.0001">752 4316 1088 0,'-16'0'310'0,"4"-1"84"0,9 2-321 15,11 2-14-15,7 2-37 16,16 2-3-16,9 1-22 16,19 5 10-16,-1-3-11 15,15-10 12-15,-3-5-9 16,1-7 15-16,-11-4-29 16,-8 6 202-16,-21 6-585 0,-13 13 240 15</inkml:trace>
          <inkml:trace contextRef="#ctx0" brushRef="#br0" timeOffset="209699.4247">927 4598 939 0,'-26'5'320'16,"15"0"46"-16,8-2-236 16,11 1-74-16,13-3-7 15,5-1-37-15,16-1 4 16,3-1-13-16,19-8 9 15,-3-1-11-15,12-7 7 16,-11 0-40-16,1-6-347 16,-21 6 103-16</inkml:trace>
          <inkml:trace contextRef="#ctx0" brushRef="#br0" timeOffset="210010.6899">1428 4097 1016 0,'-5'-8'326'16,"5"3"46"-16,9 5-295 16,12 0-20-16,8 5-50 15,15 0 3-15,4-7-9 0,12-1 9 16,-1 3-11-16,-1 8 6 16,-9 12-13-16,-12 17 11 15,-17 15-5-15,-16 21 20 16,-20 0-5-16,-13 13 15 15,-2-7-9-15,-11 20 4 16,0-8-19-16,-8 13 2 16,3-15 194-16,-12-11-595 15</inkml:trace>
        </inkml:traceGroup>
        <inkml:traceGroup>
          <inkml:annotationXML>
            <emma:emma xmlns:emma="http://www.w3.org/2003/04/emma" version="1.0">
              <emma:interpretation id="{59D7CA1E-ED77-4FC0-ADF4-C08C09520303}" emma:medium="tactile" emma:mode="ink">
                <msink:context xmlns:msink="http://schemas.microsoft.com/ink/2010/main" type="inkWord" rotatedBoundingBox="3115,11004 4924,10898 4977,11807 3169,11913">
                  <msink:destinationLink direction="with" ref="{09B08CEC-8398-4405-AD90-EAF516BE4025}"/>
                </msink:context>
              </emma:interpretation>
              <emma:one-of disjunction-type="recognition" id="oneOf23">
                <emma:interpretation id="interp27" emma:lang="" emma:confidence="1">
                  <emma:literal/>
                </emma:interpretation>
              </emma:one-of>
            </emma:emma>
          </inkml:annotationXML>
          <inkml:trace contextRef="#ctx0" brushRef="#br0" timeOffset="213266.2181">4106 4152 1080 0,'-14'-3'316'16,"9"3"73"-16,2-3-295 0,4 8-48 16,10 3-7-16,7-2-31 15,13 1 6-15,11 3-11 16,20-7 10-16,0 3-13 16,12-7 11-16,-6-4-10 15,-1 0-25-15,-15 2-39 16,-8 3-337-16,-17 13 69 0</inkml:trace>
          <inkml:trace contextRef="#ctx0" brushRef="#br0" timeOffset="213580.5645">4148 4475 1114 0,'2'3'259'0,"13"7"105"15,4-3-328-15,14 4-2 16,4-3-14-16,11-3 9 16,3-2-16-16,15-1 6 15,1-2-14-15,11-7 440 16,-4 4-826-16,-1-12 420 16</inkml:trace>
          <inkml:trace contextRef="#ctx0" brushRef="#br0" timeOffset="212455.6913">2890 4147 877 0,'-7'5'307'16,"2"10"41"-16,5 1-232 16,8 13-48-16,4 2-38 15,7 10 8-15,4-4-23 0,11 7 6 16,-3-10-17-16,8-3 8 15,-3-15-12-15,9-6 10 16,-6-14-9-16,6-12-11 16,-6-10 457-16,5-5-814 15,-10-1 405-15</inkml:trace>
          <inkml:trace contextRef="#ctx0" brushRef="#br0" timeOffset="212505.5591">3524 4122 916 0,'-36'58'306'0,"-12"15"66"15,2 2-258-15,-2 6-10 16,9-8-43-16,1 0-6 0,14-12-34 16,0 7 2-16,7-3-20 15,1 3 7-15,3-9-17 16,-1 7 388-16,4-12-780 15,0-6 380-15</inkml:trace>
        </inkml:traceGroup>
        <inkml:traceGroup>
          <inkml:annotationXML>
            <emma:emma xmlns:emma="http://www.w3.org/2003/04/emma" version="1.0">
              <emma:interpretation id="{A4AF6E42-0CC6-447A-AEBA-8CAD830E1A43}" emma:medium="tactile" emma:mode="ink">
                <msink:context xmlns:msink="http://schemas.microsoft.com/ink/2010/main" type="inkWord" rotatedBoundingBox="5644,10490 10766,10189 10820,11110 5698,11411">
                  <msink:destinationLink direction="with" ref="{09B08CEC-8398-4405-AD90-EAF516BE4025}"/>
                </msink:context>
              </emma:interpretation>
              <emma:one-of disjunction-type="recognition" id="oneOf24">
                <emma:interpretation id="interp28" emma:lang="" emma:confidence="1">
                  <emma:literal/>
                </emma:interpretation>
              </emma:one-of>
            </emma:emma>
          </inkml:annotationXML>
          <inkml:trace contextRef="#ctx0" brushRef="#br0" timeOffset="219159.6199">7363 4274 1000 0,'-8'-2'319'16,"6"-4"63"-16,7 3-289 15,10-5-16-15,9-1-42 16,10 0-7 0,5-1-20-16,15-1 8 0,-1 4-15 0,7 4 14 15,-1 6-35-15,4-3-312 16,-3 3-63-16,5 5-111 15</inkml:trace>
          <inkml:trace contextRef="#ctx0" brushRef="#br0" timeOffset="219139.1494">7600 3984 1048 0,'-2'-8'317'0,"2"-1"83"0,0 0-263 16,0 9-52-16,-1 5-1 16,1 4-45-16,-4 21-5 15,3 7-32-15,-1 13 9 16,2 5-13-16,0 7 9 15,3-13-9-15,2 4 9 16,0-14-10-16,5-8 10 16,-4-12-9-16,3-6-4 15,-3-8-41-15,-4-7 124 16,-7-10-514-16,-5-3 178 16</inkml:trace>
          <inkml:trace contextRef="#ctx0" brushRef="#br0" timeOffset="219576.9632">8377 3826 1030 0,'5'-1'379'0,"-7"-3"41"15,-6 11-283-15,-5 16-54 0,-8 11-52 16,-2 6-5-16,1 4-19 16,5 3 8-16,11-14-11 15,11-6 10-15,8-7-13 16,16-11 9-16,2-7-9 15,12-7 11-15,0-3-11 16,4-2 8-16,-7 1-11 16,4 2 8-16,-13 9-14 0,-5 6 8 15,-13 5-9-15,-15 13 11 16,-12 4-10-16,-9 5 16 16,0-1-6-16,-3 3 20 15,5-6-1-15,-3-4 24 16,4-4-10-16,-9-2 12 15,2-5-21-15,-9-6 3 16,3-7-25-16,-6-12-4 16,9-4-50-16,0-8-83 15,8-7 142-15,10-5-490 16,9 6 135-16</inkml:trace>
          <inkml:trace contextRef="#ctx0" brushRef="#br0" timeOffset="219895.9112">8354 3914 1083 0,'15'-16'313'0,"4"-1"81"16,4 8-318-16,4-6-9 0,-1 5-40 15,13 4-1-15,-3-1-19 16,8 4-50 0,0 3 340-16,14-6-693 0,-8-6 291 15</inkml:trace>
          <inkml:trace contextRef="#ctx0" brushRef="#br0" timeOffset="220083.9249">9068 3732 1073 0,'-10'5'298'0,"-8"3"82"16,-9 10-316-16,-16 13 2 16,1 11-32-16,-6 16 12 15,9-4-12-15,3 8 15 16,20-7-20-16,4 0 7 15,16-16-21-15,10 3 6 16,11-11-20-16,12-12 13 16,7-12-11-16,11-12 12 15,-2-11-10-15,7-9 12 16,-13-7-14-16,-4-7 10 16,-14 0-12-16,-10-13 30 15,-14-3-5-15,-6 3 22 16,-4 10-11-16,-16 0 12 15,3 17-31-15,-11 6 3 0,-2 8-22 16,-2 3 8 0,11 8-10-16,-4 4-19 0,14 8-55 15,3 6-68-15,5-1 180 16,17 3-523-16,2 1 186 16</inkml:trace>
          <inkml:trace contextRef="#ctx0" brushRef="#br0" timeOffset="220462.7127">9590 3804 965 0,'-5'-4'379'0,"-8"4"22"16,-3 4-249-16,-7 12-81 16,-3 10-49-16,-3 14 5 15,5 4-16-15,3 13 17 16,9-8-7-16,9 1 10 15,10-6-17-15,10-7 7 16,9-16-19-16,13-6 16 16,4-10-8-16,13-17 14 15,1-6-9-15,3-11 11 16,-16-5-17-16,-5-6 20 16,-15 2-2-16,-14-9 22 15,-15 8-12-15,-8 0 11 0,-15 8-26 16,-22 4-1-16,-8 16-54 15,-22 9 147-15,2 12-613 16,-33 42 220-16</inkml:trace>
          <inkml:trace contextRef="#ctx0" brushRef="#br0" timeOffset="217602.1173">5559 3676 961 0,'5'-10'325'16,"-5"-2"53"-16,2 8-222 15,0-1-66-15,-1 5 1 16,-1 0-23-16,-3 11-8 16,-4 2-20-16,-4 18-11 15,-5 5-14-15,-8 22 1 16,1-5-4-16,2 17-2 16,5-15-3-16,3 7-1 15,11-18-2-15,2-2 1 16,8-15 1-16,5-1 1 0,7-14 1 15,9-9 2-15,5-6-2 16,11-10 0 0,-3-3 0-16,7-5-42 0,-12-9-32 15,-6 9-43-15,-13-5-11 16,-2-8-9-16,-13 5 41 16,1-3 29-16,-1-1 45 0,-3 7 27 15,-5 5 22-15,7 8 28 16,-4 8 7-16,-4 13 1 15,1 13-19-15,-8 17-14 16,-5 9-29-16,-5 14-4 16,5-1-2-16,4 0 1 15,4-9 0-15,7-7 0 16,8-15-1-16,12-8-19 16,5-11-43-16,12-15-358 15,9-8 87-15</inkml:trace>
          <inkml:trace contextRef="#ctx0" brushRef="#br0" timeOffset="217951.0342">6130 3784 1010 0,'-8'-8'205'0,"-6"8"162"16,-4 18-289-16,-6 24-17 0,-4 10 74 15,-3 14-103-15,7 4 1 16,4 6 10-16,11-16-6 15,10 0-2-15,9-19-9 16,11-10 0-16,7-17-7 16,12-14 0-16,4-11-2 15,11-13 3-15,-5-7-5 16,2-10-3-16,-14 1-5 16,-9-2 1-16,-15 4 9 0,-10 1 19 15,-11 6 3-15,-14-1-1 16,-8 11-1-16,-10 6-12 15,0 5-18-15,-3 10-5 16,9 9 1-16,4 0-24 16,15 4-36-16,4 3-71 15,10-3-23-15,8 0-332 16,10-6 57-16</inkml:trace>
          <inkml:trace contextRef="#ctx0" brushRef="#br0" timeOffset="218297.6127">6624 3783 824 0,'9'-10'358'0,"-4"7"25"0,-10 6-206 15,-8 20-65-15,-6 9-47 16,-10 23-15-16,-2 7-22 16,5 11 9-16,8-5 2 15,5 3 3-15,11-24-3 16,11-1-2-16,2-14-16 15,12-16 2-15,9-14-5 16,13-12 3-16,4-12-3 16,6-13 2-16,-11-2-7 0,0-10-2 15,-15 0-5-15,-8-8 9 16,-8 8 5-16,-10-7 17 16,-9 9 3-16,-10 4 3 15,-9 12-10-15,-10 7-8 16,-6 12-16-16,-4 11-5 15,2 16 3-15,0 10-68 16,12 7-78-16,18 7-374 16,10-14 29-16</inkml:trace>
          <inkml:trace contextRef="#ctx0" brushRef="#br0" timeOffset="222143.359">10341 3688 1056 0,'3'-12'299'0,"-1"5"95"0,-2 7-293 15,-7 3-20-15,3 5-17 16,-8 13-17-16,-1 10-17 15,-3 16-11-15,0-1 5 16,0 12-5-16,9-6 7 16,4 6-11-16,9-24 8 15,12 5-8-15,5-14 8 0,11-9-8 16,2-13 10-16,7 0-9 16,-4-7 5-16,-1-6-12 15,-8-2 10-15,-8-12-103 16,-5-2 289-16,-10-21-674 15,-12-3 225-15</inkml:trace>
          <inkml:trace contextRef="#ctx0" brushRef="#br0" timeOffset="222463.2906">10367 3367 1258 0,'-8'-14'346'0,"0"6"101"15,3 6-361-15,-8 5-28 16,-3 10-13-16,-13 21-138 0,-7 2-353 16</inkml:trace>
        </inkml:traceGroup>
      </inkml:traceGroup>
    </inkml:traceGroup>
    <inkml:traceGroup>
      <inkml:annotationXML>
        <emma:emma xmlns:emma="http://www.w3.org/2003/04/emma" version="1.0">
          <emma:interpretation id="{AD721BD2-AAE7-49B1-AB58-1CD0C9D4004D}" emma:medium="tactile" emma:mode="ink">
            <msink:context xmlns:msink="http://schemas.microsoft.com/ink/2010/main" type="paragraph" rotatedBoundingBox="520,12574 19283,11253 19374,12555 611,13876" alignmentLevel="1"/>
          </emma:interpretation>
        </emma:emma>
      </inkml:annotationXML>
      <inkml:traceGroup>
        <inkml:annotationXML>
          <emma:emma xmlns:emma="http://www.w3.org/2003/04/emma" version="1.0">
            <emma:interpretation id="{5E12785E-2B10-40BB-8F19-06700BB54948}" emma:medium="tactile" emma:mode="ink">
              <msink:context xmlns:msink="http://schemas.microsoft.com/ink/2010/main" type="line" rotatedBoundingBox="520,12574 19283,11253 19374,12555 611,13876"/>
            </emma:interpretation>
          </emma:emma>
        </inkml:annotationXML>
        <inkml:traceGroup>
          <inkml:annotationXML>
            <emma:emma xmlns:emma="http://www.w3.org/2003/04/emma" version="1.0">
              <emma:interpretation id="{1DCE08F8-5322-468C-A274-0CD32C4B1E0C}" emma:medium="tactile" emma:mode="ink">
                <msink:context xmlns:msink="http://schemas.microsoft.com/ink/2010/main" type="inkWord" rotatedBoundingBox="555,13080 1699,13000 1751,13739 607,13819"/>
              </emma:interpretation>
              <emma:one-of disjunction-type="recognition" id="oneOf25">
                <emma:interpretation id="interp29" emma:lang="" emma:confidence="1">
                  <emma:literal/>
                </emma:interpretation>
              </emma:one-of>
            </emma:emma>
          </inkml:annotationXML>
          <inkml:trace contextRef="#ctx0" brushRef="#br0" timeOffset="236297.7742">647 6217 806 0,'-10'-10'298'0,"0"6"29"16,-8 4-209-16,0 4-62 16,-9 6-19-16,-2 5-16 15,-5 3-2-15,3 1 8 0,-3 5-9 16,8 1 2-16,1 7-8 16,8 4 3-16,0 11-9 15,9 3 11-15,5 9-7 16,5-4 8-16,2 0-10 15,8-13 7-15,6-1-10 16,4-14 5-16,9-6-9 16,7-9 9-16,2-8-8 15,-4-8 9-15,-1-6-8 16,-5-6 9-16,-8-1-8 16,-5-4 6-16,-4 0-8 15,-9 0 7-15,-2 0-7 16,-7 0 10-16,-6 6-5 15,-4 4 7-15,-3 3-9 0,-3 5 8 16,-1 9-11-16,0 1 6 16,5 4-9-16,4 5 9 15,5 0-12-15,8-6 8 16,4-3-11-16,8-1 8 16,7-9-7-16,7-4 9 15,7-6-6-15,2-4 9 16,6-9-11-16,-5 5 5 15,-4-4-9-15,-9 14 5 0,-7 9-11 16,-8 7 11-16,-5 15-6 16,-3 4 6-16,-5 3-6 15,-1 4 12-15,-4 5-5 16,2-8 9-16,0-3-6 16,5-3 7-16,1-8-5 15,5-6-18-15,-1-9-274 16,6 4-96-16,-1-10-82 15</inkml:trace>
          <inkml:trace contextRef="#ctx0" brushRef="#br0" timeOffset="236860.3005">1107 6214 893 0,'-6'-13'288'0,"-2"3"45"16,-1 9-238-16,1 1-48 0,4 11-19 16,-3 7-12-16,-4 3 2 15,1 10-8-15,-1 8 9 16,-6 9-5-16,4 1 10 16,5 14-7-16,3-3 10 15,9 0-9-15,2-13 4 0,9 3-11 16,1-20 6-16,3-9-11 15,4-7 7 1,11-10-9-16,2-14 11 0,6-5-8 16,-1-6 7-16,2-6-7 15,-10-4 4-15,-4-6-9 16,-11 1 7-16,-5-1-8 16,-8 2 7-16,-7 8 1 15,-6 11 7-15,-10 4-2 16,-8 12 7-16,-9 12-7 15,-4 9 1-15,-4 6-10 16,8 7 4-16,2 4-6 16,15-6 7-16,5-3-9 15,12-6 9-15,9-8-12 16,7-7 8-16,11-10-9 16,11-12 11-16,11-11-17 0,1-6-9 15,6-8-46-15,-13 1-6 16,-3 10-19-16,-13 10 14 15,-5 8 8-15,-9 20 45 16,-4 8 2-16,-3 6 18 16,-2 14-5-16,-5-3 12 15,-1 7-2-15,-2-6 12 16,0 6-5-16,2-8 8 16,6 5-4-16,-1-11 49 0,-2 6-413 15,-3-15 158-15</inkml:trace>
        </inkml:traceGroup>
        <inkml:traceGroup>
          <inkml:annotationXML>
            <emma:emma xmlns:emma="http://www.w3.org/2003/04/emma" version="1.0">
              <emma:interpretation id="{7EAA3386-2264-4A58-BA4C-6E2131B19B1C}" emma:medium="tactile" emma:mode="ink">
                <msink:context xmlns:msink="http://schemas.microsoft.com/ink/2010/main" type="inkWord" rotatedBoundingBox="2150,12459 4370,12303 4462,13605 2242,13761"/>
              </emma:interpretation>
              <emma:one-of disjunction-type="recognition" id="oneOf26">
                <emma:interpretation id="interp30" emma:lang="" emma:confidence="1">
                  <emma:literal/>
                </emma:interpretation>
              </emma:one-of>
            </emma:emma>
          </inkml:annotationXML>
          <inkml:trace contextRef="#ctx0" brushRef="#br0" timeOffset="250929.3669">2830 6830 711 0,'6'2'405'16,"-1"1"-45"-1,6-3-70-15,11-3-230 0,13-12 11 16,9-1-18-16,11-15-1 16,4-1-31-16,10-1 1 15,-7 11-22-15,4 1 8 16,-10 16-17-16,-3 3-47 16,-16 2-30-16,-7 7-322 15,-14-1 44-15</inkml:trace>
          <inkml:trace contextRef="#ctx0" brushRef="#br0" timeOffset="251245.6395">2929 6094 1116 0,'6'-12'323'0,"-3"4"72"16,10 5-288-16,8-7-55 16,10 6 3-16,3-5-21 0,12 1 7 15,1-1-24-15,10-1 4 16,-4 2-19-16,10 1 11 16,-9 2-48-16,-1 2 204 15,-12 13-606-15,-15 14 231 16</inkml:trace>
          <inkml:trace contextRef="#ctx0" brushRef="#br0" timeOffset="250648.6053">3159 6022 1082 0,'2'-4'288'0,"-1"5"97"15,1 2-310-15,6 10-5 16,-11 7-30-16,3 14 11 16,0 7-31-16,-5 10 3 15,5 8-21-15,1 6 10 0,4-9-13 16,-1 3 9-16,-3-12-10 16,-4-2 10-16,3-12-11 15,0-7 2-15,-3-7-47 16,-5-4-84-16,-1-12-283 15,-8-6 27-15</inkml:trace>
          <inkml:trace contextRef="#ctx0" brushRef="#br0" timeOffset="251690.3126">4074 5948 924 0,'-13'-8'362'0,"-5"6"31"16,-5 2-186-16,2 8-110 0,-6 7 3 15,-4 1-37-15,-2 2-3 16,6 8-39-16,-4 5 0 16,8-1-21-16,5 13 8 15,12-4-14-15,-5-2 13 16,9-5-12-16,5-1 10 16,2-10-11-16,8-5 10 15,5-1-10-15,11-4 14 16,2-4-11-16,13 3 12 15,-5-2-9-15,8 1 8 16,-8 4-12-16,1 9 10 16,-7 2-11-16,-4 5 10 15,-8 4-11-15,-3 2 10 16,-10-7-11-16,-5 3 11 16,-6-4-8-16,-9-1 30 15,-5-11 2-15,-11 12 38 0,-6-11-1 16,-10 7 20-16,-3-5-27 15,-3 6 0-15,4-14-38 16,3 0 1-16,12-15-30 16,3-5-110-16,12-8 165 15,5-14-582-15,7-4 134 16</inkml:trace>
          <inkml:trace contextRef="#ctx0" brushRef="#br0" timeOffset="252753.3598">2475 5688 1058 0,'-9'4'270'15,"1"10"81"-15,0 9-308 0,-2 11-13 16,4 8-22-16,6 4 15 16,-2-6-10-16,6-4 8 15,-1-10-15-15,10-15 14 16,-2-19-16-16,10-21 12 15,7-10-13-15,8-29 11 16,-4-2-18-16,4-3 8 16,-9 13-11-16,-9 15 8 15,-10 23-9-15,-6 21 6 16,-5 19-10-16,-4 24 14 16,1 8-4-16,-1 22 19 15,7-4 0-15,5 5 14 16,3-20-13-16,7-4 6 15,6-25-29-15,3-45-382 16,-3-28 121-16</inkml:trace>
          <inkml:trace contextRef="#ctx0" brushRef="#br0" timeOffset="237275.938">1980 6355 1111 0,'-5'-8'434'0,"2"-2"35"0,1 4-274 16,0 4-116-16,1 7-33 15,-1 1-30-15,2 6-70 16,-1-1-61-16,5 4-357 15,3-6 45-15</inkml:trace>
          <inkml:trace contextRef="#ctx0" brushRef="#br0" timeOffset="237416.567">2121 6704 1064 0,'-11'14'276'0,"-4"6"84"15,2-4-305-15,0 10-20 16,2-7-13-16,1-2-19 0,7-6-363 16,-1 7 115-16</inkml:trace>
        </inkml:traceGroup>
        <inkml:traceGroup>
          <inkml:annotationXML>
            <emma:emma xmlns:emma="http://www.w3.org/2003/04/emma" version="1.0">
              <emma:interpretation id="{268D421D-DC9E-4B0C-8126-1C88BECC2F8E}" emma:medium="tactile" emma:mode="ink">
                <msink:context xmlns:msink="http://schemas.microsoft.com/ink/2010/main" type="inkWord" rotatedBoundingBox="4897,12353 7832,12147 7909,13238 4974,13444"/>
              </emma:interpretation>
              <emma:one-of disjunction-type="recognition" id="oneOf27">
                <emma:interpretation id="interp31" emma:lang="" emma:confidence="1">
                  <emma:literal/>
                </emma:interpretation>
              </emma:one-of>
            </emma:emma>
          </inkml:annotationXML>
          <inkml:trace contextRef="#ctx0" brushRef="#br0" timeOffset="253288.7195">4724 6410 963 0,'-1'11'283'0,"7"2"51"16,7-3-250-16,15 0-54 16,7-2-2-16,17-5-2 0,3-4 8 15,12-6-12-15,-4-3 1 16,7-1-13-16,-12 3-17 15,1-3-42-15,-12 4-315 16,-5-3 72-16</inkml:trace>
          <inkml:trace contextRef="#ctx0" brushRef="#br0" timeOffset="253224.3455">4711 6074 1058 0,'-1'5'250'15,"4"-2"98"-15,8 4-292 0,10 3-5 16,5-5 8-16,15-4-3 15,4 1-2-15,18-9-19 16,-3-2-9-16,7 0-18 16,-12 3 4-16,-5 0-48 15,-24 7-21-15,-3 14-347 16,-16 7 66-16</inkml:trace>
          <inkml:trace contextRef="#ctx0" brushRef="#br0" timeOffset="255310.9347">5817 5886 998 0,'0'-14'309'16,"0"4"82"-16,-1 3-283 16,1 11-12-16,0 10-40 15,-3 14 13-15,4 3-34 16,-6 17 8-16,0 1-17 15,-6 9 10-15,1 1-23 16,-6 4 7-16,3-11-17 0,0 1 13 16,7-17-13-16,-6-8 10 15,6-14-11-15,3-4 9 16,4-2-12-16,6 0 10 16,4 0-14-16,5 7 12 15,2-2-11-15,3 2 9 16,-1-2-9-16,6-2 10 15,0-3-11-15,3-5 14 16,0-6-11-16,5-7 4 16,-5-3-46-16,-1-5-36 15,-6-3-378-15,0 2 74 16</inkml:trace>
          <inkml:trace contextRef="#ctx0" brushRef="#br0" timeOffset="255982.5287">6430 5917 1071 0,'9'-2'341'0,"-11"-1"52"0,-8 10-265 16,7 6-85-16,-3 14 0 16,-3-1-23-16,5 11 8 15,-1 6-19-15,-3 5 7 16,-1-4-18-16,3 10 11 16,-1-12-13-16,1-5 16 15,4-11-5-15,1-8 19 16,4-10-8-16,-5-10 20 15,4-6-14-15,-4-13 5 16,2-3-17-16,-1-15 7 16,2-2-20-16,-2-9 10 15,-2 8-11-15,-4-12 9 16,-1 14-10-16,-3 3-1 16,1 9 7-16,3 4 23 0,2 14-10 15,4 5 13-15,2-1-2 16,8 9-11-16,0 0-23 15,9 0 8 1,6-1-13-16,11 4 15 0,-6-9-8 16,10-3 11-16,-7-7-10 15,2-5 12-15,-6-6-11 16,1-1 11-16,-6 2-11 16,1 4 12-16,-11 6-12 0,-2 3 5 15,-4 14-14-15,-2 13 11 16,-4 16-12-16,1 16 12 15,-2 11-5-15,-3 13 15 16,-2-2-9-16,2 8 12 16,3-12-11-16,4-4 12 15,3-17-13-15,3-11 9 16,-1-20-10-16,3-10 4 16,-4-10-55-16,3-10 251 15,-3-3-685-15,-3-4 265 16</inkml:trace>
          <inkml:trace contextRef="#ctx0" brushRef="#br0" timeOffset="256708.7498">6846 5354 1078 0,'-2'-3'336'16,"-1"-2"58"-16,3 12-315 15,0 17-13-15,1 7-45 16,3 8 13-16,2 8-7 15,4-5 12-15,6-13-15 0,5-8 8 16,5-16-17-16,10-15 7 16,6-12-11-16,5-21 9 15,-5-8-13-15,-1-3 7 16,-14 12-15-16,-7 11 11 16,-14 12-13-16,-4 20 3 15,-7 9-12-15,-3 22 11 16,-3 6-10-16,-6 18 14 15,3 0-4-15,9 4 14 16,0-17-11-16,8 0-48 16,14-18-400-16,-9-15 113 15</inkml:trace>
          <inkml:trace contextRef="#ctx1" brushRef="#br0" timeOffset="158978.8559">7653 6367 0,'0'0'16</inkml:trace>
        </inkml:traceGroup>
        <inkml:traceGroup>
          <inkml:annotationXML>
            <emma:emma xmlns:emma="http://www.w3.org/2003/04/emma" version="1.0">
              <emma:interpretation id="{2FC05BFD-34CF-4B84-B904-278B4970C9B3}" emma:medium="tactile" emma:mode="ink">
                <msink:context xmlns:msink="http://schemas.microsoft.com/ink/2010/main" type="inkWord" rotatedBoundingBox="8675,12283 13167,11967 13233,12904 8741,13220"/>
              </emma:interpretation>
              <emma:one-of disjunction-type="recognition" id="oneOf28">
                <emma:interpretation id="interp32" emma:lang="" emma:confidence="1">
                  <emma:literal/>
                </emma:interpretation>
              </emma:one-of>
            </emma:emma>
          </inkml:annotationXML>
          <inkml:trace contextRef="#ctx0" brushRef="#br0" timeOffset="267152.7493">10112 5962 936 0,'8'-4'296'0,"5"4"57"15,4 1-224-15,4 1-76 0,10 3 4 16,1 1-13-16,7-1-8 16,1 3-15-16,8 2-2 15,-13-4-7-15,1-1 420 16,-7-1-821-16,-18-22 415 15</inkml:trace>
          <inkml:trace contextRef="#ctx0" brushRef="#br0" timeOffset="267577.1276">10865 5591 1031 0,'-7'3'290'0,"-1"12"65"16,-6 17-269-16,-1 7-68 15,-1 16-2-15,1 1-3 16,4 5-1-16,4-7-5 0,7-4-1 16,5-14-3-16,3-4 2 15,2-12-2-15,-2-9-22 16,0-6-322-16,4-10-28 16,-2-3-122-16</inkml:trace>
          <inkml:trace contextRef="#ctx0" brushRef="#br0" timeOffset="267733.7764">11186 5541 1105 0,'2'-3'303'0,"-6"4"74"15,0 6-320-15,-4 10-17 16,-2 6-23-16,-2 2-9 15,3 2 1-15,4 2 0 0,0-9-4 16,11-4-1-16,6-6 1 16,7-7 2-16,4-5 1 15,5 1-1-15,-4-1-1 16,8 2-2-16,-6 8-4 16,-1 7-3-16,-3 4-1 15,-2 12-3-15,-9 6 1 16,-1 7 0-16,-10-3 7 15,-10 1 8-15,0-11 7 0,-7 0 19 16,-3-9 10-16,-1 4 19 16,3-8-2-16,-8 0 2 15,2-15-16-15,0-6-10 16,-2-9-17-16,-7-9-74 16,4-13-58-16,5-11-359 15,3-7 34-15</inkml:trace>
          <inkml:trace contextRef="#ctx0" brushRef="#br0" timeOffset="264333.7425">8499 5714 1047 0,'1'-6'308'15,"-2"3"91"-15,4 4-311 16,-6 15-5-16,1 4-41 0,-11 14-3 16,5 8-34-16,1 4 11 15,7-11-11-15,5 1 10 16,10-20-12-16,7-13 15 15,3-8-12-15,15-9 10 16,1-7-12-16,9 5 6 16,-4 7-13-16,-3 16 4 15,-15 11-11-15,-9 16 4 16,-12 8-10-16,-14 16 10 16,-6-6-6-16,-8 12 14 15,0-11 2-15,-8-4 33 16,8-12 1-16,-3-8 26 15,3-11-5-15,-7-13 12 16,5-7-32-16,-4-14 3 16,6-3-33-16,-4-14-74 15,11 2-65-15,2-3-353 16,14 7 22-16</inkml:trace>
          <inkml:trace contextRef="#ctx0" brushRef="#br0" timeOffset="264630.4645">8573 5877 909 0,'8'-22'346'0,"2"8"32"0,6-2-206 31,4 6-114-31,10-5-4 0,5 4-40 0,5 0-1 16,4 2-52 0,8 1-347-16,-8 0 105 0</inkml:trace>
          <inkml:trace contextRef="#ctx0" brushRef="#br0" timeOffset="264841.4225">9256 5662 869 0,'3'-3'349'0,"-8"6"22"16,-9 9-232-16,-2 10-48 16,-10 8-55-16,-5 17-2 15,0 3-18-15,5 10 10 16,7-10-16-16,7 2 13 15,12-13-13-15,12 3 8 16,5-16-13-16,11-5 14 0,4-13-13 16,14-12 12-16,-1-18-9 15,2-3 12 1,-5-5-15-16,-3-10 14 0,-18 4-3 16,-11-1 29-16,-10-1-2 15,-11 3 15-15,-10 10-12 16,-13 8 3-16,-2 4-29 15,-8 5 1-15,5-1-16 16,10 3 7-16,19 1-15 0,-1 2 7 16,9 1-15-16,10 7-31 15,4-2-37-15,4 2-46 16,12 3-26-16,17-1-327 16,0-4 90-16</inkml:trace>
          <inkml:trace contextRef="#ctx0" brushRef="#br0" timeOffset="265170.6784">9603 5776 714 0,'2'0'425'0,"-6"-2"-35"16,0-1-142-16,-5 5-123 15,0 1-70-15,-6 16-10 16,2 11-31-16,-1 18 0 16,5-1-14-16,9 10 9 15,9-12-6-15,7-1 10 0,8-19-10 16,9-3 14-16,2-15-7 15,16-10 16-15,-6-12-9 16,4-11 15-16,-10-8-10 16,-9-8 17-16,-13 0-10 15,-6-5 26-15,-11 3-8 16,-7 5 12-16,-2 10-20 16,-8 3 6-16,-7 8-29 15,-3 8 6-15,4 5-19 0,-3 7 7 16,5 4-13-1,6 4 10-15,5 0-34 0,2 3-70 16,7-3-66-16,2-1-344 16,3-7 14-16</inkml:trace>
          <inkml:trace contextRef="#ctx0" brushRef="#br0" timeOffset="268120.6408">11228 5507 979 0,'10'-15'303'16,"-2"9"61"-16,8 6-255 15,1 0-70-15,7 0-7 0,5 6-20 16,12-6-2-16,-1 3-26 15,17-6-353-15,-4 6 113 16</inkml:trace>
          <inkml:trace contextRef="#ctx0" brushRef="#br0" timeOffset="268245.3064">11824 5437 908 0,'-18'5'336'0,"-5"5"29"0,-5 16-209 15,-1 8-104-15,-3 9-3 16,6 3-18-16,3 9 0 16,12-8-7-16,8 3-4 15,9-8-9-15,12-4-1 16,8-17-1-16,9-8 7 16,6-16-1-16,6-14 5 15,-5-14-2-15,-1-9 0 16,-10-2-8-16,-7-7 1 15,-11 9-3-15,-7 2 10 16,-9 11 3-16,-8 1 4 16,-7 8-1-16,-13 7-3 15,0 4-10-15,-8 7-5 16,4 7-4-16,1 2-1 0,9 3 0 16,4-3-34-16,15 3-34 15,3-3 48-15,4-2-432 16,14-2 129-16</inkml:trace>
          <inkml:trace contextRef="#ctx0" brushRef="#br0" timeOffset="268646.3176">12270 5406 658 0,'3'-5'354'0,"-3"0"-18"16,-5-1-123-16,-2 9-122 15,-6 7-38-15,-8 8-6 16,2 6-17-16,-7 13-1 16,2 4-3-16,1 9 8 15,7-1-2-15,4 9 1 16,11-7-7-16,7 0-2 16,12-13-11-16,11-11 1 15,7-15 2-15,11-16 10 16,0-13 2-16,3-14 10 15,-8-3 0-15,1-8 12 16,-16 1-3-16,-7-3 17 16,-7 9-3-16,-15-1 2 0,-11 7-14 15,-13 3-9-15,-3 9-22 16,-15 4-5-16,5 7-8 16,2 6-3-16,9 6 0 15,6 4-25-15,12 3-36 16,3 3-78-16,7-1-33 15,7 1 196-15,4 0-517 0,12 7 246 16</inkml:trace>
          <inkml:trace contextRef="#ctx0" brushRef="#br0" timeOffset="269112.124">12923 5586 755 0,'13'-13'438'16,"-1"8"-41"-16,-3 10-113 15,-5 10-211-15,-8 14-3 16,-5 3-33-16,-6 15-5 0,-1-1-3 15,0 4-6-15,6-14-12 16,7-5-3-16,3-13-1 16,8-20-17-16,3-16-44 15,10-19-379-15,-6-9 95 16</inkml:trace>
          <inkml:trace contextRef="#ctx0" brushRef="#br0" timeOffset="269121.6186">12915 5314 1110 0,'-3'-7'381'16,"0"-1"56"-16,1 3-276 15,4 7-103-15,1-2-9 16,0 0-36-16,0 0-68 16,4 0-387-16,-7-7 106 15</inkml:trace>
          <inkml:trace contextRef="#ctx1" brushRef="#br0" timeOffset="172215.1915">9088 6083 0,'0'0'0,"0"0"0,0 0 16</inkml:trace>
          <inkml:trace contextRef="#ctx1" brushRef="#br0" timeOffset="145428.5412">11144 5236 0</inkml:trace>
        </inkml:traceGroup>
        <inkml:traceGroup>
          <inkml:annotationXML>
            <emma:emma xmlns:emma="http://www.w3.org/2003/04/emma" version="1.0">
              <emma:interpretation id="{0DE07E04-73A7-4BAA-82AE-33C119FDBBE8}" emma:medium="tactile" emma:mode="ink">
                <msink:context xmlns:msink="http://schemas.microsoft.com/ink/2010/main" type="inkWord" rotatedBoundingBox="13713,12165 16393,11977 16441,12659 13761,12848"/>
              </emma:interpretation>
              <emma:one-of disjunction-type="recognition" id="oneOf29">
                <emma:interpretation id="interp33" emma:lang="" emma:confidence="1">
                  <emma:literal/>
                </emma:interpretation>
              </emma:one-of>
            </emma:emma>
          </inkml:annotationXML>
          <inkml:trace contextRef="#ctx0" brushRef="#br0" timeOffset="272638.3255">14591 5288 747 0,'8'-23'323'0,"-3"-1"17"16,-4 12-177-16,2 12-88 16,-7 10-35-16,-1 16-10 15,-5 6-20-15,-9 14 2 16,-7 3 6-16,-4 11 1 15,1-9-3-15,3 6-1 16,10-6-5-16,10-8-2 16,7-10-2-16,9-6 4 15,8-7-1-15,11-10 2 16,2-7 1-16,8-6 1 16,-5-7-3-16,3-5 0 15,-6-1-1-15,5-4-6 16,-11 1-21-16,3-5 96 15,-8 3-463-15,-1-2 167 16</inkml:trace>
          <inkml:trace contextRef="#ctx0" brushRef="#br0" timeOffset="272964.162">14780 5424 725 0,'-4'10'300'15,"-5"9"1"-15,3 9-146 16,-2 7-127-16,1 4-10 0,1 4 1 15,6-3-3-15,8 4-4 16,7-4-2-16,7-7-323 16,9-6 109-16</inkml:trace>
          <inkml:trace contextRef="#ctx0" brushRef="#br0" timeOffset="273308.3836">15364 5288 921 0,'-21'-5'284'15,"3"10"45"-15,-8 17-233 16,-6 6-84-16,-9 11-1 15,4 8-2-15,-2 8 7 16,12-8 1-16,12 10 1 0,12-7-3 16,13-3-2-16,11-16-4 15,9-8 3-15,9-12 3 16,8-17 6-16,2-14 0 16,8-7 1-16,-9-4-3 15,1-13 4-15,-12 3 0 0,-9-2 18 16,-15 0 5-16,-11 5 4 15,-17 10-7-15,-9 0-8 16,-12 12-18-16,-6 6-7 16,-4 6-7-16,7 2-1 15,5 5 1-15,12 5-32 16,5-1-27-16,8 7-47 16,2 3 64-16,19 5-393 15,-4 3 138-15</inkml:trace>
          <inkml:trace contextRef="#ctx0" brushRef="#br0" timeOffset="273759.2783">16156 5320 450 0,'10'-26'471'0,"-15"2"-110"0,-10 1 15 16,-8 12-267-16,-16 3-34 15,2 16-43-15,-15 11-15 16,0 10-15-16,-8 15 1 16,12-2 0-16,-1 12 4 15,21-5 1-15,15 6 1 16,15-10-3-16,14 1 0 16,10-17-1-16,16-10 7 15,5-12 5 1,12-19 5-16,-4-9 1 0,5-13 1 15,-15-1-8-15,-2-11-2 16,-19 4-6-16,-13-3-1 16,-17 9-5-16,-22 5-80 0,-12 12-340 15,-40 14 84-15</inkml:trace>
          <inkml:trace contextRef="#ctx0" brushRef="#br0" timeOffset="270452.7097">13501 5700 1002 0,'5'-2'272'0,"6"-4"76"16,7 2-278-16,11 1-25 15,2 0-10-15,16 0-8 16,0 1-4-16,8-4-10 0,0 2 1 15,3-2-10 1,-10-2 5-16,-8 0-8 0,-12 1 1 16,-11-1 3-16,-10 3-376 15,-9 7 123-15</inkml:trace>
          <inkml:trace contextRef="#ctx0" brushRef="#br0" timeOffset="270835.2806">13527 5915 937 0,'1'10'243'0,"11"5"89"16,9-4-252-16,14-4-5 16,9-4-2-16,19-8-11 15,-4 0-12-15,7-3-22 16,-9 6-12-16,0 2-10 15,-17 7-10-15,7-1-377 16,-9-7 123-16</inkml:trace>
        </inkml:traceGroup>
        <inkml:traceGroup>
          <inkml:annotationXML>
            <emma:emma xmlns:emma="http://www.w3.org/2003/04/emma" version="1.0">
              <emma:interpretation id="{509AA78C-D89C-427D-A139-394BF9D0C05B}" emma:medium="tactile" emma:mode="ink">
                <msink:context xmlns:msink="http://schemas.microsoft.com/ink/2010/main" type="inkWord" rotatedBoundingBox="16847,11829 19311,11655 19365,12420 16901,12593"/>
              </emma:interpretation>
              <emma:one-of disjunction-type="recognition" id="oneOf30">
                <emma:interpretation id="interp34" emma:lang="" emma:confidence="1">
                  <emma:literal/>
                </emma:interpretation>
              </emma:one-of>
            </emma:emma>
          </inkml:annotationXML>
          <inkml:trace contextRef="#ctx0" brushRef="#br0" timeOffset="276285.5484">16646 5520 1052 0,'3'-2'246'0,"-1"4"90"0,6-2-300 16,8 0-17-16,3-4 0 16,10 1-8-16,10-3 6 15,12-4-10-15,-3 5 3 16,11-5-31-16,-7 2-48 15,1-6-284-15,-9 6 55 0</inkml:trace>
          <inkml:trace contextRef="#ctx0" brushRef="#br0" timeOffset="275852.1789">16861 5218 873 0,'-11'-8'297'0,"0"8"37"15,3 13-240-15,3 13-40 16,-2 13-30-16,2 18-19 15,2 1 0-15,1 4-7 16,6-7 9-16,2-5-7 16,6-14 8-16,-1-9-7 15,0-11 11-15,1-6-20 16,-6-8-14-16,-4-1-322 16,-2-2 89-16</inkml:trace>
          <inkml:trace contextRef="#ctx0" brushRef="#br0" timeOffset="276363.3344">17385 5122 654 0,'5'-14'375'0,"-5"1"-23"15,-5 11-143-15,-1 12-91 16,-7 11-59-16,-8 11-27 15,1 9-15-15,1 8-10 16,-1-14 8-16,11 1-10 16,7-13 5-16,15-4-7 15,3-9 9-15,15-4-12 0,1-7 7 16,12-1-24-16,-6-3 4 16,5 4-11-1,-9 2 9-15,-3 9-12 0,-13 6 18 16,-10 10-10-16,-13 2 8 15,-11 12-4-15,-5-2 17 16,-8 2 9-16,-2-7 21 16,-8-4 5-16,7-5 13 15,-1-3-4-15,7-8-1 0,-1-8-14 16,4-7-3-16,-3-12-16 16,3-11-35-16,-1-17-343 15,16 3-37-15,3-9-136 16</inkml:trace>
          <inkml:trace contextRef="#ctx0" brushRef="#br0" timeOffset="276856.8931">17440 5151 711 0,'20'-12'268'0,"6"0"14"16,-2 6-163-16,13 2-92 15,1 4-9-15,6 2 10 16,-2 1-107-16,11 1-209 15,-4-4 53-15</inkml:trace>
          <inkml:trace contextRef="#ctx0" brushRef="#br0" timeOffset="276869.8545">18044 5057 518 0,'-10'-1'451'0,"-8"1"-107"16,-6 14-11-16,-13 7-287 15,-7 23-16-15,5 7-7 16,0 5-8-16,15-4 8 15,14 5-9-15,15-20 2 16,11-4-9-16,8-11 6 0,14-4-5 16,1-14 10-16,9-11-7 15,1-9 8-15,1-9-10 32,-8-5 6-32,-3-11-10 0,-14-1 6 0,-12-2 7 15,-12 4 12-15,-19-4-6 16,-9 10 6-16,-11 6-7 15,3 10-10-15,-6 7-13 16,14 9 6-16,1 4-11 16,13 8 7-16,13 4-43 15,5 3-13-15,9-4-37 16,14 4-6-16,16-2-129 16,1-7-17-16,21-1-116 15,-4-1-67-15</inkml:trace>
          <inkml:trace contextRef="#ctx0" brushRef="#br0" timeOffset="277182.612">18453 5143 737 0,'14'-11'339'0,"-6"3"-4"0,-6 1-173 16,-10 6-79-1,-8 4-46-15,-14 15-15 0,-4 6-7 16,-10 10-13-16,4 10 8 16,-2 5-1-16,16-9 7 15,5 2-7-15,14-7 9 16,10-8-8-16,12-14 3 0,17-2-3 15,12-11 8-15,18-14-8 16,4-9 8 0,9-1-9-16,-13-5 2 0,-4-12-8 15,-19 7 12-15,-8-3 7 16,-17 4 19-16,-10-1 2 16,-12 13 9-16,-10 2-14 15,-15 6-7-15,-14 0-20 16,-1 6 0-16,-9 2-12 15,7 4 7-15,4 6-9 16,19 3 7-16,7 5-47 16,12 4-21-16,10 9 92 15,11 2-460-15,12 4 158 16</inkml:trace>
          <inkml:trace contextRef="#ctx0" brushRef="#br0" timeOffset="277731.7493">19051 5184 1087 0,'-2'0'287'0,"-1"8"74"16,-10 20-306-16,-3 1-41 15,-7 11-14-15,1-1 9 16,2 3-6-16,10-12 9 15,9 0-9-15,7-5 7 0,12-6-8 16,3-12 12-16,7-7 59 16,4-8-440-16,-6-12 171 15</inkml:trace>
          <inkml:trace contextRef="#ctx0" brushRef="#br0" timeOffset="277737.7234">19074 4837 1387 0,'-10'-18'318'0,"2"5"121"15,6 7-403-15,1 6-23 0,1 6-21 16,-5 13-434 0,-2 6 134-16</inkml:trace>
        </inkml:traceGroup>
      </inkml:traceGroup>
    </inkml:traceGroup>
    <inkml:traceGroup>
      <inkml:annotationXML>
        <emma:emma xmlns:emma="http://www.w3.org/2003/04/emma" version="1.0">
          <emma:interpretation id="{7DF341B5-5DC6-4C9B-8867-942BEEB83279}" emma:medium="tactile" emma:mode="ink">
            <msink:context xmlns:msink="http://schemas.microsoft.com/ink/2010/main" type="paragraph" rotatedBoundingBox="8731,13709 16699,13308 16740,14123 8772,14524" alignmentLevel="3"/>
          </emma:interpretation>
        </emma:emma>
      </inkml:annotationXML>
      <inkml:traceGroup>
        <inkml:annotationXML>
          <emma:emma xmlns:emma="http://www.w3.org/2003/04/emma" version="1.0">
            <emma:interpretation id="{58973FD2-333C-4EA7-A65E-56167C495DF3}" emma:medium="tactile" emma:mode="ink">
              <msink:context xmlns:msink="http://schemas.microsoft.com/ink/2010/main" type="line" rotatedBoundingBox="8731,13709 16699,13308 16740,14123 8772,14524"/>
            </emma:interpretation>
          </emma:emma>
        </inkml:annotationXML>
        <inkml:traceGroup>
          <inkml:annotationXML>
            <emma:emma xmlns:emma="http://www.w3.org/2003/04/emma" version="1.0">
              <emma:interpretation id="{4C86C6DB-A1CB-49FA-B88F-E4EABCA9B4CA}" emma:medium="tactile" emma:mode="ink">
                <msink:context xmlns:msink="http://schemas.microsoft.com/ink/2010/main" type="inkWord" rotatedBoundingBox="8743,13948 10659,13851 10684,14352 8768,14449"/>
              </emma:interpretation>
              <emma:one-of disjunction-type="recognition" id="oneOf31">
                <emma:interpretation id="interp35" emma:lang="" emma:confidence="1">
                  <emma:literal/>
                </emma:interpretation>
              </emma:one-of>
            </emma:emma>
          </inkml:annotationXML>
          <inkml:trace contextRef="#ctx0" brushRef="#br0" timeOffset="280701.1548">8536 7447 862 0,'-10'16'206'0,"7"2"79"0,13-4-255 16,9-7 22-16,9-12-12 15,20-13 12-15,11-16-15 16,15-15 7-16,1-4-33 16,11-10 3-16,-20 6-13 15,-9 3 9-15,-18 12-11 16,-13 8 10-16,-16 21-10 0,-9 10 13 16,-4 11-10-16,-10 11 9 15,-1 9-10-15,-3 11 10 16,3 1-13-16,-1 6 8 15,10-4-9-15,4-3 10 16,4-7-9-16,8-4 9 16,2-9-8-16,7-6-1 15,6-6-4-15,17-20-333 16,4-5 103-16</inkml:trace>
          <inkml:trace contextRef="#ctx0" brushRef="#br0" timeOffset="281263.2806">9548 7049 879 0,'-3'-10'305'16,"-1"10"31"-16,-9 10-220 15,-4 11-84-15,-6 25-7 0,-5 9-25 16,1 16 11-16,7-8-7 16,9 6 10-16,11-18-12 15,15-13 10-15,9-17-10 16,15-11 18-16,6-18-5 15,12-15 19-15,-2-6-8 16,4-14 20-16,-14 6-9 16,-6-12 22-16,-18 4-8 15,-5 0 16-15,-19 1-22 16,-8 3 3 0,-12 14-29-16,-8 2-2 0,-5 12-19 0,-1 9 9 15,5 5-12-15,4 7 10 16,9 5-9-16,1 7 9 15,10-1-14-15,6 4-24 16,7-7-24-16,13-1-32 16,11-9-20-16,13-6 29 15,10-8-140-15,10-10-170 16,-4-4 63-16</inkml:trace>
          <inkml:trace contextRef="#ctx0" brushRef="#br0" timeOffset="281409.4491">10077 7012 890 0,'-5'11'239'0,"-11"15"68"0,-5 13-255 16,-7 21-10-16,4 5-19 16,3 8 17-16,9-7-14 15,12-4 9-15,7-20-16 16,12-8 6-16,7-14-16 16,16-14 23-16,4-14-7 15,14-13 15-15,-2-3-10 16,2-14 9-16,-10 3-19 15,-3-11 14-15,-17 9-9 0,-8-8 25 16,-10 6-7-16,-12-5 16 16,-12 15-22-16,-9 0 6 15,-10 12-27-15,-14 11 3 16,0 6-20-16,-11 10 10 16,9 6-13-16,0-2 13 15,15-2-12-15,3 1 10 16,12-5-8-16,8-2-80 15,7-1-36-15,13-3-328 16,9-7 13-16</inkml:trace>
        </inkml:traceGroup>
        <inkml:traceGroup>
          <inkml:annotationXML>
            <emma:emma xmlns:emma="http://www.w3.org/2003/04/emma" version="1.0">
              <emma:interpretation id="{4699B392-00EC-4FC4-864B-F2FBC7DFBB15}" emma:medium="tactile" emma:mode="ink">
                <msink:context xmlns:msink="http://schemas.microsoft.com/ink/2010/main" type="inkWord" rotatedBoundingBox="12658,13928 13440,13888 13460,14288 12678,14327"/>
              </emma:interpretation>
              <emma:one-of disjunction-type="recognition" id="oneOf32">
                <emma:interpretation id="interp36" emma:lang="" emma:confidence="1">
                  <emma:literal/>
                </emma:interpretation>
              </emma:one-of>
            </emma:emma>
          </inkml:annotationXML>
          <inkml:trace contextRef="#ctx0" brushRef="#br0" timeOffset="282430.6993">12438 7464 1078 0,'16'4'232'15,"19"-4"110"-15,8-5-325 16,22-3 16-16,8-4-12 0,16-6 10 16,-1 1-16-16,8 0 7 15,-14 8-13-15,-4 4-364 16,-26 3 122-16</inkml:trace>
          <inkml:trace contextRef="#ctx0" brushRef="#br0" timeOffset="282419.7327">12761 7122 816 0,'-24'-8'301'0,"-4"-3"55"16,10-1-216-16,4-1 19 15,2 4-36-15,7 4 9 16,7 0-41-16,1 8-12 16,10 4-52-16,15 4-9 15,9 2-25-15,17 0 11 16,7-2-7-16,14-1 11 16,-4-5-9-16,2-5 10 15,-18-2-7-15,-11-4-48 16,-18 1-50-16,-23 3-352 15,-22 7 48-15</inkml:trace>
        </inkml:traceGroup>
        <inkml:traceGroup>
          <inkml:annotationXML>
            <emma:emma xmlns:emma="http://www.w3.org/2003/04/emma" version="1.0">
              <emma:interpretation id="{664A6F88-72A9-41D1-B3CC-B3702143CB0D}" emma:medium="tactile" emma:mode="ink">
                <msink:context xmlns:msink="http://schemas.microsoft.com/ink/2010/main" type="inkWord" rotatedBoundingBox="14306,13428 16699,13308 16739,14095 14345,14215"/>
              </emma:interpretation>
              <emma:one-of disjunction-type="recognition" id="oneOf33">
                <emma:interpretation id="interp37" emma:lang="" emma:confidence="0">
                  <emma:literal>2000:</emma:literal>
                </emma:interpretation>
                <emma:interpretation id="interp38" emma:lang="" emma:confidence="0">
                  <emma:literal>200%</emma:literal>
                </emma:interpretation>
                <emma:interpretation id="interp39" emma:lang="" emma:confidence="0">
                  <emma:literal>20080</emma:literal>
                </emma:interpretation>
                <emma:interpretation id="interp40" emma:lang="" emma:confidence="0">
                  <emma:literal>2000"</emma:literal>
                </emma:interpretation>
                <emma:interpretation id="interp41" emma:lang="" emma:confidence="0">
                  <emma:literal>20090</emma:literal>
                </emma:interpretation>
              </emma:one-of>
            </emma:emma>
          </inkml:annotationXML>
          <inkml:trace contextRef="#ctx0" brushRef="#br0" timeOffset="284623.297">14085 6942 969 0,'16'-24'260'16,"15"-5"74"-16,9 1-279 15,17 0-15-15,-2 6-19 0,3 6-4 16,-9 9-7-16,-2 10-3 16,-18 10-4-16,-8 13-2 15,-21 5-1-15,-16 11 0 16,-13 2 2-16,-12 5 3 15,-4-4 0-15,-4 2 0 16,7-6 0-16,7-4 0 16,10-6-2-16,9 1 0 15,8-6-1-15,16-1-1 16,8-6 0-16,18 2 1 16,8-10 2-16,23-2-10 15,5-6-9-15,14-19-338 16,6-10 99-16</inkml:trace>
          <inkml:trace contextRef="#ctx0" brushRef="#br0" timeOffset="285078.8372">15084 6910 1003 0,'-18'-20'301'0,"-15"7"56"0,-6 13-278 16,-12 10-45-16,-3 9-24 15,-1 11 1-15,9 2-2 16,11 5 0-1,17-1 1-15,15 5-2 0,14-6-4 16,15-4 3-16,10-10-2 16,19-11 5-16,3-18 0 15,15-12 3-15,-1-6-3 16,4-11 2-16,-19 3-5 16,-4-5 0-16,-24 2-3 0,-12 0 8 15,-19 9 0-15,-13 0 1 16,-17 9 2-16,-20 8-3 15,-5 7-6-15,-11 8-4 16,8 5 0-16,2 6-4 16,20 3 2-16,8 3-1 15,15 0-1-15,12 3-27 16,9-1-20-16,15 1-20 16,13-8-73-16,26-6-255 15,2-10 67-15</inkml:trace>
          <inkml:trace contextRef="#ctx0" brushRef="#br0" timeOffset="285355.7861">15638 6848 648 0,'15'-23'401'0,"-5"6"-47"0,-10 7-109 16,-10 5-164-16,-13 10-48 16,-12 11-13-16,-8 5-16 15,-2 12 0-15,4-1 0 16,7 10 4-16,13-5 2 15,12 6-1-15,15-6-2 0,14 3 0 16,10-10-3-16,19-11 4 16,8-12 1-16,14-15 4 15,-3-14-2-15,4-10 2 16,-14 0-3-16,-1-9 0 16,-23 5 3-16,-7-4 16 15,-15 7 7-15,-9-1 12 16,-19 10 0-16,-15-2-6 15,-13 10-18-15,-17 9-8 16,-4 6-13-16,-3 9-1 16,14 6-1-16,9 7 0 15,20 1-1-15,7 5-47 16,15 1-22-16,6 1-27 16,10-2-338-16,12 3 81 0</inkml:trace>
          <inkml:trace contextRef="#ctx0" brushRef="#br0" timeOffset="286851.5532">16187 6884 588 0,'-10'-10'401'15,"-5"0"-64"-15,-7 10-76 16,-8 5-199-16,0 13-27 15,-3 3-27-15,-1 10-5 16,11 1 0-16,6 7 3 16,7-1 2-16,10 4-1 15,6-7 1-15,7 4 0 16,5-11-2-16,8-9 8 16,-2-9 6-16,9-8 20 15,-7-14 8-15,5-4 12 16,-7-8-5-16,-3-9 4 15,-6-2-15-15,-7-1-5 0,-8 2-12 16,-7 2-5-16,-7 7-9 16,-14 4-30-16,-4 10-71 15,-7 9-350-15,-8 7 71 16</inkml:trace>
          <inkml:trace contextRef="#ctx0" brushRef="#br0" timeOffset="285931.0294">16385 6475 1285 0,'-12'-16'282'0,"4"13"114"0,3 11-379 15,2 16-11-15,3 10-6 16,5 8-52-16,1 0-345 16,-4-24 101-16</inkml:trace>
          <inkml:trace contextRef="#ctx0" brushRef="#br0" timeOffset="285923.0533">16479 6842 1170 0,'0'-2'257'0,"-5"13"104"16,-8 10-343-16,-3 12-10 15,-7-2-6-15,3 8 5 16,6-5 0-16,7 0 2 16,9-7-2-16,6 2 2 15,3-11-1-15,2-6-30 16,0-11 140-16,-1-9-490 15,-4-6 178-15</inkml:trace>
        </inkml:traceGroup>
      </inkml:traceGroup>
    </inkml:traceGroup>
    <inkml:traceGroup>
      <inkml:annotationXML>
        <emma:emma xmlns:emma="http://www.w3.org/2003/04/emma" version="1.0">
          <emma:interpretation id="{61CBA330-2A4B-41DD-8F69-E9C5F3FC0FA0}" emma:medium="tactile" emma:mode="ink">
            <msink:context xmlns:msink="http://schemas.microsoft.com/ink/2010/main" type="paragraph" rotatedBoundingBox="7801,14851 21067,14062 21157,15583 7891,16372" alignmentLevel="2"/>
          </emma:interpretation>
        </emma:emma>
      </inkml:annotationXML>
      <inkml:traceGroup>
        <inkml:annotationXML>
          <emma:emma xmlns:emma="http://www.w3.org/2003/04/emma" version="1.0">
            <emma:interpretation id="{EC01C45C-17A1-43BD-ADB5-4E5970528328}" emma:medium="tactile" emma:mode="ink">
              <msink:context xmlns:msink="http://schemas.microsoft.com/ink/2010/main" type="line" rotatedBoundingBox="7801,14851 21067,14062 21157,15583 7891,16372"/>
            </emma:interpretation>
          </emma:emma>
        </inkml:annotationXML>
        <inkml:traceGroup>
          <inkml:annotationXML>
            <emma:emma xmlns:emma="http://www.w3.org/2003/04/emma" version="1.0">
              <emma:interpretation id="{DF569FE3-5CA5-4423-8DDE-37AD80F18D91}" emma:medium="tactile" emma:mode="ink">
                <msink:context xmlns:msink="http://schemas.microsoft.com/ink/2010/main" type="inkWord" rotatedBoundingBox="7833,15390 9473,15292 9519,16067 7879,16165"/>
              </emma:interpretation>
              <emma:one-of disjunction-type="recognition" id="oneOf34">
                <emma:interpretation id="interp42" emma:lang="" emma:confidence="1">
                  <emma:literal/>
                </emma:interpretation>
              </emma:one-of>
            </emma:emma>
          </inkml:annotationXML>
          <inkml:trace contextRef="#ctx0" brushRef="#br0" timeOffset="293550.7702">7616 8778 968 0,'-8'2'254'0,"10"-1"64"0,33-1-257 47,-17 0-44-47,0 0 4 0,83-3-5 0,9 0 7 15,21-8-12-15,6-6 4 16,-52 6-12-16,-18 3 5 0,-7 6-10 15,-23 6 61-15,-14 13-404 16,-25 4 151-16</inkml:trace>
          <inkml:trace contextRef="#ctx0" brushRef="#br0" timeOffset="294106.1171">7832 8999 1121 0,'-16'0'272'0,"11"-2"85"16,11 4-318-16,7-2-31 16,3 0-2-16,22-7-4 15,7 1 11-15,22-6-8 16,4 3 9-16,18-1-10 16,-11 8 4-16,8 9-9 15,-21 3 5-15,0 3-63 16,-13 0-309-16,8-9 82 0</inkml:trace>
          <inkml:trace contextRef="#ctx0" brushRef="#br0" timeOffset="294226.8792">8708 8504 1237 0,'-13'-18'278'0,"6"4"109"15,9 10-360-15,6 4-21 16,2 4 0-16,17 10-13 15,6 1 8-15,19 8-9 16,3-2 11-16,19 9-8 16,-5-2 11-16,0 3-8 15,-15-2 9-15,-6 3-9 0,-18-7 8 16,-8-2-10-16,-12-2 9 16,-7 1-13-16,-12 3 10 15,-8 9-8 1,-10 0 11-16,-15 10 0 0,-5-2 2 15,-12 5-8-15,-2-5 9 16,-4 3-9-16,14-7 0 0,8-1 1 16,15-13 9-1,10-4-9-15,13-7 9 0,12-5-43 16,9-8 207-16,15-15-568 16,3-9 221-16</inkml:trace>
        </inkml:traceGroup>
        <inkml:traceGroup>
          <inkml:annotationXML>
            <emma:emma xmlns:emma="http://www.w3.org/2003/04/emma" version="1.0">
              <emma:interpretation id="{7FFE4B76-EF3D-45C3-AE07-C980BC2E68CD}" emma:medium="tactile" emma:mode="ink">
                <msink:context xmlns:msink="http://schemas.microsoft.com/ink/2010/main" type="inkWord" rotatedBoundingBox="10662,15014 11843,14943 11895,15807 10714,15877"/>
              </emma:interpretation>
              <emma:one-of disjunction-type="recognition" id="oneOf35">
                <emma:interpretation id="interp43" emma:lang="" emma:confidence="1">
                  <emma:literal/>
                </emma:interpretation>
              </emma:one-of>
            </emma:emma>
          </inkml:annotationXML>
          <inkml:trace contextRef="#ctx0" brushRef="#br0" timeOffset="294975.6795">10558 8517 1166 0,'-4'-15'281'16,"0"14"96"-16,-1 11-344 15,-6 11-21-15,-8 16-15 16,1 4 6-16,-2 12-7 15,9-4 12-15,4 7-9 16,14-10 11-16,9-1-11 16,0-12 11-16,7-6-8 15,5-14 11-15,6-9-9 16,0-11 11-16,13-11-9 16,-2-1 7-16,-4-15-2 15,-10 1-396-15,-14-25 132 16</inkml:trace>
          <inkml:trace contextRef="#ctx0" brushRef="#br0" timeOffset="294992.1701">10502 8189 1303 0,'-10'-14'312'16,"-3"2"101"-16,11 12-375 15,-1 5-27-15,8 3-6 16,3 5-12-16,7 5 6 15,1 5-210-15,11-2-202 0,-7 2-5 16</inkml:trace>
          <inkml:trace contextRef="#ctx0" brushRef="#br0" timeOffset="296007.8789">11280 8123 479 0,'-6'0'104'0,"1"-2"73"0,5 1-74 15,-3-1 53-15,1-3 22 16,2 2 9-16,3 1-15 15,-4 1-64-15,1 6-56 16,-5 9-21-16,-3 9-3 16,-12 17-11-16,-4 6 9 0,-13 11-1 15,1-5 8-15,-5-1-9 16,10-13 5-16,7-6-10 16,11-16 1-16,3-4-6 15,6-11 5 1,4-10-7-16,1-8 6 0,6-12-9 15,1-6 5-15,5-13-14 16,-2 3 4-16,0-7-12 16,-2 12 8-16,-1-1-9 15,-5 18 12-15,-1 4-10 16,-1 14 8-16,-4 13-11 16,1 10 8-16,4 10-11 15,3 4 11-15,5 10-8 16,4-8 11-16,6 4-9 15,4-9 11-15,0 2-10 16,-1-9 12-16,0 1-10 0,-7-8 11 16,2-4-9-16,-10-5 10 15,-2-2-8-15,-1-3 10 16,-2-6-7-16,-4 1 11 16,-1-8-8-16,-1-1 8 15,-12-3-12-15,1-2 8 16,-14-5-12-16,-8 2 8 15,-9-5-9-15,1 5 8 0,-4-1-7 16,12 5 8-16,7 1-8 16,14 6 7-16,7 2-7 15,8 5 5-15,10 3-10 16,9 3 7-16,19 4-10 16,13 4 8-16,22 4-5 15,12-2 11-15,20 0-39 16,-4-2 14-16,-1-3-384 15,-23 0 97-15</inkml:trace>
          <inkml:trace contextRef="#ctx1" brushRef="#br0" timeOffset="251023.4656">10783 8987 0,'0'0'0,"0"0"0,0 0 16,0 0-1,0 0-15,0 0 16,0 0 0</inkml:trace>
          <inkml:trace contextRef="#ctx1" brushRef="#br0" timeOffset="217803.7897">10864 8447 0,'0'0'16</inkml:trace>
        </inkml:traceGroup>
        <inkml:traceGroup>
          <inkml:annotationXML>
            <emma:emma xmlns:emma="http://www.w3.org/2003/04/emma" version="1.0">
              <emma:interpretation id="{352F368B-CB7B-4F57-A588-580F94507AC2}" emma:medium="tactile" emma:mode="ink">
                <msink:context xmlns:msink="http://schemas.microsoft.com/ink/2010/main" type="inkWord" rotatedBoundingBox="12432,15347 13100,15307 13120,15647 12452,15686"/>
              </emma:interpretation>
            </emma:emma>
          </inkml:annotationXML>
          <inkml:trace contextRef="#ctx0" brushRef="#br0" timeOffset="296828.2898">12214 8809 1099 0,'-3'-5'278'15,"18"5"81"-15,12-1-304 16,20-3-44-16,13-2-1 0,15-1-7 15,1 1 6-15,15 4-9 16,-16-1 10-16,1 6-376 16,-14 13 125-16</inkml:trace>
          <inkml:trace contextRef="#ctx0" brushRef="#br0" timeOffset="296822.232">12219 8489 1049 0,'-3'2'254'0,"14"0"85"16,14 1-298-16,15 2-26 16,12 0-2-16,23-4 1 15,-7-1 0-15,21-1-10 16,-9-1 6-16,-3 4-6 16,-20 3-17-16,-3-1-339 15,-33 11 113-15</inkml:trace>
        </inkml:traceGroup>
        <inkml:traceGroup>
          <inkml:annotationXML>
            <emma:emma xmlns:emma="http://www.w3.org/2003/04/emma" version="1.0">
              <emma:interpretation id="{17DBD2CC-9F97-46DA-8E65-BB40016724EF}" emma:medium="tactile" emma:mode="ink">
                <msink:context xmlns:msink="http://schemas.microsoft.com/ink/2010/main" type="inkWord" rotatedBoundingBox="13696,14500 17717,14261 17807,15783 13787,16022"/>
              </emma:interpretation>
              <emma:one-of disjunction-type="recognition" id="oneOf36">
                <emma:interpretation id="interp44" emma:lang="" emma:confidence="1">
                  <emma:literal/>
                </emma:interpretation>
              </emma:one-of>
            </emma:emma>
          </inkml:annotationXML>
          <inkml:trace contextRef="#ctx0" brushRef="#br0" timeOffset="308374.29">16803 8144 843 0,'-10'8'250'0,"2"-1"56"15,15-1-225-15,4 1-24 16,8-1-6-16,17-3-9 16,10-1 2-16,22-2-13 15,8-3-4-15,20-1-15 16,-9 0 2-16,7-3-13 16,-21 1-7-16,-1 2-348 15,-20 4 110-15</inkml:trace>
          <inkml:trace contextRef="#ctx0" brushRef="#br0" timeOffset="300099.4565">13538 8566 836 0,'-11'-5'331'0,"4"3"25"0,7-1-236 15,13 1-28-15,8-4-55 16,25-2-5-16,17 0-15 15,33-12 13-15,11-7-14 16,32-3 6-16,1 1-16 16,14-3 6-16,-10 7-15 15,13 4 10-15,-29 10-9 0,7 3 8 16,-20 8-8-16,-6 8 9 16,-28 7-8-1,2 6 8-15,-23 0-11 0,-2-3-21 16,-12-7-24-16,-3-11 18 15,0-8-357-15,-6-10 108 16</inkml:trace>
          <inkml:trace contextRef="#ctx0" brushRef="#br0" timeOffset="298815.086">13793 8185 1088 0,'-12'3'700'0,"3"2"-626"0,9-17-19 16,-2-1-33-16,15-8 3 16,18-3-18-16,21-15 8 0,4 0-13 15,8-11 7-15,-8 6-11 16,-5 0 8-16,-16 15-9 16,-10 6 6-16,-12 17-10 15,-13 14 8-15,-12 15-10 16,-7 12 10-16,-5 6-6 15,-6 9 10-15,8-3-9 16,4-1 10-16,10-11-10 0,3-1 12 16,11-13-30-16,7-8-22 15,8-11-356-15,18-5 89 16</inkml:trace>
          <inkml:trace contextRef="#ctx0" brushRef="#br0" timeOffset="308201.551">16908 8102 1064 0,'-58'-65'284'0,"53"44"90"0,5 11-294 15,8-1-13-15,7-5-8 16,11-9-12-16,5-4-6 15,16-15-18-15,5-6-5 16,14-8-13-16,-1 6 4 16,3-8-10-16,-10 5 9 15,2-4-9-15,-17 14 7 0,-9 1-8 16,-15 15 8-16,-6 11-12 16,-14 13 9-16,-11 12-12 15,-2 10 9-15,-6 16-8 16,-4 4 10-16,-2 13-8 15,5 2 12-15,3 8-10 16,8-3 9 0,2 6-11-16,3-4 12 0,10-4-11 15,-5-15 11-15,2-6-9 16,3-9 11-16,4-7-31 16,-5-12-32-16,2 4-363 15,5 4 86-15</inkml:trace>
          <inkml:trace contextRef="#ctx0" brushRef="#br0" timeOffset="299251.8699">14477 7953 1129 0,'-31'26'236'0,"-6"0"111"15,8 8-342-15,6-2 2 16,10-6-8-16,11-2 13 16,14-7-7-16,15-13 11 0,12-2-8 15,13-8 10 1,2-6-13-16,6-9 9 0,-13 2-12 15,-5-12 9-15,-13 5-11 16,-8 0 17-16,-21 6-4 16,-6 1 14-16,-12 14-10 15,-6-3 8-15,-9 8-17 16,-3 6 4-16,1 4-14 16,2 2 8-16,4 5-11 0,11-2 8 15,10-5-25 1,20 4-28-16,12-6-34 0,26-4-300 15,12-4 56-15</inkml:trace>
          <inkml:trace contextRef="#ctx0" brushRef="#br0" timeOffset="309149.6536">17288 8520 1025 0,'-31'13'251'16,"-13"13"80"-16,9 7-285 0,-8 10-31 16,13-4 8-16,4 4 4 15,14-13 8 1,12 4-4-16,13-9 4 0,12-4-12 15,10-10 5-15,17-11 0 16,2-13 8-16,7-13-11 16,-4-1 5-16,-2-11-14 15,-21 6-4-15,-8 0 4 16,-19-1 14-16,-20-3-7 16,-15 9 8-16,-7 1-8 15,-11 5-7-15,-11 16-43 16,7 11-16-16,-5 14 76 15,8 11-463-15,-2 16 163 16</inkml:trace>
          <inkml:trace contextRef="#ctx0" brushRef="#br0" timeOffset="299469.9187">15149 7816 1014 0,'-25'7'250'0,"-20"12"81"16,-2 11-293-16,-7 7-26 15,7 5-6-15,2 2 19 16,14-15-5-16,12 7 10 16,14-10-7-16,13 0 1 15,11-4-19-15,22-5 9 16,7-14-11-16,22-3 10 0,3-10-10 16,8-16 9-1,-11 0-12-15,-2-5 9 0,-22 0-10 16,-11-9 7-16,-15 9 0 15,-19-1 32-15,-12 6-10 16,-13 1 11-16,-12 12-9 16,-19 7-1-16,-4 9-30 15,-10 4 7-15,4 9-9 0,2 8-18 16,17 1-36-16,10 7-343 16,17 7 77-16</inkml:trace>
          <inkml:trace contextRef="#ctx0" brushRef="#br0" timeOffset="302081.174">13660 8775 628 0,'-15'-7'359'15,"5"-2"-26"-15,1 2-86 16,5-2-143-16,4 0-7 15,4 5-44-15,7 2-2 16,8-6-32-16,9 5-1 16,4-4-20-16,9 4 10 15,-4-2-11-15,-1 3 9 16,-7 7-10-16,-6 3 9 16,-15 7-10-16,-6 4 10 15,-9 6-10-15,-21 9 11 0,-7 1-9 16,-12 3 10-1,-2-3-8-15,-6 0 9 0,13-10-11 16,4 1 10-16,14-6-10 16,5-2 8-16,12-7-10 15,7 0 10-15,12-4-10 16,14-1 10-16,9-6-8 16,19-1 14-16,6-4-32 15,11-5-364-15,-3 0 118 0</inkml:trace>
          <inkml:trace contextRef="#ctx0" brushRef="#br0" timeOffset="302326.5222">14300 8721 1021 0,'-27'0'276'0,"-11"4"79"0,3 7-301 16,-6 5-9-16,9 7-28 15,-4 0 3-15,12 4-14 16,7 6 9-16,14-2-12 15,5-1 9-15,14-4-13 16,12-3 12-16,6-10-8 16,14-10 11-16,6-9-9 15,8-12 11-15,-7-5-11 16,3-8 8-16,-14-3-12 0,-7-5 9 16,-14 4-6-16,-9-4 18 15,-14 8-7-15,-16 0 9 16,-8 15-11-1,-15 3 6-15,-2 10-19 0,-2 3 7 16,10 8-11-16,4 0 8 16,14 8-24-16,6 7-26 15,9-5-34-15,8 3-197 16,11-3-124-16,12 3-39 16</inkml:trace>
          <inkml:trace contextRef="#ctx0" brushRef="#br0" timeOffset="305992.8492">14464 8193 266 0,'-11'1'307'0,"-2"-2"-48"16,1 1 19-16,4 1-122 15,2-1-1-15,-1-1-65 16,2 1-1-16,-1 1-32 16,-1-2 8-16,1 1-27 15,-4 5 10-15,4-2-18 16,-2 0 8-16,3-1-19 15,-2 3 5-15,4-1-17 0,-2 0 6 16,2 0-14-16,1 1 9 16,-1-1-9-16,1-3 13 15,-1 1-2-15,2-2 21 16,-1 0-5-16,0 0 16 16,2 1-12-16,2-2 5 15,-2 1-22-15,3-2 5 16,2 1-18-16,10-6 7 15,7-1-10-15,22-8 12 16,8-4-9-16,21-14 14 16,3 0-8-16,18-6 11 15,-8 1-15-15,12-12 11 16,-12 11-13-16,4-4 10 16,-17 10-13-16,-6-2 13 15,-20 17-12-15,-10 6 10 0,-19 5-11 16,-8 3 11-16,-7 3-9 15,-3 2 11-15,-2 0-14 16,-1-1 14-16,-2 2-12 16,-12 6-46-16,-11-2-410 15,-24-4 121-15</inkml:trace>
          <inkml:trace contextRef="#ctx0" brushRef="#br0" timeOffset="302805.3498">14761 8702 797 0,'-7'-15'344'0,"1"4"3"0,-2 6-178 16,-5 7-127-16,-2 3-25 16,-9 6 5-16,1 5-18 15,-3 9 10-15,5-1-7 16,2 2 5-16,11 0-12 15,6 3 10-15,2-3-10 0,11 3 11 16,6-5-11-16,4-4 14 16,3-7-10-16,20-13 13 15,3-7-10-15,10-10 10 16,-6-6-12-16,3-6 9 16,-17 1-12-16,-7-9 18 15,-13 6-3-15,-10-6 20 16,-12 7-9-16,-13 3 8 15,-9 9-22-15,-17 5 4 16,2 5-21-16,-15 11 9 16,7 0-12-16,4 10-7 15,15 0-27-15,4 7-35 16,12-4-28-16,17 8-303 16,4-1 69-16</inkml:trace>
          <inkml:trace contextRef="#ctx0" brushRef="#br0" timeOffset="304312.5787">14675 9067 494 0,'-15'-2'324'0,"9"1"-18"16,-2-1-66-16,5 2-98 0,-6 0-20 15,5 0-65-15,-1 5-7 16,0-2-36-16,3 4 7 16,4-1-14-16,4 2 18 15,6-1-5-15,12-6 24 16,12-6-3-16,25-16 17 15,9-8-17-15,24-16 4 16,2-4-23-16,9-8 1 16,-17 9-21-16,1-1 8 15,-26 10-10-15,-8 2 8 16,-22 11-10-16,-9 6 11 16,-16 12-18-16,-14 12-15 15,-14 7-34-15,-12 15-26 16,-2-3-240-16,-12 14-93 15,3-3-54-15</inkml:trace>
          <inkml:trace contextRef="#ctx0" brushRef="#br0" timeOffset="303367.6403">15385 8712 659 0,'-1'-28'380'16,"2"7"-29"-16,-9-5-77 15,-3 5-165-15,-7 8-4 16,-6 13-45-16,-22 7-4 15,6 10-40-15,-11 11-2 16,8 6-19-16,4 7 9 16,14-4-10-16,8 10 10 15,12-5-10-15,10 0 10 16,8-11-9-16,14-2 13 16,10-16-7-16,12-10 14 15,1-12-8-15,6-17 11 16,-9-7-13-16,-10-9 10 0,-11 0-12 15,-15-2 9-15,-12 9-10 16,-17-4 9-16,-10 16-14 16,-16 8-18-16,-6 17-57 15,-18 14-343-15,1 26 75 16</inkml:trace>
          <inkml:trace contextRef="#ctx0" brushRef="#br0" timeOffset="307252.9599">15878 8496 984 0,'-8'0'275'0,"10"-2"64"15,8 4-268-15,8 1-38 16,6-3 0-16,12-1-6 16,2-4 6-16,19-7-10 15,2 1-1-15,9-4-36 16,-5 2 243-16,2-3-601 15,-25 3 261-15</inkml:trace>
          <inkml:trace contextRef="#ctx0" brushRef="#br0" timeOffset="306821.0923">15932 8326 924 0,'-2'-5'327'16,"4"2"41"-16,4 3-243 16,1-2-65-16,8 2-26 15,4-3-13-15,15-5-12 16,10-1 7-16,18-2-9 15,-4-7 4-15,8-1-10 0,-10 3 7 16,-5 1-22-16,-21 5-20 16,-11 10-350-16,-21 12 94 15</inkml:trace>
          <inkml:trace contextRef="#ctx0" brushRef="#br0" timeOffset="309062.7359">16676 8592 936 0,'-3'-12'272'15,"8"-6"64"-15,3 4-257 16,7 1-39-16,6 3-13 16,5-1-3-16,6 9-10 15,2 4 4-15,-1 4-12 16,-7 1 3-16,-8 14-9 16,-10-5 7-16,-10 12-7 15,-9-2 10-15,-12 8-7 16,-3-3 8-16,-6 3-9 15,1-7 8-15,-3 2-7 16,9-8 11-16,6-3-9 16,8-6 10-16,2 1-12 15,9-4 7-15,9-1-10 16,7-3 9-16,15-5-8 16,9-3 9-16,20-10-31 0,3-5-275 15,14-4-81-15,-14-8-90 16</inkml:trace>
        </inkml:traceGroup>
        <inkml:traceGroup>
          <inkml:annotationXML>
            <emma:emma xmlns:emma="http://www.w3.org/2003/04/emma" version="1.0">
              <emma:interpretation id="{5220A7EC-DA62-4EF3-A1A0-81A000AB3808}" emma:medium="tactile" emma:mode="ink">
                <msink:context xmlns:msink="http://schemas.microsoft.com/ink/2010/main" type="inkWord" rotatedBoundingBox="18272,14540 21085,14373 21138,15259 18324,15426"/>
              </emma:interpretation>
            </emma:emma>
          </inkml:annotationXML>
          <inkml:trace contextRef="#ctx0" brushRef="#br0" timeOffset="311848.4193">18161 8408 1020 0,'-38'7'312'0,"7"-4"71"15,18 0-297-15,10-1-11 16,10-2-41-16,15-3 4 15,14-4-19-15,26-2 8 16,16-6-14-16,22 0 8 16,-3 4-17-16,9 3 7 15,-17 5-10-15,2 3-10 16,-25 3-51-16,3-2-347 16,-14-4 84-16</inkml:trace>
          <inkml:trace contextRef="#ctx0" brushRef="#br0" timeOffset="311835.4505">18203 8246 1194 0,'-80'0'390'0,"80"-11"-73"0,15 1-278 16,16-1-4-16,12-4-29 15,17-3 12-15,0 5-10 16,13-3 8-16,-4 3-14 16,-1 7 8-16,-16 6-12 15,-4 1 7-15,-20 7-37 0,-9 2-62 16,-14 0-316-16,-15 11 53 15</inkml:trace>
          <inkml:trace contextRef="#ctx1" brushRef="#br0" timeOffset="229453.7994">18629 8026 0,'57'-4'0</inkml:trace>
          <inkml:trace contextRef="#ctx0" brushRef="#br0" timeOffset="311870.3576">19427 7841 1121 0,'-5'-18'343'0,"7"2"65"0,-12 6-291 16,5 15-84-16,-3 11-4 15,0 10-27-15,-16 11 6 16,6 9-12-16,-1 1 13 16,6-10-11-16,5-6 10 15,11-7-12-15,15-4 11 16,4-12-10-16,19-5 12 16,4-1-11-16,14-9 10 15,-7-3-11-15,1 2 9 16,-12 8-11-16,-11-3 8 15,-13 11-11-15,-11 7 9 16,-12 4-9-16,-12 4 8 16,-6 11-7-16,-19 2 14 15,-2-4-1-15,-9 5 32 0,6-7 0 16,-7-3 23-16,9-9-8 16,1 0 6-16,7-8-32 15,3-4 4-15,7-8-22 16,4-4 5-16,6-7-13 15,2-10-105-15,9-4-380 16,1-2 87-16</inkml:trace>
          <inkml:trace contextRef="#ctx0" brushRef="#br0" timeOffset="311975.0782">19335 7867 1161 0,'13'-7'344'0,"-2"-7"65"15,7 1-321-15,14 3-59 16,7-3-29-16,15 2 9 16,6 1-10-16,19 2 10 15,1 3-11-15,7 3-1 16,-7 4-52-16,4 1-353 16,-20-5 94-16</inkml:trace>
          <inkml:trace contextRef="#ctx0" brushRef="#br0" timeOffset="312638.7342">20363 7617 1170 0,'-47'-13'270'0,"-6"6"102"0,7 11-348 16,2 4-11-16,12 6-15 15,0 4 11-15,12 0-10 16,10 6 11-16,4-1-12 16,9 0 10-16,7 0-12 0,16-7 14 15,8-8-9-15,19-11 13 16,3-9-9-16,5-10 9 15,-9-4-11 1,-3-7 9-16,-22 4-11 0,-12-5 25 16,-17 8-6-1,-20 0 9-15,-16 13-10 0,-14 7 7 16,-6 10-26-16,-5 13 6 16,16 4-12-16,4 10 17 15,16 1-41-15,9 7-378 16,15-7 123-16</inkml:trace>
          <inkml:trace contextRef="#ctx0" brushRef="#br0" timeOffset="313052.4247">20723 8125 1188 0,'-13'3'278'0,"-9"13"101"0,-4 8-348 0,-5 9-23 0,-2-1-10 15,7 7 15-15,10-5-9 0,11 2 12 0,10-9-6 16,13-1 11-16,6-11-7 0,15-7 23 16,-1-14-8-16,7-12 12 15,-3-8-13-15,5-11 4 16,-13-4-19-16,-3 0 26 31,-18 3-6-31,-15 5 16 0,-19 7-11 0,-19 8 7 16,-14 12-32-16,-19 14 1 15,-5 8-34-15,-11 20-61 16,3 9 424-16,-8 15-815 16,-16 0 347-16</inkml:trace>
          <inkml:trace contextRef="#ctx0" brushRef="#br0" timeOffset="312624.7704">20701 7810 1239 0,'1'-2'273'0,"-14"10"112"16,-10 12-371-16,-15 11-8 16,-9 6-13-16,-15 12 13 15,8-2-7-15,1-2 9 16,12-9-8-16,4 3 8 16,11-8-10-16,3 1 9 15,9-6-9-15,1-2 76 16,11-8-463-16,9-3 178 15</inkml:trace>
        </inkml:traceGroup>
      </inkml:traceGroup>
    </inkml:traceGroup>
    <inkml:traceGroup>
      <inkml:annotationXML>
        <emma:emma xmlns:emma="http://www.w3.org/2003/04/emma" version="1.0">
          <emma:interpretation id="{226F95FB-13CB-49C3-88F0-0472EB1EA80E}" emma:medium="tactile" emma:mode="ink">
            <msink:context xmlns:msink="http://schemas.microsoft.com/ink/2010/main" type="paragraph" rotatedBoundingBox="708,16268 18796,16319 18792,17832 704,17781" alignmentLevel="1"/>
          </emma:interpretation>
        </emma:emma>
      </inkml:annotationXML>
      <inkml:traceGroup>
        <inkml:annotationXML>
          <emma:emma xmlns:emma="http://www.w3.org/2003/04/emma" version="1.0">
            <emma:interpretation id="{24098BAB-2238-4474-BFD6-FE14C2EE1B53}" emma:medium="tactile" emma:mode="ink">
              <msink:context xmlns:msink="http://schemas.microsoft.com/ink/2010/main" type="line" rotatedBoundingBox="708,16268 18796,16319 18792,17832 704,17781"/>
            </emma:interpretation>
          </emma:emma>
        </inkml:annotationXML>
        <inkml:traceGroup>
          <inkml:annotationXML>
            <emma:emma xmlns:emma="http://www.w3.org/2003/04/emma" version="1.0">
              <emma:interpretation id="{44414359-86A0-4EAD-A6A4-ECD795A7F6E9}" emma:medium="tactile" emma:mode="ink">
                <msink:context xmlns:msink="http://schemas.microsoft.com/ink/2010/main" type="inkWord" rotatedBoundingBox="708,16313 4230,16323 4228,17078 706,17068"/>
              </emma:interpretation>
              <emma:one-of disjunction-type="recognition" id="oneOf37">
                <emma:interpretation id="interp45" emma:lang="" emma:confidence="1">
                  <emma:literal/>
                </emma:interpretation>
              </emma:one-of>
            </emma:emma>
          </inkml:annotationXML>
          <inkml:trace contextRef="#ctx0" brushRef="#br0" timeOffset="322320.5671">471 9704 1121 0,'-3'-5'299'0,"3"4"80"16,7 1-331-16,6 0-15 15,3 1-32-15,13-2 6 16,8-4-9-16,17-3 10 15,4-5-9-15,15-3 11 0,-5-1-11 16,7 1 10-16,-18 2-9 16,-4 1-10-16,-15 5-30 15,-11 3 22-15,-14 3-207 16,-10 9-156-16,-12 9 16 16</inkml:trace>
          <inkml:trace contextRef="#ctx0" brushRef="#br0" timeOffset="322477.1481">543 10178 1042 0,'-13'6'278'15,"6"-1"78"-15,9 0-306 16,9-2-15-16,5-1-25 16,15-4 7-16,5-4-13 15,16-4 12-15,0-1-11 16,8-2-28-16,-12 0-22 0,9-8-315 16,-18 1 63-16</inkml:trace>
          <inkml:trace contextRef="#ctx0" brushRef="#br0" timeOffset="322334.5336">611 9863 573 0,'-26'17'352'0,"5"-6"-17"16,9-3-141-16,4-2-34 15,8-4-87-15,7 0-16 16,4-1-38-16,15-1 2 16,10-3-19-16,17-2 10 15,3-1-9-15,8-1 9 16,-7 2-16-16,-5-1-26 15,-18 4-59-15,-8 6-273 16,-23-1 40-16</inkml:trace>
          <inkml:trace contextRef="#ctx0" brushRef="#br0" timeOffset="322935.649">1046 9957 978 0,'0'2'307'0,"-5"11"50"16,1 3-278-16,-5 5-33 15,-1 5-40-15,0 7 10 16,7-9-12-16,0 5 13 16,9-6-14-16,12-5 13 15,3-12-12-15,13-3 10 16,5-14-12-16,15-3 12 15,-4-11-13-15,5 2 9 16,-8 4-12-16,-6-2 9 16,-12 8-11-16,-6 8 10 15,-10 2-12-15,-5 4 11 0,-2 11-9 16,2-4 11-16,-1-2-11 16,4 7 12-16,0-1-9 15,4-4 10-15,0 0-11 16,4 2 10-16,-1-10-9 15,0 1 9-15,1 1-11 16,1-4 10-16,-7 1-9 16,1 1 9-16,-6-5-11 0,-3 5 10 15,-3 0-11-15,-2 3 9 16,-5 2-10-16,-1 5 11 16,-4-2-9-16,5 3 5 15,-2-4-33-15,1-7 20 16,8-5-375-16,1-8 105 15</inkml:trace>
          <inkml:trace contextRef="#ctx0" brushRef="#br0" timeOffset="323066.8165">1698 9719 1098 0,'-5'-11'324'15,"1"4"63"-15,3 7-292 16,4 3-73-16,2 4-2 15,8 3-25-15,16-4-18 16,8 2-30-16,17-1-130 16,1-7-208-16,10-2 0 0</inkml:trace>
          <inkml:trace contextRef="#ctx0" brushRef="#br0" timeOffset="323670.2624">2101 9759 671 0,'-13'12'354'0,"-14"7"-21"0,-4 4-158 16,-9 5-68-16,1-2-61 0,-2 4 4 15,10-4-23 1,7-1 5-16,9-9-22 0,7-2 4 16,11-7-16-16,15-4 10 15,7-8-9-15,10 4 8 16,7-3-11-16,4 3 5 16,-9 1-9-16,2 8 6 15,-10 7-7-15,-4 2 9 16,-7 6-6-16,-6 0 8 15,-7-2-8-15,-8 2 7 16,-5-6-6-16,-5 1 11 16,-5 0-4-16,-5-7 22 15,-1-2-1-15,-3-1 15 16,-1-2-10-16,0-3 7 16,7-3-20-16,2 0-13 15,8-3-43-15,12-10-351 0,14 8 93 16</inkml:trace>
          <inkml:trace contextRef="#ctx0" brushRef="#br0" timeOffset="323711.1535">2384 9953 1114 0,'6'-7'284'0,"-3"-3"81"15,4 2-305-15,-2 0-50 16,5-3 5-16,-2-2-13 0,6-3 9 15,-1-4-12-15,3-1 10 16,-4 3-12-16,-4 0 11 16,-7 7-11-16,-10 4 12 15,-6 6-11-15,-8 9 11 16,1 8-12-16,-6 13 14 16,1 2-10-16,1 10 14 15,8-1-10-15,2-2 11 16,12-9-11-16,11-2 9 15,4-9-12-15,14-8 12 16,7-12-10-16,13-9 10 16,7-5-10-16,8-18-10 15,-3-4-33-15,-2-5-23 16,-11-4-113-16,-2-12-224 16,-8 7 27-16</inkml:trace>
          <inkml:trace contextRef="#ctx0" brushRef="#br0" timeOffset="324445.8292">2904 9484 913 0,'-1'-13'324'16,"-4"5"35"-16,-3 9-258 16,-10 9-37-16,-6 8-50 15,-6 18 0-15,-2 2-13 16,-2 11 12-16,10-2-9 0,6 3 11 16,8-12-9-16,7-1 9 15,6-9-12-15,13-6 13 16,4-7-9-16,15-10 9 15,9-7-8-15,13-4 8 16,-2-7-13-16,5 1 8 16,-16 11-13-16,-12 1 5 15,-14 11-13-15,-13 10 8 16,-10 8-10-16,-13 10 13 16,-4-5-2-16,-4 7 16 15,3-10-8-15,0-4 14 16,9-9-13-16,7 0 9 15,6-12-14-15,7-1 14 16,12-3-13-16,11-13 11 16,3-1-12-16,12-4 10 15,-2-2-13-15,1-4 8 16,-3 9-13-16,4-7 11 0,-5 7-11 16,1-10 10-16,-2-1-9 15,-1-5 11-15,-8-2-1 16,-3-3 1-16,-10 11-9 15,-6 2 9-15,-11 8-8 16,-12 8-4-16,-12 9-1 16,-9 10 9-16,0 7-10 0,-3 12 7 15,4 1-6 1,7 6 11-16,10-7-10 0,6-2 11 16,6-9-11-16,12 1 10 15,8-15-8-15,16-10 11 16,9-2-8-16,17-11 12 15,2-4-9-15,8-3 7 16,-16 3-11-16,-1 0 8 16,-17 9-12-16,-8 0 8 15,-17 10-13-15,4 8 11 16,-6 7-11-16,-4 1 12 16,2 0-9-16,5 2 13 15,-5-8-10-15,7-4 13 16,1-7-11-16,9-3 11 15,0 0-11-15,9 2 9 0,-2 0-11 16,4 7 9-16,-9 2-10 16,-1-2 0-16,-10-1-53 15,0 13-353-15,-4-9 93 16</inkml:trace>
          <inkml:trace contextRef="#ctx0" brushRef="#br0" timeOffset="321895.4855">538 9857 716 0,'-7'-8'366'15,"1"3"-23"-15,1 10-172 16,0 11-90-16,-1 18-48 47,2-16-23-47,3 0 1 0,-9 55-12 0,4-2 13 15,1-1-9-15,1-12 11 16,9-53-8-16,0-8 12 16,2-5-11-16,-1-12 36 15,-3-6-355-15,4-14-44 16,-4-2-76-16</inkml:trace>
        </inkml:traceGroup>
        <inkml:traceGroup>
          <inkml:annotationXML>
            <emma:emma xmlns:emma="http://www.w3.org/2003/04/emma" version="1.0">
              <emma:interpretation id="{F2D3622A-5A36-4950-905B-508377A9B177}" emma:medium="tactile" emma:mode="ink">
                <msink:context xmlns:msink="http://schemas.microsoft.com/ink/2010/main" type="inkWord" rotatedBoundingBox="5476,16432 8030,16439 8026,17802 5472,17794"/>
              </emma:interpretation>
              <emma:one-of disjunction-type="recognition" id="oneOf38">
                <emma:interpretation id="interp46" emma:lang="" emma:confidence="1">
                  <emma:literal/>
                </emma:interpretation>
              </emma:one-of>
            </emma:emma>
          </inkml:annotationXML>
          <inkml:trace contextRef="#ctx0" brushRef="#br0" timeOffset="327378.4109">5253 9928 1038 0,'-7'10'589'15,"1"0"-552"-15,1 16-23 0,8 1-9 16,10 6 7-16,5-7 2 16,13-13 2-16,3-15-1 15,11 2-1 1,6-5-4-16,9-5-2 0,-5 1-1 16,7-8-13-16,-11-4-16 15,3-6-334-15,-13-6 93 0</inkml:trace>
          <inkml:trace contextRef="#ctx0" brushRef="#br0" timeOffset="327809.4431">5837 9889 790 0,'-11'20'294'15,"-1"7"18"-15,-4 9-182 16,-4 5-98-16,-12 19-8 16,0 3-6-16,-11 21 1 15,3 0-4-15,-2 12-1 16,11-15-5-16,3-8 0 15,14-26 1-15,2-9 2 16,9-25 1-16,6-7 3 16,4-11-1-16,9-14 59 15,8-14-418-15,2-19 160 16</inkml:trace>
          <inkml:trace contextRef="#ctx0" brushRef="#br0" timeOffset="328258.0063">6560 9635 1008 0,'20'-23'276'15,"-9"3"89"-15,-6 12-281 0,-2 3-6 16,-3 9-9-16,-13 9-23 15,-3 5-20 1,-10 12-12-16,0 11-13 0,-10 8-13 16,7 1 14-16,-8 7 1 15,6-15 0-15,-1-2 6 16,9-12 2-16,3-10 3 16,16-13 2-16,5-9 6 15,11-10-6-15,7-17-2 16,4-6-3-16,8-12-20 15,-1 0-10-15,0-3-3 16,-9 15 0-16,-7 6-1 16,-6 12 16-16,-6 9 2 15,-5 10-2-15,-4 5-3 16,1 5 0-16,-7 9-1 0,6 4 3 16,2 8 3-16,4 3 3 15,4 8 1-15,5 2 1 16,-3 6 0-16,0-8 2 15,8 2 1-15,-3-13 1 16,-2-5 2-16,5-10 0 16,0-1 3-16,-8-14 0 15,4-2 9-15,-5-3 3 0,-9-12 5 16,-3-2-2-16,-7-3 0 16,-8 0-9-16,-4-10-5 15,-7 4-4-15,-7-7-3 16,1 3 1-16,-1-3-2 15,10 9 0-15,10 3-2 16,11 9 0-16,7 5-4 16,11 3-2-16,13 6-2 15,7 3 0-15,12 4-1 16,7 1 4-16,12 6 2 16,-1 0 1-16,22-1 2 15,-6 2 3-15,9-1-53 16,-5 0-37-16,-20-14-325 15,-30-1 41-15</inkml:trace>
          <inkml:trace contextRef="#ctx0" brushRef="#br0" timeOffset="328678.134">7190 10105 1167 0,'-30'-13'375'0,"17"7"57"16,10 4-332-16,3 2-41 16,5 5-44-16,14 3-12 15,4-5-4-15,19-1 2 16,14 6 3-16,18-11 2 16,-1 1-2-16,5-1-13 15,-23-1-22-15,-6-2-47 16,-23 9-25-16,-17 4-203 0,-13 2-116 15,-17 16-26-15</inkml:trace>
          <inkml:trace contextRef="#ctx0" brushRef="#br0" timeOffset="329119.6616">7175 10301 1157 0,'2'-6'278'15,"11"-2"96"-15,6 3-337 0,18-7-7 16,9 4-14-16,22-3-1 16,-3 4-3-16,14 6-2 15,-6 6-6-15,2 6-7 16,-22 4-37-16,-1 7-347 16,-21-4 97-16</inkml:trace>
          <inkml:trace contextRef="#ctx1" brushRef="#br0" timeOffset="234642.7388">7758 10945 0,'0'0'16,"0"0"0,0 0-16,0 0 15,0 0-15,0 0 16,-57-65-1,1 33-15,-26-5 16,1-3 0</inkml:trace>
          <inkml:trace contextRef="#ctx1" brushRef="#br0" timeOffset="235492.4827">7689 10296 0</inkml:trace>
        </inkml:traceGroup>
        <inkml:traceGroup>
          <inkml:annotationXML>
            <emma:emma xmlns:emma="http://www.w3.org/2003/04/emma" version="1.0">
              <emma:interpretation id="{3548A765-C50B-4A25-82B9-ECD0B35FD9FE}" emma:medium="tactile" emma:mode="ink">
                <msink:context xmlns:msink="http://schemas.microsoft.com/ink/2010/main" type="inkWord" rotatedBoundingBox="8439,16510 10366,16516 10363,17263 8437,17257"/>
              </emma:interpretation>
              <emma:one-of disjunction-type="recognition" id="oneOf39">
                <emma:interpretation id="interp47" emma:lang="" emma:confidence="1">
                  <emma:literal/>
                </emma:interpretation>
              </emma:one-of>
            </emma:emma>
          </inkml:annotationXML>
          <inkml:trace contextRef="#ctx0" brushRef="#br0" timeOffset="330204.3316">9225 9951 1070 0,'-14'-18'243'0,"-14"12"92"16,-4 20-314-16,-9 10-13 15,0 9-5-15,-1 11 4 16,8-4 3-16,8 7 3 16,17-5 2-16,4 6 3 15,8-10-1-15,13-2 8 16,5-12 0-16,17-7 11 16,5-16-1-16,12-14 5 15,2-9-8-15,5-12 0 16,-10-7-9-16,-2-9 9 0,-14-2 0 15,-12-2 10-15,-17-1-1 16,-16 3-2-16,-13 12-14 16,-17 12-11-16,-7 12-12 15,-9 22-3-15,3 12-3 16,0 16-21-16,12-3-8 16,6 5-38-16,16-4-25 15,7-6-53-15,17 0-274 0,4 7 66 16</inkml:trace>
          <inkml:trace contextRef="#ctx0" brushRef="#br0" timeOffset="330742.1308">9887 9931 596 0,'3'-27'431'0,"-3"6"-88"15,-5 14-48-15,-14 15-262 16,-9 12-21-16,-11 12 8 16,-9 10-2-16,-6 7 6 15,10 0 4-15,5 3 6 16,15-9-8-16,13 3-1 16,11-7-5-16,13-2 0 0,9-11-5 15,17-3 2-15,4-15-2 16,12-11 1-1,0-12 4-15,13-11 9 0,-10-10 4 16,4-11 12-16,-10 0 2 16,-8-5 2-1,-20 5 1-15,-13-1 7 0,-17 9-10 16,-20 3-3-16,-15 9-12 0,-17 12-11 16,-2 8-17-16,-18 14-11 15,5 6-40-15,-5 13-100 16,17 8-346-16,2 19 42 15</inkml:trace>
          <inkml:trace contextRef="#ctx0" brushRef="#br0" timeOffset="329696.4583">8385 9807 728 0,'3'-10'358'15,"2"2"-8"1,2 0-141-16,-3 4-111 0,0 3-33 15,-4 9-7-15,0 5-19 16,-10 18-9-16,-3 8-17 16,-10 16 0-16,-8 1-3 0,-4 14 0 15,4-8-4-15,3-5 0 16,9-15-3-16,6-5 2 16,6-17 0-16,11-7 3 15,5-7 1-15,17-6 3 16,12-5-2-16,18-6-1 15,1-4-1-15,11-3-3 16,-6 2-2-16,-2-2 2 16,-18 7-22-16,-5 1-57 15,-14 0 151-15,-5 2-492 16,-10 5 157-16</inkml:trace>
          <inkml:trace contextRef="#ctx0" brushRef="#br0" timeOffset="329743.9601">8630 10045 1161 0,'-10'0'265'0,"-6"13"99"0,1 8-339 16,-1 10-16-1,5 5-8-15,-2 9 0 0,5-8-1 16,3 4 1-16,8-6 1 16,7 1 2-16,9-8-23 15,19-6-346-15,7-10 109 16</inkml:trace>
          <inkml:trace contextRef="#ctx1" brushRef="#br0" timeOffset="212664.9644">8962 9656 0,'0'0'0,"0"0"16,0 0-16</inkml:trace>
        </inkml:traceGroup>
        <inkml:traceGroup>
          <inkml:annotationXML>
            <emma:emma xmlns:emma="http://www.w3.org/2003/04/emma" version="1.0">
              <emma:interpretation id="{B83203EC-0382-4FE4-8C17-96075DC199F0}" emma:medium="tactile" emma:mode="ink">
                <msink:context xmlns:msink="http://schemas.microsoft.com/ink/2010/main" type="inkWord" rotatedBoundingBox="10960,16515 13051,16521 13049,17296 10958,17290"/>
              </emma:interpretation>
              <emma:one-of disjunction-type="recognition" id="oneOf40">
                <emma:interpretation id="interp48" emma:lang="" emma:confidence="1">
                  <emma:literal/>
                </emma:interpretation>
              </emma:one-of>
            </emma:emma>
          </inkml:annotationXML>
          <inkml:trace contextRef="#ctx0" brushRef="#br0" timeOffset="332482.8389">10766 10152 1094 0,'-24'-13'285'0,"7"5"85"16,11 6-312-16,9 4-32 15,9 0-16-15,12 1 2 16,10 0-7-16,24 0 1 16,9 1 2-16,24-4 0 15,-9 1-2-15,11-4-32 16,-15 5 120-16,6-1-471 16,-24 7 166-16</inkml:trace>
          <inkml:trace contextRef="#ctx0" brushRef="#br0" timeOffset="332468.875">10978 10022 1101 0,'-8'13'230'0,"-3"7"106"15,3 7-327-15,-3 9-8 16,4 0 0-16,1 7 0 0,4 0 0 16,8 7 0-1,6-6 1-15,4-2 0 0,-1-11-4 16,1-10-101-16,-3-15-235 15,-8-9 40-15</inkml:trace>
          <inkml:trace contextRef="#ctx0" brushRef="#br0" timeOffset="335446.6281">11986 9748 523 0,'5'-14'331'0,"-1"-3"-5"16,3 3-124-16,-5 2-11 15,1 4-66-15,2 2-15 16,-10 4-40-16,3 5-14 16,-3 4-29-16,-6 12-12 15,0 9-16-15,-4 14 0 16,-4 4 2-16,1 10 1 15,-2-7 1-15,4-2-1 16,8-13 0-16,0-3 1 16,6-17 0-16,14-2 3 15,-1-14 0-15,20-6 1 0,4-7-3 16,12-6-5-16,-3 0-3 16,8 0-3-16,-16 7-2 15,-2 9-1-15,-11 6 4 16,-6 7-1-16,-8 4 0 15,-6 2-1-15,-3-1 1 0,-5 5 2 16,-3 0 1-16,-5 8 2 16,-2-3 1-16,-6 3 1 15,0 0 0-15,-8 4 2 16,-2-5 1-16,-6 7 3 16,1-6 3-16,-4-3 6 15,9-4 6-15,-3-6 14 16,6-8 5-16,-1-6 8 15,9-4-3-15,-2-8-5 16,10-2-15-16,3-6-9 16,10 0-10-16,7-8-57 15,10-4-43-15,16-12-356 16,5-4 52-16</inkml:trace>
          <inkml:trace contextRef="#ctx0" brushRef="#br0" timeOffset="335863.513">11986 9706 1079 0,'-8'-15'286'0,"8"4"83"16,4 3-301-16,8 5-43 16,11 3-5-16,2 1-17 15,19 4-2-15,5 5-1 0,19-2 2 16,2 2-1-16,8 1-20 15,-12-3-16-15,6-6-336 16,-19-5 86-16</inkml:trace>
          <inkml:trace contextRef="#ctx0" brushRef="#br0" timeOffset="336034.659">12604 9664 1057 0,'-47'21'239'15,"6"10"93"-15,-8 9-304 16,7 4-20-16,5 6 13 16,14-1 2-16,14 1 4 15,17-12 1-15,14 7-4 16,11-11-12-16,12-5 1 0,1-14-2 16,4-5 10-1,-5-19 0-15,4-8 5 0,-10-9 0 16,1-12 5-16,-5 1-3 15,-10-16 16-15,-10-1 3 16,-12-1 8-16,-9 8-6 16,-17 0-5-16,-8 16-19 15,-12 8-10-15,2 9-10 16,-9 9-4-16,8 13-3 16,-2 7 1-16,8 4-1 0,4 7 1 15,11-3 0-15,8 1-2 16,11-5-7-16,15 3-65 15,8-5-31-15,20-5-344 16,7-11 43-16</inkml:trace>
        </inkml:traceGroup>
        <inkml:traceGroup>
          <inkml:annotationXML>
            <emma:emma xmlns:emma="http://www.w3.org/2003/04/emma" version="1.0">
              <emma:interpretation id="{179BEE70-1DAE-422D-A9BB-F10FEDCF0E88}" emma:medium="tactile" emma:mode="ink">
                <msink:context xmlns:msink="http://schemas.microsoft.com/ink/2010/main" type="inkWord" rotatedBoundingBox="13139,16466 13424,16467 13424,16823 13138,16823"/>
              </emma:interpretation>
              <emma:one-of disjunction-type="recognition" id="oneOf41">
                <emma:interpretation id="interp49" emma:lang="" emma:confidence="0">
                  <emma:literal>\</emma:literal>
                </emma:interpretation>
                <emma:interpretation id="interp50" emma:lang="" emma:confidence="0">
                  <emma:literal>/</emma:literal>
                </emma:interpretation>
                <emma:interpretation id="interp51" emma:lang="" emma:confidence="0">
                  <emma:literal>.</emma:literal>
                </emma:interpretation>
                <emma:interpretation id="interp52" emma:lang="" emma:confidence="0">
                  <emma:literal>|</emma:literal>
                </emma:interpretation>
                <emma:interpretation id="interp53" emma:lang="" emma:confidence="0">
                  <emma:literal>'</emma:literal>
                </emma:interpretation>
              </emma:one-of>
            </emma:emma>
          </inkml:annotationXML>
          <inkml:trace contextRef="#ctx0" brushRef="#br0" timeOffset="341967.917">12907 9617 966 0,'-6'-7'328'0,"4"9"32"15,5 3-252-15,7 9-71 16,3 7-24-16,8 10-14 16,2 3 9-1,11 12-10-15,5 2 11 0,6 16-8 16,4-19-9 15,-25-22-62-31,0 1 6 0</inkml:trace>
        </inkml:traceGroup>
        <inkml:traceGroup>
          <inkml:annotationXML>
            <emma:emma xmlns:emma="http://www.w3.org/2003/04/emma" version="1.0">
              <emma:interpretation id="{EC9BBDB0-9C6C-4007-A592-234F7A5BBAFF}" emma:medium="tactile" emma:mode="ink">
                <msink:context xmlns:msink="http://schemas.microsoft.com/ink/2010/main" type="inkWord" rotatedBoundingBox="13242,16303 14849,16308 14846,17497 13239,17493"/>
              </emma:interpretation>
              <emma:one-of disjunction-type="recognition" id="oneOf42">
                <emma:interpretation id="interp54" emma:lang="" emma:confidence="1">
                  <emma:literal/>
                </emma:interpretation>
              </emma:one-of>
            </emma:emma>
          </inkml:annotationXML>
          <inkml:trace contextRef="#ctx0" brushRef="#br0" timeOffset="336481.9877">13228 9753 1110 0,'-3'-19'271'0,"-5"2"93"16,-5 11-321-16,-10 7-22 0,-1 11-9 15,-10 11-4 1,1 12-2-16,-1 17 1 0,8-2 1 16,7 10 0-16,11-6 0 15,6-4 4-15,9-17 0 16,10 1 6-16,8-16 1 15,12-10 10-15,4-12 3 16,7-10 13-16,-9-9-2 16,0-13 2-16,-13 1-8 0,-6-14 4 15,-14 5-8-15,-6-8 1 16,-6 13-6-16,-12 4-2 16,0 17-14-16,-13 10-6 15,-3 13-5-15,-7 9-2 16,2 6 1-16,-1 4-1 15,14-1 0-15,8 1-42 16,13-1-35-16,13-5 231 16,15-9-620-16,1-15 250 15</inkml:trace>
          <inkml:trace contextRef="#ctx0" brushRef="#br0" timeOffset="337457.7867">13720 9904 883 0,'-7'0'509'16,"-4"-12"-77"-16,1 8-142 15,5 4-247-15,2 1-42 16,3 9-2-16,0 1-1 16,6 4-28-16,4 1 417 15,5-16-818-15,-2-13 383 16</inkml:trace>
          <inkml:trace contextRef="#ctx0" brushRef="#br0" timeOffset="339246.9045">13799 10397 1053 0,'-21'-10'297'0,"8"-4"85"16,11 2-304-16,15-2-20 16,8-1-22-16,15-3-11 15,5 2-13-15,11 0 0 16,-7 8-4-16,9 6-3 15,-14 9-3-15,-6 7-2 16,-16 7-1-16,-13 7 1 16,-16 1 2-16,-14 5 1 15,-4 0 0-15,-5-1 2 0,6-3 0 16,1-2 1-16,7-5 0 16,6-7 1-16,6-3-1 15,1-2-2-15,4-1-2 16,8-4 1-16,3 1-1 15,10-2 0-15,4-5-2 16,22-5-59-16,0-3 161 16,18-13-507-16,-6-8 164 0</inkml:trace>
          <inkml:trace contextRef="#ctx0" brushRef="#br0" timeOffset="338833.8776">14025 10030 1015 0,'-4'4'221'0,"4"2"105"15,7-3-297-15,9 10 9 16,12-6 1-16,11-6 1 15,8 1-9-15,17-7-4 16,0-5-14-16,7 1-3 16,-9 4-5-16,1-5-14 15,-13 0-13-15,-6 4-337 16,-12-4 93-16</inkml:trace>
          <inkml:trace contextRef="#ctx0" brushRef="#br0" timeOffset="338318.2342">14148 9769 786 0,'-26'5'363'15,"11"-5"-8"-15,4 0-142 16,8 2-156-16,3-4 15 16,5 0-12-16,6-4-4 15,13-4-9-15,14-6-12 16,5-3-23-16,14-7-5 15,-2-2-1-15,7-6-3 16,-12 0 0-16,0-3 1 16,-11 3 2-1,-8 1-1-15,-19 12-1 16,-6 5 1-16,-12 9-1 16,-11 12-3-16,-7 5-2 15,0 9-2-15,-6 14-1 16,1-1 2-16,5 10 1 0,4 2 1 15,4 7-1-15,5-8 1 16,4 8-2-16,3-8 2 16,5 1 5-16,2-11-18 15,4-7 198-15,3-9-603 16,-6-17 248-16</inkml:trace>
          <inkml:trace contextRef="#ctx0" brushRef="#br0" timeOffset="339364.8232">14443 10330 1211 0,'-15'-1'249'0,"-11"7"117"16,2 11-361-16,-3 10-4 16,1 6 0-16,1 10 4 15,9-2 1-15,10 3 3 16,9-9 0-16,8-4 1 16,4-8 2-16,14-12 10 15,2-12 3-15,8-11 10 16,-2-7 2-16,5-15 5 15,-11 0-3-15,-2-10 7 16,-14 5-4-16,-7-3 6 16,-6 8-7-16,-7 5-4 0,-8 11-16 15,-10 6-5-15,-3 12-12 16,-10 7-26-16,4 7-32 16,1 7-62-16,13 2-352 15,2-7 66-15</inkml:trace>
        </inkml:traceGroup>
        <inkml:traceGroup>
          <inkml:annotationXML>
            <emma:emma xmlns:emma="http://www.w3.org/2003/04/emma" version="1.0">
              <emma:interpretation id="{88EDA21B-2B4B-4267-A8BB-3788E61220BE}" emma:medium="tactile" emma:mode="ink">
                <msink:context xmlns:msink="http://schemas.microsoft.com/ink/2010/main" type="inkWord" rotatedBoundingBox="14522,17152 14948,17153 14947,17635 14520,17633"/>
              </emma:interpretation>
              <emma:one-of disjunction-type="recognition" id="oneOf43">
                <emma:interpretation id="interp55" emma:lang="" emma:confidence="0">
                  <emma:literal>\</emma:literal>
                </emma:interpretation>
                <emma:interpretation id="interp56" emma:lang="" emma:confidence="0">
                  <emma:literal>/</emma:literal>
                </emma:interpretation>
                <emma:interpretation id="interp57" emma:lang="" emma:confidence="0">
                  <emma:literal>.</emma:literal>
                </emma:interpretation>
                <emma:interpretation id="interp58" emma:lang="" emma:confidence="0">
                  <emma:literal>'</emma:literal>
                </emma:interpretation>
                <emma:interpretation id="interp59" emma:lang="" emma:confidence="0">
                  <emma:literal>|</emma:literal>
                </emma:interpretation>
              </emma:one-of>
            </emma:emma>
          </inkml:annotationXML>
          <inkml:trace contextRef="#ctx0" brushRef="#br0" timeOffset="341486.2056">14300 10306 856 0,'-9'-6'331'0,"2"2"41"16,5 3-237-16,4 6-38 15,3 4-53-15,8 6-17 16,6 3-25-16,11 11-1 16,4 2 1-16,9 13 1 15,4-1-1-15,-1 11 1 16,-9-2 0-16,4 3 4 15,-10-10-12-15,6 4-371 16,3-15 123-16</inkml:trace>
        </inkml:traceGroup>
        <inkml:traceGroup>
          <inkml:annotationXML>
            <emma:emma xmlns:emma="http://www.w3.org/2003/04/emma" version="1.0">
              <emma:interpretation id="{4BB52D0E-8D3E-4830-A3E4-D2642051A131}" emma:medium="tactile" emma:mode="ink">
                <msink:context xmlns:msink="http://schemas.microsoft.com/ink/2010/main" type="inkWord" rotatedBoundingBox="15439,16843 16044,16845 16044,17124 15438,17122"/>
              </emma:interpretation>
              <emma:one-of disjunction-type="recognition" id="oneOf44">
                <emma:interpretation id="interp60" emma:lang="" emma:confidence="0">
                  <emma:literal>#</emma:literal>
                </emma:interpretation>
                <emma:interpretation id="interp61" emma:lang="" emma:confidence="0">
                  <emma:literal>=</emma:literal>
                </emma:interpretation>
                <emma:interpretation id="interp62" emma:lang="" emma:confidence="0">
                  <emma:literal>&lt;</emma:literal>
                </emma:interpretation>
                <emma:interpretation id="interp63" emma:lang="" emma:confidence="0">
                  <emma:literal>&gt;</emma:literal>
                </emma:interpretation>
                <emma:interpretation id="interp64" emma:lang="" emma:confidence="0">
                  <emma:literal>CD</emma:literal>
                </emma:interpretation>
              </emma:one-of>
            </emma:emma>
          </inkml:annotationXML>
          <inkml:trace contextRef="#ctx0" brushRef="#br0" timeOffset="343482.9194">15228 10220 820 0,'-13'2'347'16,"3"3"-1"-16,4-2-173 0,14 3-124 15,10-2-11-15,8 2-3 16,13-1 0-1,32-5-11-15,7 0-2 0,19 2-14 16,1-1 58-16,5 6-446 16,-36-1 167-16</inkml:trace>
          <inkml:trace contextRef="#ctx0" brushRef="#br0" timeOffset="343474.9401">15236 10026 1211 0,'2'-9'323'0,"-2"3"84"15,11 3-343-15,9-1-31 16,7 1-14-16,25 3-17 16,2-1 8-16,15-4-10 15,-1 1 8-15,7 6-9 16,-17-5 14-16,-2 1-72 16,-21 4 159-16,-15 3-519 0,-23-5 160 15</inkml:trace>
        </inkml:traceGroup>
        <inkml:traceGroup>
          <inkml:annotationXML>
            <emma:emma xmlns:emma="http://www.w3.org/2003/04/emma" version="1.0">
              <emma:interpretation id="{031BE3EB-6514-46DF-B37A-3D890C7ED621}" emma:medium="tactile" emma:mode="ink">
                <msink:context xmlns:msink="http://schemas.microsoft.com/ink/2010/main" type="inkWord" rotatedBoundingBox="16410,16390 18796,16397 18793,17170 16407,17163">
                  <msink:destinationLink direction="with" ref="{4C85D280-5261-4EAC-BFEE-02BB37842BF1}"/>
                  <msink:destinationLink direction="with" ref="{DA38186D-1213-40F3-9743-A33FF62CA62C}"/>
                </msink:context>
              </emma:interpretation>
              <emma:one-of disjunction-type="recognition" id="oneOf45">
                <emma:interpretation id="interp65" emma:lang="" emma:confidence="0">
                  <emma:literal>425</emma:literal>
                </emma:interpretation>
                <emma:interpretation id="interp66" emma:lang="" emma:confidence="0">
                  <emma:literal>45</emma:literal>
                </emma:interpretation>
                <emma:interpretation id="interp67" emma:lang="" emma:confidence="0">
                  <emma:literal>455</emma:literal>
                </emma:interpretation>
                <emma:interpretation id="interp68" emma:lang="" emma:confidence="0">
                  <emma:literal>4525</emma:literal>
                </emma:interpretation>
                <emma:interpretation id="interp69" emma:lang="" emma:confidence="0">
                  <emma:literal>4225</emma:literal>
                </emma:interpretation>
              </emma:one-of>
            </emma:emma>
          </inkml:annotationXML>
          <inkml:trace contextRef="#ctx0" brushRef="#br0" timeOffset="343519.3526">16393 9583 1172 0,'0'-25'328'16,"-4"6"82"-16,0 14-332 15,-5 8-37-15,-4 12-21 16,-8 11-19-16,-3 8 1 0,-7 11-7 16,2 2 10-16,-2 8-8 15,8-6 10-15,4 3-11 16,9-8 9-16,4-4-10 16,6-7 9-16,10-7-7 15,2-10 12-15,18-9-7 16,7-4 12-16,23-10-9 15,3 1 9-15,18-7-11 16,-13 0 7-16,5-7-10 16,-17 6 10-16,-6-9-64 15,-21 0-21-15,2-3-350 16,-8-1 51-16</inkml:trace>
          <inkml:trace contextRef="#ctx0" brushRef="#br0" timeOffset="343646.0138">16629 9737 1062 0,'-13'3'280'0,"0"7"72"0,0 8-297 16,1 16-34-16,2 5-7 15,0 14-8-15,2-1 9 16,5 11-9-16,3-6 6 16,8 10-10-16,8-16 7 15,8 3-4-15,4-13-9 0,14-17-364 16,-3-19 120-16</inkml:trace>
          <inkml:trace contextRef="#ctx0" brushRef="#br0" timeOffset="344312.8403">16957 9784 656 0,'-13'-23'465'15,"11"-1"-76"-15,14-2-56 16,12 2-274-16,17-4-14 16,7 7-9-16,11 3-15 15,-2 8 4-15,-4 12-10 16,-14 6 1-16,-8 11-15 16,-15 4 5-16,-13 13-10 15,-11 8 10-15,-19 11-7 0,-14 6 11 172,-17 6-10-172,-2-9 10 0,-2-1-11 0,13-11 9 0,6-9-10 0,17-8 10 0,8-6-8 0,13-9 9 0,13-2-6 0,11-7 10 0,20-5-8 0,10-4 10 0,19-1-10 0,0 1 8 0,0 0-11 0,-8 3 12 0,-3-3-80 0,-11 1 42 0,2-2-414 0,-2 2 81 16</inkml:trace>
          <inkml:trace contextRef="#ctx0" brushRef="#br0" timeOffset="344415.1517">17904 9648 1222 0,'-16'-9'290'0,"-20"11"99"15,1 11-347-15,-7 8-28 16,1 2 3-16,4 6-9 16,9-3 10-16,14 3-10 15,10-6 6-15,14 0-12 16,9-7 6-16,17 0-7 0,5-3 7 16,14 2-7-16,-3-4 8 15,1 5-10-15,-7-1 7 16,-4 4-8-16,-11-1 6 15,-9 6-10-15,-7 1 9 16,-12 1-10-16,-6-2 11 16,-12 4-9-16,-2-2 12 0,-6 0 1 15,0-2 14-15,-17 0 5 16,2-6 19 0,-9 1 2-16,-5-6 5 0,-4-1-12 15,13-7-8-15,-5-5-13 16,7-10-4-16,4-8-40 15,6-8-43-15,5-18-406 16,20-3 88-16</inkml:trace>
          <inkml:trace contextRef="#ctx0" brushRef="#br0" timeOffset="344906.9846">17833 9599 1205 0,'23'-18'316'0,"16"3"91"15,-2 9-341-15,20 1-23 16,3 7-13-16,22-1-16 16,-2 4 3-16,22 3-9 0,-1 2 296 15,-15-2-727-15,-30-5 343 16</inkml:trace>
        </inkml:traceGroup>
      </inkml:traceGroup>
    </inkml:traceGroup>
  </inkml:traceGroup>
</inkml:ink>
</file>

<file path=ppt/ink/ink38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5:27.43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70E0F61-175D-42BD-8C5F-39DF90EE413C}" emma:medium="tactile" emma:mode="ink">
          <msink:context xmlns:msink="http://schemas.microsoft.com/ink/2010/main" type="writingRegion" rotatedBoundingBox="28295,9097 32366,8177 32654,9451 28583,10372">
            <msink:destinationLink direction="with" ref="{60F295E0-CA70-4947-9C49-FC3ED72D8831}"/>
          </msink:context>
        </emma:interpretation>
      </emma:emma>
    </inkml:annotationXML>
    <inkml:traceGroup>
      <inkml:annotationXML>
        <emma:emma xmlns:emma="http://www.w3.org/2003/04/emma" version="1.0">
          <emma:interpretation id="{862934F4-541F-4AF4-87A9-1BE6105386C0}" emma:medium="tactile" emma:mode="ink">
            <msink:context xmlns:msink="http://schemas.microsoft.com/ink/2010/main" type="paragraph" rotatedBoundingBox="28295,9097 32366,8177 32654,9451 28583,10372" alignmentLevel="1"/>
          </emma:interpretation>
        </emma:emma>
      </inkml:annotationXML>
      <inkml:traceGroup>
        <inkml:annotationXML>
          <emma:emma xmlns:emma="http://www.w3.org/2003/04/emma" version="1.0">
            <emma:interpretation id="{6F295274-8E45-482D-93E2-47B2BD246C31}" emma:medium="tactile" emma:mode="ink">
              <msink:context xmlns:msink="http://schemas.microsoft.com/ink/2010/main" type="line" rotatedBoundingBox="28295,9097 32366,8177 32654,9451 28583,10372"/>
            </emma:interpretation>
          </emma:emma>
        </inkml:annotationXML>
        <inkml:traceGroup>
          <inkml:annotationXML>
            <emma:emma xmlns:emma="http://www.w3.org/2003/04/emma" version="1.0">
              <emma:interpretation id="{E2D12B7C-C97B-4A7B-884C-3E7EB471C598}" emma:medium="tactile" emma:mode="ink">
                <msink:context xmlns:msink="http://schemas.microsoft.com/ink/2010/main" type="inkWord" rotatedBoundingBox="28435,9718 29550,9466 29623,9788 28508,10040"/>
              </emma:interpretation>
              <emma:one-of disjunction-type="recognition" id="oneOf0">
                <emma:interpretation id="interp0" emma:lang="" emma:confidence="1">
                  <emma:literal/>
                </emma:interpretation>
              </emma:one-of>
            </emma:emma>
          </inkml:annotationXML>
          <inkml:trace contextRef="#ctx0" brushRef="#br0">-3800-2001 945 0,'-6'-8'326'15,"-5"4"43"-15,1 6-259 0,-5 9-44 16,1 6-35-16,-6 5-22 16,-1 3-3-16,10-1-8 15,4-3 8-15,7-3-9 16,7-5 9-16,15-7-9 16,0-4 8-16,8-5-6 15,1-2 9-15,5-3-8 16,-10 4 8-16,-3 3-8 15,-14 4 2-15,-5 2-8 16,-13 10 8-16,-4 6-7 16,-4 0 9-16,-5 5-7 15,1 3 10-15,-1-3-3 16,-1-3 15-16,-3-4 11 16,2-3 20-16,-2-4 2 0,1-8 5 15,4-2-15-15,8-2-9 16,0-8-19-16,2 0-2 15,3-8-33-15,3-4-20 16,2-4-62-16,6 0-9 16,13-9-332-16,5 4 78 15</inkml:trace>
          <inkml:trace contextRef="#ctx0" brushRef="#br0" timeOffset="6.5885">-3788-1992 749 0,'16'-16'320'0,"2"0"4"16,-2 10-188-16,5-3-68 15,-3 6-40-15,5 5-19 16,-5 1-1-16,4 5-7 16,-1 7 8-16,2-4-14 15,0-1 30-15,4-4-356 16,-9-6 118-16</inkml:trace>
          <inkml:trace contextRef="#ctx0" brushRef="#br0" timeOffset="220.9918">-3415-2102 994 0,'-26'3'234'16,"-2"9"91"-16,-7 9-277 15,2 3-12-15,4 5-1 16,8-1 5-16,5 4-11 0,11-6-4 16,5 5-15-16,6-8 1 15,9-4-8-15,3-4 5 16,6-5-7-16,0-12 9 15,9 2-6-15,-4-3 9 16,3-9-10-16,-6 1 10 0,2-10-11 16,-4-3 9-1,-7-9-3-15,0 2 14 16,-8-3 2-16,-6 10 12 0,-8 0-9 16,0 9 4-16,-18 4-14 15,7 1-2-15,-8 7-15 16,-2 6 8-16,-5 3-12 15,15 4-7-15,0 6-43 16,7 1-1-16,8 2-33 16,6 1-83-16,4-1-223 15,9-1 58-15</inkml:trace>
          <inkml:trace contextRef="#ctx0" brushRef="#br0" timeOffset="857.9886">-3045-2066 993 0,'-5'-8'281'0,"-13"4"62"0,-5 9-279 16,-11 7-23-16,-2 4-12 15,-4 7-2-15,7 4 8 16,9 4-7-16,13-3 2 16,11-4-15-16,13-1 0 15,9-6-8-15,6-5 7 16,16-9 1-16,-2-5 10 15,10-7-7-15,-5-7 8 0,0-2 0 16,-13-5 6-16,-8-3 14 16,-13 3 14-16,-11-1-5 15,-14 1-1-15,-14 7-16 16,-6-2-15-16,-10 12-18 16,-2 4-5-16,-6 9-82 15,12 6-27-15,9 14-364 16,19 2 39-16</inkml:trace>
        </inkml:traceGroup>
        <inkml:traceGroup>
          <inkml:annotationXML>
            <emma:emma xmlns:emma="http://www.w3.org/2003/04/emma" version="1.0">
              <emma:interpretation id="{273A7E58-4C26-442F-BD2B-664F44BA2F3E}" emma:medium="tactile" emma:mode="ink">
                <msink:context xmlns:msink="http://schemas.microsoft.com/ink/2010/main" type="inkWord" rotatedBoundingBox="29912,8732 32366,8177 32654,9451 30200,10006"/>
              </emma:interpretation>
              <emma:one-of disjunction-type="recognition" id="oneOf1">
                <emma:interpretation id="interp1" emma:lang="" emma:confidence="0">
                  <emma:literal>557004</emma:literal>
                </emma:interpretation>
                <emma:interpretation id="interp2" emma:lang="" emma:confidence="0">
                  <emma:literal>55700 Y</emma:literal>
                </emma:interpretation>
                <emma:interpretation id="interp3" emma:lang="" emma:confidence="0">
                  <emma:literal>57004</emma:literal>
                </emma:interpretation>
                <emma:interpretation id="interp4" emma:lang="" emma:confidence="0">
                  <emma:literal>5575004</emma:literal>
                </emma:interpretation>
                <emma:interpretation id="interp5" emma:lang="" emma:confidence="0">
                  <emma:literal>5700 Y</emma:literal>
                </emma:interpretation>
              </emma:one-of>
            </emma:emma>
          </inkml:annotationXML>
          <inkml:trace contextRef="#ctx0" brushRef="#br0" timeOffset="11093.1169">-2447-2376 531 0,'-8'-13'467'0,"3"3"-97"16,2 5-23-16,8 4-254 15,5-7-40-15,14 3-19 16,7-2-16-16,19-2-12 0,3-4 7 16,17-2-7-16,-5-1 5 15,10-4-2-15,-10 1-32 16,3 1-368-16,-16 5 114 15</inkml:trace>
          <inkml:trace contextRef="#ctx0" brushRef="#br0" timeOffset="10509.7128">-2199-2616 986 0,'7'-28'315'15,"-10"12"63"-15,-2 13-260 16,-5 13-48-16,2 8-24 16,-2 14-11-16,2 5-12 15,0 10-16-15,5 0 2 0,1 7-8 16,7-5 5-16,-2 1-8 15,-1-8 9-15,3-1-8 16,-2-14 8-16,-3-4-8 16,1-7 8-16,1-9-7 15,-4-4-5-15,-4 0-53 16,-2-11 152-16,-10-2-499 16,-5-3 169-16</inkml:trace>
          <inkml:trace contextRef="#ctx0" brushRef="#br0" timeOffset="12789.7155">-1620-2230 579 0,'-6'13'461'0,"-2"-5"-99"16,-5-1-30-16,3 6-258 16,5 0-26-16,0-10-14 15,4 0-5-15,4 0-12 16,8-3-3-16,7-6-10 15,5-2 6-15,9-2-7 16,2 0 5-16,2 0-9 16,-7 10 6-16,-1 9-9 15,-7 5 7-15,-5 15-9 0,-11 5 9 16,-2 10-9-16,-9 2 11 16,-9 4-8-16,-3-10 14 15,-4 1 19-15,-3-17 23 16,-2-1 10-16,2-8 13 15,-2-9-6-15,4-6-21 16,0-6-20-16,2-7-13 0,-1-13-80 16,7-2-37-16,0-8-132 15,4-1-241-15,8-5 0 16</inkml:trace>
          <inkml:trace contextRef="#ctx0" brushRef="#br0" timeOffset="11891.2956">-1618-2692 633 0,'-5'0'374'16,"2"3"-51"-16,9-6-81 15,11-9-213-15,17-15-9 16,9-4 5-16,21-23-7 16,-19 9 33-1,2 0-20-15,50-59-4 16,-14 13 4-16,-10-1-6 0,-19 23 3 15,-36 44-2-15,-10 15 7 16,-13 13-5-16,-5 13 5 16,-6 10-10-16,-4 11-4 15,-1 15-13-15,3 0 4 16,2 8-11-16,5-6 8 16,6 3-8-16,5-33 5 15,0 0-3-15,3 17-63 16,7-12 18-16,3 3-368 15,-3-9 72-15</inkml:trace>
          <inkml:trace contextRef="#ctx0" brushRef="#br0" timeOffset="12045.4542">-1592-2541 733 0,'-5'1'342'0,"8"1"-26"16,9-4-142-16,22-8-145 15,16-1-12-15,25-13-1 16,2-4 12-16,21-7-5 16,-11 7 1-16,3-1-10 15,-21 6-1-15,-1 7-9 0,-21 11 2 16,-11 3-354-16,-24 7 118 15</inkml:trace>
          <inkml:trace contextRef="#ctx0" brushRef="#br0" timeOffset="12796.6971">-1584-2287 649 0,'19'-18'318'0,"1"2"-4"16,-5 5-152-16,-2 6-59 16,-4 2-48-16,1 4-18 15,-2 6-11-15,2 4-14 16,6 2 0-16,7 2-7 16,3-4 0-16,6-6-81 15,5-10-261-15,7-11 58 16</inkml:trace>
          <inkml:trace contextRef="#ctx0" brushRef="#br0" timeOffset="12970.855">-1154-2418 783 0,'-13'14'321'0,"-5"12"8"0,-3 5-176 16,-3 8-103-16,6 2-19 16,3 11-11-16,4-12-1 15,4 4-9-15,11-8 6 16,-1-4-12-16,7-11 6 0,7-9-6 15,6-11 7-15,10-14-7 16,-3-10 9-16,6-15-6 16,-5 0 6-16,-2-9 3 15,-11 3 11 1,-7-3 8-16,-9 12 14 0,-10 1 2 16,-5 11 0-16,-8 12-14 15,-4 9-7-15,-2 12-15 16,4 3-5-16,0 11-12 15,6 5 9-15,5 0-9 16,11 1-3-16,5-1-67 16,9-10-16-16,9-9-339 15,3 1 47-15</inkml:trace>
          <inkml:trace contextRef="#ctx0" brushRef="#br0" timeOffset="13269.7699">-857-2416 928 0,'-18'14'308'0,"-5"9"40"16,-8 19-234-16,0 7-86 16,1 9-10-16,9-9 2 15,4 3-5-15,13-17 5 16,10-7-9-16,9-9 3 16,12-11-8-16,4-16 6 0,13-14-5 15,3-4 7-15,11-12-9 16,-9 1 7-16,-2-2-3 15,-13 10 11-15,-8-4 14 16,-20 9 28-16,-2 5 29 16,-12 6 9-16,-12 6-11 15,-6 7-13-15,-11 3-31 16,-2 6-27-16,-3 4-16 16,4-4 6-16,8-1-9 15,15 2-40-15,5-7-88 16,15-4-356-16,6-25 41 15</inkml:trace>
          <inkml:trace contextRef="#ctx0" brushRef="#br0" timeOffset="15020.017">-436-2884 958 0,'-9'0'375'0,"4"15"175"16,3 3-524-1,7 14-23-15,3 7 9 0,8-2-8 16,4-11 7-16,7-3-10 15,4-13 9 1,11-15-8-16,-1-14 9 0,8-11-7 16,-4 1-1-16,4-10-63 15,-7-1 29 1,-6-4-367-16,-15 8 75 0</inkml:trace>
          <inkml:trace contextRef="#ctx0" brushRef="#br0" timeOffset="15026.9994">-17-2996 936 0,'-13'10'306'0,"-8"11"51"15,1 8-246-15,-1 6-47 16,2-1-18-16,-1 11-12 16,6 2-3-16,-7 15-11 15,3 4 1-15,-2 25-11 16,2 11 11-16,1 31-409 16,-1-13 136-16</inkml:trace>
        </inkml:traceGroup>
      </inkml:traceGroup>
    </inkml:traceGroup>
  </inkml:traceGroup>
</inkml:ink>
</file>

<file path=ppt/ink/ink38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3:05.86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C85D280-5261-4EAC-BFEE-02BB37842BF1}" emma:medium="tactile" emma:mode="ink">
          <msink:context xmlns:msink="http://schemas.microsoft.com/ink/2010/main" type="inkDrawing" rotatedBoundingBox="16294,17628 18772,17295 18782,17367 16304,17699" semanticType="underline" shapeName="Other">
            <msink:sourceLink direction="with" ref="{031BE3EB-6514-46DF-B37A-3D890C7ED621}"/>
          </msink:context>
        </emma:interpretation>
      </emma:emma>
    </inkml:annotationXML>
    <inkml:trace contextRef="#ctx0" brushRef="#br0">-5 343 1161 0,'-21'-13'254'16,"22"-3"109"-16,35 3-350 15,45 0 3-15,21-7-15 16,52-9 12-16,18 3-11 16,51-11 8-16,-11 4-9 15,31-1 5-15,-25 8-9 0,2-5 10 16,-40 12-10-1,2 1 8-15,-44 10-6 0,-13 1-15 16,-34 9-21-16,-22 1-330 16,-36 4 84-16</inkml:trace>
  </inkml:traceGroup>
</inkml:ink>
</file>

<file path=ppt/ink/ink38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3:05.87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A38186D-1213-40F3-9743-A33FF62CA62C}" emma:medium="tactile" emma:mode="ink">
          <msink:context xmlns:msink="http://schemas.microsoft.com/ink/2010/main" type="inkDrawing" rotatedBoundingBox="16597,17745 18828,17556 18840,17694 16609,17883" semanticType="underline" shapeName="Other">
            <msink:sourceLink direction="with" ref="{031BE3EB-6514-46DF-B37A-3D890C7ED621}"/>
          </msink:context>
        </emma:interpretation>
      </emma:emma>
    </inkml:annotationXML>
    <inkml:trace contextRef="#ctx0" brushRef="#br0">35 122 567 0,'-24'15'185'0,"12"3"68"15,14-1-146-15,14 5 27 0,15-5-25 16,27-2 11-1,9-4-39-15,46-9 5 0,15-12-30 16,49-8 21-16,0-9-18 16,50-11 6-16,-18 8-30 15,28-4 2-15,-29 1-22 16,16 12 244-16,-44 11-659 0,0-8 304 16</inkml:trace>
  </inkml:traceGroup>
</inkml:ink>
</file>

<file path=ppt/ink/ink38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3:15.21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FB9DBF8-4893-4555-978F-8C0FB0A3168B}" emma:medium="tactile" emma:mode="ink">
          <msink:context xmlns:msink="http://schemas.microsoft.com/ink/2010/main" type="inkDrawing" rotatedBoundingBox="20286,13026 20427,9945 20525,9950 20383,13030" semanticType="callout" shapeName="Other">
            <msink:sourceLink direction="with" ref="{B250C16F-11C1-4AD3-90F8-9A64CD8C9F7D}"/>
            <msink:sourceLink direction="with" ref="{9C15D69A-AE47-4D5D-A919-587361BC3E00}"/>
            <msink:sourceLink direction="with" ref="{4473F1B6-975D-42C8-B0D6-6AB7AE6F9726}"/>
          </msink:context>
        </emma:interpretation>
      </emma:emma>
    </inkml:annotationXML>
    <inkml:trace contextRef="#ctx0" brushRef="#br0">225 0 342 0,'-11'20'251'16,"0"4"-9"-16,-1 17-43 15,-1 6-50-15,-1 4-24 16,2-5-50-16,3 7-18 16,2-12-27-16,-3 0-9 15,4-9-9-15,1 7 2 16,2-10 0-16,-4-3 4 16,9 8 1-16,-4 7 1 15,-1 1-3-15,0 13-2 16,0 11-5-16,1 4-3 15,4 2-3-15,-2 5-1 0,0-8 0 16,6-3-1-16,-6-14 1 16,-3 1 2-16,0-9 2 15,1-2 5-15,-1-4 1 16,1 1 4-16,-3-8-2 16,2 3 2-16,-2 0-4 15,0 3 1-15,2 2-5 16,3 16-1-16,-2 2-3 0,-1 9-1 15,-2 2-3 1,2 7 1-16,0-12-1 0,3 4 1 16,0-15-1-16,3 3 0 15,-6-11 0-15,6-2 1 16,-8-8-1-16,7 8 0 16,-5-6 0-16,-1 11 0 15,1-2 0-15,0 9-1 16,-2-4 1-16,0 7 0 15,2-7 0-15,-4 7 1 16,6-9-2-16,1 9-1 16,-4-10 2-16,6 4-2 15,3-16 1-15,-2-2 1 16,-1-16 1-16,-1-5 7 16,1-7 6-16,-2-4 6 15,-3-1 1-15,1 2 1 16,7 9-9-16,-8 1-3 0,3 1-7 15,-2 4-1-15,-1 0 0 16,-7-1-1-16,9-1 0 16,-6-4 0-16,6-3 0 15,-1-2 0-15,5-4 0 16,-1-4 2-16,4 2-1 16,-1-1 1-16,0-4-17 15,3-2-44-15,2 3 61 16,4-6-397-16,-2-3 109 0</inkml:trace>
  </inkml:traceGroup>
</inkml:ink>
</file>

<file path=ppt/ink/ink38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3:17.37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473F1B6-975D-42C8-B0D6-6AB7AE6F9726}" emma:medium="tactile" emma:mode="ink">
          <msink:context xmlns:msink="http://schemas.microsoft.com/ink/2010/main" type="inkDrawing" rotatedBoundingBox="19868,12760 23708,12386 23722,12528 19882,12902" semanticType="underline" shapeName="Other">
            <msink:destinationLink direction="with" ref="{DFB9DBF8-4893-4555-978F-8C0FB0A3168B}"/>
          </msink:context>
        </emma:interpretation>
      </emma:emma>
    </inkml:annotationXML>
    <inkml:trace contextRef="#ctx0" brushRef="#br0">31 432 748 0,'-13'-4'312'16,"2"-5"24"-16,6 10-193 0,3-6-54 16,7 10-46-16,5-5-15 15,4 8-24-15,14 1-3 16,5 0 1-16,10-5-1 15,9 4 2-15,15-7 1 16,-6-7 0-16,19 3 0 16,-4-2 0-16,13-12 1 15,-11 0-1-15,11 2 0 16,-11 0-1-16,7-7 0 16,-16 4-1-16,7 7-1 15,-11 1 0-15,2-3 0 16,-10 5-1-16,6 8 0 15,-8-2 1-15,10 4-1 16,-5 1 0-16,11 0-1 0,-6 2 1 16,10-2 0-16,-5 1 1 15,6-4-1-15,-8-4 2 16,11-9-1-16,-7-6 1 16,6-12 1-16,-9 0 0 15,6-3-1-15,-17 7-1 16,4 7-1-16,-12 14-2 15,-4 6-2-15,-9 11 0 16,0 4 0-16,-6-1 2 0,-2 2 2 16,2-6 1-16,6-3 1 15,1-6 0-15,6-2 0 16,3-6 1 0,9 1 0-16,-2-4 0 0,7-3 1 15,-4-2-1-15,2 1-1 16,-7-2-1-16,1 3 0 15,-9 3 0-15,1 5-2 16,-7 3 1-16,-4 7-1 16,-7-3 1-16,4-4 0 15,-5 1 1-15,10-4 0 16,-1-3 1-16,9-4-1 16,-2 6 0-16,7-6-1 15,-4 8 1-15,-1 2-2 16,-11 5-1-16,-7 7 1 15,-10 3 1-15,-6 3 1 0,-4-3 3 16,-3 0 1-16,1-2-1 16,-3-6 2-16,-1 0-2 15,-1-5 2-15,-1-3 2 16,2-5 1-16,0-5-1 16,0-12-19-16,-2 1-18 15,2-8-339-15,0-1 87 16</inkml:trace>
  </inkml:traceGroup>
</inkml:ink>
</file>

<file path=ppt/ink/ink38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3:18.19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80750B3-F852-494F-AD4F-363C3BC6114D}" emma:medium="tactile" emma:mode="ink">
          <msink:context xmlns:msink="http://schemas.microsoft.com/ink/2010/main" type="writingRegion" rotatedBoundingBox="20676,9309 21081,12469 19666,12651 19261,9490"/>
        </emma:interpretation>
      </emma:emma>
    </inkml:annotationXML>
    <inkml:traceGroup>
      <inkml:annotationXML>
        <emma:emma xmlns:emma="http://www.w3.org/2003/04/emma" version="1.0">
          <emma:interpretation id="{AC1A2156-C25E-4743-A5A7-4C3336177157}" emma:medium="tactile" emma:mode="ink">
            <msink:context xmlns:msink="http://schemas.microsoft.com/ink/2010/main" type="paragraph" rotatedBoundingBox="20676,9309 21081,12469 19666,12651 19261,9490" alignmentLevel="1"/>
          </emma:interpretation>
        </emma:emma>
      </inkml:annotationXML>
      <inkml:traceGroup>
        <inkml:annotationXML>
          <emma:emma xmlns:emma="http://www.w3.org/2003/04/emma" version="1.0">
            <emma:interpretation id="{6626003F-9E5B-438A-8289-7AB5AB58E489}" emma:medium="tactile" emma:mode="ink">
              <msink:context xmlns:msink="http://schemas.microsoft.com/ink/2010/main" type="line" rotatedBoundingBox="20676,9309 21081,12469 19666,12651 19261,9490"/>
            </emma:interpretation>
          </emma:emma>
        </inkml:annotationXML>
        <inkml:traceGroup>
          <inkml:annotationXML>
            <emma:emma xmlns:emma="http://www.w3.org/2003/04/emma" version="1.0">
              <emma:interpretation id="{233564C1-0A19-4A6A-BBE0-EF8C40F03C0A}" emma:medium="tactile" emma:mode="ink">
                <msink:context xmlns:msink="http://schemas.microsoft.com/ink/2010/main" type="inkWord" rotatedBoundingBox="20676,9309 20909,11127 19494,11308 19261,9490"/>
              </emma:interpretation>
              <emma:one-of disjunction-type="recognition" id="oneOf0">
                <emma:interpretation id="interp0" emma:lang="" emma:confidence="1">
                  <emma:literal/>
                </emma:interpretation>
              </emma:one-of>
            </emma:emma>
          </inkml:annotationXML>
          <inkml:trace contextRef="#ctx0" brushRef="#br0">-2870-3475 994 0,'-16'13'255'0,"-10"21"72"0,5 14-285 15,-5 24-27-15,5 1-13 16,4 13 0-16,3-13 2 15,9-9 1 1,3-21 1-16,11-9 2 0,0-23 0 16,12-21-18-16,-1-16-45 15,6-34-278-15,-10-19 58 16</inkml:trace>
          <inkml:trace contextRef="#ctx0" brushRef="#br0" timeOffset="-790.3275">-2390-3024 568 0,'-26'30'310'0,"7"-10"-24"0,7-6-139 16,7-1-55-16,12-6-62 16,8-7 2-16,7-3 0 15,19-17 10-15,7-12 0 16,19-23 0-16,6-9-10 15,3-18-11-15,-13 0-12 16,7 1-1-16,-21 18-4 0,-5 0-1 16,-14 19 0-16,-2 12-2 15,-15 20-6-15,-3 11-1 16,-5 14-1-16,-2 19 3 16,-2 4 1-16,6 14 6 15,-1 4 3-15,9 9 0 16,1-8-2-16,7 5 0 15,1-3-1-15,4-5 1 16,1-13 4-16,4-15-349 16,-16-26 120-16</inkml:trace>
          <inkml:trace contextRef="#ctx0" brushRef="#br0" timeOffset="73915.4152">-2291-2587 552 0,'-10'-6'402'15,"-3"3"-85"-15,-6 1-38 16,-1 5-244-16,-4 5-17 16,5 2 2-16,-1 3-3 0,6 3 3 15,4 2-7-15,5 3 5 16,7-1-10-16,4-4 4 16,7-5-7-16,2-6 7 15,4-8-6-15,1-7 7 16,-3-4-7-16,-4-1 6 15,-4-1-8-15,-8-2 6 16,-6 5-8-16,-4 3 4 0,-6 5-8 16,-5 4 5-16,-2 7-6 15,2 7 6-15,2 2-6 16,7 4 8-16,8 9-30 16,6-1-3-16,5 9-332 15,4-5 85-15</inkml:trace>
          <inkml:trace contextRef="#ctx0" brushRef="#br0" timeOffset="72797.6402">-2523-2359 648 0,'-19'-10'333'16,"4"2"-27"-16,5 0-121 0,4 1-125 16,4 1-20-16,1-9-5 15,4 4 1-15,8 1-10 16,1-1-4-16,7-1-13 16,2 6-1-16,5-2-9 15,-2 6 7-15,6 2-9 16,-8 5 7-16,-1 6-7 15,-6 2 8-15,-4 0-6 16,-7 0 8-16,-13 8-2 16,-2-1 13-16,-12 7-5 15,-6 4 10-15,-8 6-3 16,3-12 6-16,-5 1-3 16,10-5 6-16,1-3-8 15,10-9 6-15,5 4-14 16,8-5 0-16,7-3-12 0,3-3 7 15,8 3-10-15,3 0 10 16,5 1-8-16,-1 1 9 16,4 4-9-16,-5 0 8 15,1 6-11-15,-9-1 7 16,-1 2-6-16,-5-2 7 16,-4-2-9-16,-2 6 8 15,-1-1-7-15,-1-1 8 16,0-5-8-16,-2 0 9 0,2-8-7 15,-1-2 5-15,0 2-9 16,-5 0 9-16,0 5-6 16,-3-4 11-16,-4 1-6 15,-2-1 11-15,-1 2-10 16,-4-3 8-16,4 2-11 16,7-4 8-16,4-2-10 15,7 1 7-15,10-2-56 16,11-6 114-16,14-6-477 15,3 3 149-15</inkml:trace>
          <inkml:trace contextRef="#ctx0" brushRef="#br0" timeOffset="73439.5926">-2228-2428 609 0,'0'-9'324'0,"0"-3"-14"0,-5 6-150 16,1 4-46-16,-3 7-65 15,-6 8-20-15,-1 7-10 16,-4 22-12-16,-2-3 7 16,1 4-8-16,1-2 5 15,3 0-9-15,1-16 5 16,2 6-7-16,3-11 6 0,2 1-7 16,2-7 9-16,0-4-9 15,1-3 7-15,0-1-6 16,1-4 4-16,0-5-25 15,0-7-1-15,4-8-316 16,-1-3 84-16</inkml:trace>
          <inkml:trace contextRef="#ctx0" brushRef="#br0" timeOffset="72153.9941">-2523-2325 405 0,'2'-9'185'15,"-1"-3"41"-15,1-1-87 16,0 1 3-16,-1 2-14 0,1 2-7 15,-2 3-34-15,0 4-18 16,0 4-22-16,0 0-19 16,0 1-7-16,0 4-12 15,0 0-8-15,-2-3 0 16,-1-4 7-16,0 7-9 16,1-4 8-16,0-3 1 15,2 4 0-15,0 3-9 16,0-6 8-16,-1 3-7 15,-1 0 7-15,1-4-9 16,1 4 7-16,0 0-8 16,1-3 9-16,1 4-9 15,1 1 8-15,2-4-7 16,3 5 8-16,0-5-8 16,0-3 8-16,2 0-8 15,-2 2 8-15,0-7-7 0,-3 7 8 16,-2-1-10-16,-1 2 7 15,0-4-9-15,-4 9 7 16,0-2-12-16,-3 1 9 16,1 3-4-16,-1 4 7 15,2-4-5-15,-1-4 10 16,1 4-7-16,1-7 5 16,-1 1-6-16,2 2 7 15,-1-3-8-15,2 1 6 16,0-1-7-16,3 0 8 0,0-3-9 15,2 5 9-15,2-2-8 16,-2 0 7-16,1 2-7 16,-1-3 8-16,-3 1-8 15,1-1 8-15,-2 1-7 16,3-1 6-16,-6-1-8 16,2-1 7-16,0 4-7 15,0 2 8-15,2 0-7 16,1-1 7-16,-1 2-6 15,1-2 0-15,0-5-1 16,0 3 8-16,-1-1-7 16,-2-2 5-16,0 0 0 15,0 3 0-15,-2-3-9 0,2 1 8 16,-1-1-7-16,-1 2 9 16,0-2-8-16,1 2 10 15,-1-1-9-15,1 3 7 16,-1-3-7-16,0 2 6 15,-1-1-7-15,0 0 1 16,1-1 0-16,-1 1 7 16,0 0-7-16,1 1 6 15,-1 2 1-15,1-4 0 16,-3 4-8-16,4-2 7 16,-2 1-6-16,1-3 9 0,-3 2-5 15,3-4 9-15,-1 1-7 16,3-3 8-16,-1 3-9 15,-1-4 5-15,2 6-8 16,0 0 6-16,2-1-7 16,-1 1 7-16,1-2-7 15,-2 1 7-15,-2-4-6 16,2 3 8-16,-1-1-9 16,1-1 9-16,0 4-8 15,0-2 6-15,1-4-21 16,-1 3-24-16,7-1-313 15,2 2 80-15</inkml:trace>
          <inkml:trace contextRef="#ctx0" brushRef="#br0" timeOffset="74379.5619">-2293-2105 467 0,'-6'12'271'0,"-5"4"6"16,-1 0-86-16,-1 3-71 0,2-2-20 15,0 9-29-15,4-7-24 16,5 5-14-16,2-6-6 16,7 2-11-16,3-14 0 15,3 1-4-15,1-11 9 16,4 1-4-16,-2-5 7 16,2-15-2-16,-5 1 8 15,-3-8-1-15,-7 3 9 16,-8-2-4-16,-5 11 0 15,-6 2-11-15,-2 8-4 0,-4 9-14 16,-1 9 2-16,-5 9 422 16,4 14-817-16,5 2 416 15</inkml:trace>
          <inkml:trace contextRef="#ctx0" brushRef="#br0" timeOffset="6.9761">-2891-3600 1045 0,'-21'-8'286'16,"0"1"77"-16,5 2-281 15,6 9-46-15,7-11-6 16,6 5-11-16,11-6-2 16,7 2-27-16,15-14-364 15,-7-7 114-15</inkml:trace>
          <inkml:trace contextRef="#ctx0" brushRef="#br0" timeOffset="30960.6011">-2800-2244 765 0,'-8'-12'323'0,"4"-1"6"0,11 0-191 16,4-4-72-16,10-1-41 15,9-2-8-15,-9-1-8 16,6 8-2-16,-2 16-3 15,-4 7-3-15,-12 5-1 16,3 12 0-16,-11-1 0 16,-14 3 6-16,-3-1 5 0,-3 4 8 15,-2-6 5-15,-1-8 8 16,9-6-2-16,5-6 0 16,5-6-8-16,0 0-2 15,6-6-8-15,8-1-4 16,-4-1-4-16,6 3 0 15,5 0-4-15,-2 10-1 16,-1 7 0-16,2 5 0 16,-4 1-1-16,-3 5 1 15,0-2 1-15,-7 0 0 16,-1 0 0-16,-7 0 0 16,-5-1 2-16,-4-6 13 15,-4 3 8-15,-8-1 15 16,3-3 9-16,-3-4 8 15,2 3-12-15,1-7-7 16,2-4-17-16,5 3-7 0,4-3-9 16,14 1-40-16,0-5-46 15,24-7-356-15,16-11 65 16</inkml:trace>
          <inkml:trace contextRef="#ctx0" brushRef="#br0" timeOffset="29234.8839">-2284-2217 901 0,'-10'-1'277'16,"0"6"52"-16,5-1-234 16,4 1-68-16,5 2-5 15,5-6-7-15,8-1 2 16,8-5 1-16,9-3 5 0,5 0 0 15,3-11 1-15,-2 1-7 16,4-6-2-16,-3 9-6 16,-6-4-3-16,1 14-4 15,-2 0 1-15,-8 5-1 16,-3-5-7-16,0 10-22 16,-7-10-338-16,-2-2 99 15</inkml:trace>
        </inkml:traceGroup>
        <inkml:traceGroup>
          <inkml:annotationXML>
            <emma:emma xmlns:emma="http://www.w3.org/2003/04/emma" version="1.0">
              <emma:interpretation id="{C903DD79-B5B5-4CE1-803B-8F74C542D7B6}" emma:medium="tactile" emma:mode="ink">
                <msink:context xmlns:msink="http://schemas.microsoft.com/ink/2010/main" type="inkWord" rotatedBoundingBox="20478,12485 20485,12546 20007,12607 19999,12546"/>
              </emma:interpretation>
            </emma:emma>
          </inkml:annotationXML>
          <inkml:trace contextRef="#ctx0" brushRef="#br0" timeOffset="49569.9368">-2270-600 469 0,'-6'2'299'15,"-1"0"5"-15,2-4-76 16,2 5-64-16,1-1-28 16,1-1-55-16,2 1-35 15,3 3-21-15,4-3-18 16,6 1 1-16,12-3-7 16,7-2 10-16,7-3-9 15,6-1 9-15,-1-2-10 16,-4 3 6-16,-1 2-10 15,-7 1 9-15,-4 2-9 0,-6 2 9 16,-9 1-10-16,-6-3 10 16,-3 0-9-16,-3 3 10 15,-2-6-4-15,-3 1 11 16,-6 2-9-16,0-1 9 16,-4-4-10-16,-10 3 5 15,-3 1-10-15,0-3 8 16,-8 4-9-16,-6 2 10 15,-4 4-11-15,0 1 9 16,-5 3-8-16,5-1 7 16,2 1-8-16,13-3 9 15,5-1-9-15,11-3 10 0,5 1-10 16,8-4 7-16,8 1-7 16,5-2 8-16,13-1-9 15,6-1 9-15,10-1-7 16,1 0 8-16,2 0-9 15,-5 1 9-15,-9 1-9 16,-3 2 9-16,-12-1-10 16,-5-1 10-16,-4 2-9 15,1 0 10-15,-6-3-8 16,-4 0 10-16,-6-1-10 16,-3-2 10-16,-11-1-11 15,0 3 10-15,-9-3-12 16,0 2 11-16,-5 7-11 0,4-2 9 15,-5 5-11 1,12 3 11-16,6 3-11 0,8 1-2 16,11-3-380-16,4-5 122 15</inkml:trace>
        </inkml:traceGroup>
      </inkml:traceGroup>
    </inkml:traceGroup>
  </inkml:traceGroup>
</inkml:ink>
</file>

<file path=ppt/ink/ink3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37:18.16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3AD6660-9300-4DDE-866D-66ECAC7BA9CD}" emma:medium="tactile" emma:mode="ink">
          <msink:context xmlns:msink="http://schemas.microsoft.com/ink/2010/main" type="inkDrawing" rotatedBoundingBox="11216,4304 12362,4067 12379,4152 11234,4390" semanticType="underline" shapeName="Other">
            <msink:sourceLink direction="with" ref="{3B877FD1-8EB6-4148-ABB9-F56AC1D41220}"/>
          </msink:context>
        </emma:interpretation>
      </emma:emma>
    </inkml:annotationXML>
    <inkml:trace contextRef="#ctx0" brushRef="#br0">2212 2995 804 0,'-16'-12'222'15,"-2"4"78"-15,5 2-229 16,2-1 10-16,1 4-23 16,4 0 16-16,1-2-26 15,2 3 7-15,1 0-27 0,1 1 6 16,2 2-23-16,4 1 5 15,2-4-18-15,4 2 10 16,3 2-10-16,6-8 10 16,-1-1-11-16,7-1 12 15,-3 0-9-15,6-7 12 16,4 6-10-16,2-6 12 16,-9 7 0-1,2 1-16-15,37-4 10 16,0 5-12-16,8-3 12 15,1 0-13-15,-2 9 11 16,-6-4-13-16,15-5-10 16,-5-3-23-16,7-7-16 15,-10-9-99-15,2-6-215 16,-14-5 36-16</inkml:trace>
  </inkml:traceGroup>
</inkml:ink>
</file>

<file path=ppt/ink/ink39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5:20.38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C15D69A-AE47-4D5D-A919-587361BC3E00}" emma:medium="tactile" emma:mode="ink">
          <msink:context xmlns:msink="http://schemas.microsoft.com/ink/2010/main" type="inkDrawing" rotatedBoundingBox="16579,9622 24649,8893 24723,9721 16654,10450" semanticType="underline" shapeName="Other">
            <msink:sourceLink direction="with" ref="{D23F449E-B39C-4A97-9045-1BB3E9284135}"/>
            <msink:sourceLink direction="with" ref="{FE9DD699-FA89-4700-B2B1-9F73B9A5CA33}"/>
            <msink:sourceLink direction="with" ref="{845A8602-47D8-486A-B5ED-B92E6EE933CB}"/>
            <msink:sourceLink direction="with" ref="{C809E7F7-B33B-44E2-9249-F363D25DB35E}"/>
            <msink:destinationLink direction="with" ref="{DFB9DBF8-4893-4555-978F-8C0FB0A3168B}"/>
          </msink:context>
        </emma:interpretation>
      </emma:emma>
    </inkml:annotationXML>
    <inkml:trace contextRef="#ctx0" brushRef="#br0">-4 1095 865 0,'0'-8'247'0,"8"1"56"0,5 1-254 16,14-2-10-16,4-2-29 15,11-2 8-15,1 4-6 16,10-6 12-16,-3-1-8 15,12-3 8-15,-5 7-14 16,11-7 7-16,-8 7-12 16,8 3 8-16,-10-4-12 15,7-1 12-15,-11 5-4 47,-27 3-3-47,1 2-6 0,81-11-3 0,-1-1 9 16,3 0-9-16,-1-2 10 15,-52 4-9-15,7-10 9 16,-6-5-9-16,2-3 9 16,-12 2-10-16,6-3 10 15,-8 3-11-15,3-1 9 16,-3 8-9-16,13-4 9 16,-9 3-9-16,4-1 9 15,-7 3-8-15,3-4 9 16,-8 4-9-16,11-3 8 15,-9 1-8-15,7-6 8 16,-9 6-9-16,2-6 10 0,-8 0-10 16,1 3 16-16,-11 5-8 15,6 0 14-15,-12 6-10 16,3 4 10-16,-3 1-16 16,10 0 7-16,-5 1-13 15,11 2 9 1,-3-3-9-16,8 1 9 0,-1-3-8 15,8-6 9-15,-4-4-9 16,2-1 9-16,-6-3-9 0,-1 2 9 16,-12 4-10-16,1 7 9 15,-11 5-10-15,6 8 9 16,0 0-9-16,10 7 10 16,-4-1-10-16,10 4 10 15,-3-2-9-15,9 3 8 16,-2-4-8-16,8-1 9 15,-2-7-10-15,10-1 10 16,-10-3-10-16,2 2 11 16,-8 3-11-16,5-2 10 15,-12 4-9-15,10 1 10 16,-3 2-11-16,12-2 10 16,-4 7-10-16,13-7 8 15,-8 5-8-15,13 2 9 16,-10-10-9-16,8-1 10 15,-7 4-9-15,6-6 8 0,-7 4-8 16,11 6 8-16,-4 1-10 16,11 2 11-16,-5 2-10 15,11-3 9-15,-8 0-8 16,4 1 10-16,-10-5-10 16,7-3 8-16,-9 1-9 15,12-2 9-15,-5-4-10 0,11 3 10 16,-10 3-9-1,8-4 10-15,-16 2-9 16,7 6 8-16,-10 3-8 0,13 1 8 16,-12-1-8-16,18 4 8 15,-6-6-9-15,13 2 9 16,-11-5-9-16,7 5 10 16,-7-7-10-16,10 2 10 15,-13-8-11-15,12 1 10 16,-5-3-9-16,9 0 9 15,-15 2-9-15,8 3 10 16,-10-3-10-16,6 6 9 16,-13-1-8-16,13-7 8 15,-12 2-8-15,5 7 9 16,-7-7-9-16,5 0 10 16,-15 5-10-16,4-7 10 15,-10-5-10-15,4 8 9 0,-10-4-9 16,1 6 10-16,-7 3-10 15,-4 4 11-15,-11-1-9 16,-1 1-9-16,-6 1-21 16,-2-7-324-16,-6 3 86 15</inkml:trace>
  </inkml:traceGroup>
</inkml:ink>
</file>

<file path=ppt/ink/ink39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3:50.50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E38592F-D2D3-4E40-8CAA-24E31304169B}" emma:medium="tactile" emma:mode="ink">
          <msink:context xmlns:msink="http://schemas.microsoft.com/ink/2010/main" type="writingRegion" rotatedBoundingBox="20181,11071 22824,11071 22824,12633 20181,12633"/>
        </emma:interpretation>
      </emma:emma>
    </inkml:annotationXML>
    <inkml:traceGroup>
      <inkml:annotationXML>
        <emma:emma xmlns:emma="http://www.w3.org/2003/04/emma" version="1.0">
          <emma:interpretation id="{64530434-366B-4BC5-B25D-7B2163F368D3}" emma:medium="tactile" emma:mode="ink">
            <msink:context xmlns:msink="http://schemas.microsoft.com/ink/2010/main" type="paragraph" rotatedBoundingBox="20181,11071 22824,11071 22824,12633 20181,12633" alignmentLevel="1"/>
          </emma:interpretation>
        </emma:emma>
      </inkml:annotationXML>
      <inkml:traceGroup>
        <inkml:annotationXML>
          <emma:emma xmlns:emma="http://www.w3.org/2003/04/emma" version="1.0">
            <emma:interpretation id="{F9812459-CEE0-4D46-916F-818E879C2968}" emma:medium="tactile" emma:mode="ink">
              <msink:context xmlns:msink="http://schemas.microsoft.com/ink/2010/main" type="line" rotatedBoundingBox="20181,11071 22824,11071 22824,12633 20181,12633"/>
            </emma:interpretation>
          </emma:emma>
        </inkml:annotationXML>
        <inkml:traceGroup>
          <inkml:annotationXML>
            <emma:emma xmlns:emma="http://www.w3.org/2003/04/emma" version="1.0">
              <emma:interpretation id="{60BB11ED-2349-43AA-8F39-36B9F0D0DF6F}" emma:medium="tactile" emma:mode="ink">
                <msink:context xmlns:msink="http://schemas.microsoft.com/ink/2010/main" type="inkWord" rotatedBoundingBox="20181,11071 22824,11071 22824,12633 20181,12633"/>
              </emma:interpretation>
            </emma:emma>
          </inkml:annotationXML>
          <inkml:trace contextRef="#ctx0" brushRef="#br0">-2186-2074 391 0,'2'2'404'0,"-4"-4"-108"0,7 2-26 16,-5 3-158-16,7-1-66 16,-6 1-16-16,8 2-2 15,-3 1-8-15,4-2 0 16,0 1-2-16,-1-1 10 16,-4 3-1-16,2-2 7 0,-6 5-7 15,1 6 2-15,3 2-14 16,1-1 1-16,2 3-12 15,2-9 5-15,5-4-9 16,-1 1 9-16,2-2-8 16,-1-2 8-16,-2 4-8 15,-3-3 9-15,-5-1-11 16,1 3 10-16,4-1-9 16,0 4 10-16,3-3-12 15,-4-1 10-15,3-1-11 16,-3 3 9-16,1-1-9 15,1 2 10-15,4-1-11 16,-2 2 11-16,5 0-10 16,-4-2 11-16,3 2-10 15,-1-1 9 1,2 4-9-16,0-1 9 0,3 1-9 16,0 1 8-16,0-1-8 15,-2-3 8-15,2 0-10 0,-1 1 11 16,-1-3-9-16,-4-1 9 15,3 1-9-15,-4-2 11 16,3-1-10-16,-4-2 10 16,3-1-9-16,0 3 9 15,3-2-10-15,-2-3 10 16,4 7-11-16,-5 2 8 0,7 4-8 16,-9 4 9-16,3 2-11 15,-6 2 10-15,3-3-10 16,-4-2 10-16,3-6-10 15,-1 1 11-15,4-4-8 16,-2-2 13-16,-1-4-1 16,-1-2 13-16,-3-3-6 15,-5 0 10-15,2 2-13 16,-4 4 1-16,1 2-14 16,3 1 6-16,1 2-12 15,1-1 0-15,5 2 0 16,2 0 10-16,2 2-11 15,3-2 10-15,-2 0 2 16,1-1-3-16,-1 3-8 16,-2-6 9-16,2 6-9 15,0-3 9-15,1 1-9 16,1-2 8-16,3 4-8 0,-4 0 8 16,2 3-8-16,-1 0 8 15,2 1-8-15,-4 1 9 16,7 0-10-16,-1 1 11 15,2 0-10-15,-3 0 9 16,4-1-9-16,-9-4 10 16,1-1-11-16,-1 1 10 0,0-4-10 15,-10 2 11-15,10 0-11 16,-8 0 10-16,4-1-9 16,-1 7 9-16,7-2-9 15,-4-3 9-15,8 4-9 16,-4-2 9-16,6 4-10 15,-2-5 10-15,4 12-10 16,-4-10 9-16,2 3-8 16,-2-6 9-16,1 8-9 15,-8-12 9-15,6 7-9 16,-5-3 9-16,1 0-9 16,1-1 9-16,1 3-9 15,-3-7 9-15,8 4-9 16,-2 6 10-16,5-5-11 15,-3-1 11-15,3 12-10 16,-3-3 9-16,0-1-9 0,-5 2 10 16,2 2-11-16,-2-6 11 15,0-1-10-15,2 2 10 16,-2-4-10-16,-3-1 10 16,3-3-11-16,-3 0 11 15,-2-3-9-15,-1 0 8 16,-1-2-8-16,-4 1 9 15,1 0-8-15,-2 1 8 0,4 3-8 16,-2 2 8-16,3-3-9 16,1 1 9-16,3 0-9 15,-2 2 8-15,4 1-8 16,-3-1 8-16,5 1-9 16,-5-3 9-16,3-1-10 15,-4-4 11-15,0 2-9 16,-6-4 9-16,1 3-8 15,-4-4 9-15,-4 1 1 16,-3-1 13-16,2 4-2 16,-1-4 11-16,-1 3-6 15,2 0 0-15,0 2-10 16,-1-2 5-16,-1 2-11 16,2-2 8-16,-1 0-6 15,-1 1 9-15,2-3-3 16,0 1 12-16,-2-2-6 15,0 0 8-15,0 0-12 0,0-2 3 16,-2 1-14-16,0 1 5 16,-2-5-25-16,-3-7-97 15,-8-10-398-15,-4 7 85 16</inkml:trace>
        </inkml:traceGroup>
      </inkml:traceGroup>
    </inkml:traceGroup>
  </inkml:traceGroup>
</inkml:ink>
</file>

<file path=ppt/ink/ink39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3:33.50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7D917FD-C438-48E1-BC05-33C46560C6B9}" emma:medium="tactile" emma:mode="ink">
          <msink:context xmlns:msink="http://schemas.microsoft.com/ink/2010/main" type="writingRegion" rotatedBoundingBox="19719,12218 23825,12166 23844,13702 19739,13754"/>
        </emma:interpretation>
      </emma:emma>
    </inkml:annotationXML>
    <inkml:traceGroup>
      <inkml:annotationXML>
        <emma:emma xmlns:emma="http://www.w3.org/2003/04/emma" version="1.0">
          <emma:interpretation id="{7D001B65-AB12-4936-96F3-A968FE2FCEA0}" emma:medium="tactile" emma:mode="ink">
            <msink:context xmlns:msink="http://schemas.microsoft.com/ink/2010/main" type="paragraph" rotatedBoundingBox="19719,12218 23825,12166 23844,13702 19739,13754" alignmentLevel="1"/>
          </emma:interpretation>
        </emma:emma>
      </inkml:annotationXML>
      <inkml:traceGroup>
        <inkml:annotationXML>
          <emma:emma xmlns:emma="http://www.w3.org/2003/04/emma" version="1.0">
            <emma:interpretation id="{2EAE6EC2-120F-4388-9348-CB7ACF58903E}" emma:medium="tactile" emma:mode="ink">
              <msink:context xmlns:msink="http://schemas.microsoft.com/ink/2010/main" type="line" rotatedBoundingBox="19719,12218 23825,12166 23844,13702 19739,13754"/>
            </emma:interpretation>
          </emma:emma>
        </inkml:annotationXML>
        <inkml:traceGroup>
          <inkml:annotationXML>
            <emma:emma xmlns:emma="http://www.w3.org/2003/04/emma" version="1.0">
              <emma:interpretation id="{C0509A72-5C42-4C2C-8B56-06BC79DCCA99}" emma:medium="tactile" emma:mode="ink">
                <msink:context xmlns:msink="http://schemas.microsoft.com/ink/2010/main" type="inkWord" rotatedBoundingBox="19727,12839 20573,12828 20582,13518 19736,13529">
                  <msink:destinationLink direction="with" ref="{0F35CAC3-B16A-4316-B72C-5CF62ABE3FB7}"/>
                </msink:context>
              </emma:interpretation>
              <emma:one-of disjunction-type="recognition" id="oneOf0">
                <emma:interpretation id="interp0" emma:lang="" emma:confidence="1">
                  <emma:literal/>
                </emma:interpretation>
              </emma:one-of>
            </emma:emma>
          </inkml:annotationXML>
          <inkml:trace contextRef="#ctx0" brushRef="#br0">-2427-113 692 0,'-13'-5'236'16,"3"2"40"-16,2 0-159 15,5 3-54-15,-1-2 10 16,8-1-31-16,4-4 5 15,5-1-23-15,10-6 4 0,6-1-19 16,8 0 8-16,0 2-14 16,9-1 8-16,-7 6-5 47,-20 4-4-47,2 1-1 0,59-8-6 15,-2-2 11-15,-1 0-11 0,-7-2 11 16,-41 7-9-1,-3-3 9-15,-11 4-9 0,-5 4 16 16,-9 0-2-16,-7 1 16 16,-9 9-9-16,-11-6 12 15,-5 7-17-15,-14 4 4 16,6-4-16-16,-10-6 10 16,9 1-9-16,-2-3 16 15,8-2-10-15,-13-3 13 16,13 4-13-16,-7-1 10 15,9 0-18-15,-1-1 10 16,14 6-14-16,-1-1 10 16,10-2-13-16,1 3 11 15,2 1-13-15,4-1 10 16,3-2-11-16,3 4 11 16,7 0-9-16,8 3 12 0,3-5-8 15,10 4 12-15,3-7-9 16,8 0 11-16,2-2-11 15,4 2 10-15,-7-3-12 16,-2 5 10-16,-12-7-12 16,-5 8 8-16,-11-3-13 15,-8 7 11-15,-6-1-9 16,-5 1 14-16,-5-4-8 16,-12 0 13-16,0-6-11 0,-19 1 10 15,-3 1-14-15,-20-1 12 16,1 2-12-16,-7 3 10 15,13-4-10-15,-4 4 12 16,17 0-12-16,7-1 11 16,11-1-11-16,6 6 8 15,13-7-13-15,7 1 8 16,9 4-10-16,19 2 12 16,10-7-8-16,25-2 12 15,7 0-6-15,25-9 11 16,-4 0-13-16,9-2 10 15,-9 1-10-15,-2-1 9 16,-23 12-11-16,-6-6 9 16,-20 9-10-16,-14 0 5 15,-15-1-10-15,-8-2 12 0,-10 2-7 16,-9 1 9 0,-7-2-6-16,-13 5 12 0,-3 3-12 15,-9-3 10-15,4-5-10 16,-13 3 11-16,7-5-12 15,-12 1 11-15,7 1-11 16,-2 1 10-16,17 1-11 16,9 0 9-16,17 1-9 0,4-2 6 15,9 1-12-15,4 0 10 16,10 3-9-16,8-4 10 16,9 2-6-16,21-4 13 15,10 1-9-15,18 0 11 16,0-2-15-16,9-3 4 15,-11-1-12-15,-2-4 10 16,-24-1-10-16,-9 3 12 16,-19 3-6-16,-17 5 11 15,-16 0-10-15,-24 5 10 16,-12 3-8-16,-24 1 11 16,-8 3-9-16,-18 6 11 15,11-2-9-15,-6-2 10 16,18-1-11-16,6 4 9 15,22-4-9-15,7 4 36 16,22 6-405-16,20-8 146 16</inkml:trace>
          <inkml:trace contextRef="#ctx0" brushRef="#br0" timeOffset="117457.2564">-2017-249 476 0,'-3'-8'276'16,"1"1"-9"-16,-3 2-77 15,2 0-70-15,0 1-16 16,1 4-38-16,-6 3-9 15,5 3-24-15,0 4-11 16,1 6-11-16,-1 10-5 0,4 5-4 16,1 6-1-16,1 4 1 15,-1-1-1-15,1-6 0 16,2-4 2-16,-5-6 0 16,3 7-2-16,-3-4 1 15,4 11 0-15,-11 4 0 16,5 2 2-16,-1-9 0 15,-5 9 1-15,0-13-1 16,8-4 5-16,0-7 3 0,-2-7 17 16,4-8 18-16,1-8 37 15,-4-4 2-15,-1-19 2 16,2-5-15-16,2-21-16 16,-4 2-36-16,-1-13-7 15,0 6-6-15,-6-3-1 16,3 11-4-16,1 1 0 15,0 10-1-15,2 8-1 16,1 12 0-16,1 3-1 16,-1 5 0-16,2 7-3 15,-3 3-2-15,3 3-1 16,0 7-2-16,1 10 1 16,1 2 3-16,3 12-1 15,-2 2 3-15,2 6 0 0,0 0 0 16,0 10 0-16,0-11 2 15,1 3-1 1,-3-7 1-16,2-6 0 16,-3-13 1-1,-1-4 2-15,-2-7 1 0,2-9 14 0,-7-6 4 16,6-11 2-16,2-7 1 16,-2-13 0-16,-4-4-14 15,8-7-2-15,-8 5-4 16,-4-2 0-16,3 11-1 0,-1 7-3 15,-5 13-2-15,7 12-3 16,4 16-4-16,4 17-5 16,2 12 3-16,5 19 1 15,-1 3 4-15,21 16 4 16,8-9-31-16,29-3-24 16,7-25-398-16</inkml:trace>
        </inkml:traceGroup>
        <inkml:traceGroup>
          <inkml:annotationXML>
            <emma:emma xmlns:emma="http://www.w3.org/2003/04/emma" version="1.0">
              <emma:interpretation id="{564109C8-26C6-4AB4-99AB-053C3C498897}" emma:medium="tactile" emma:mode="ink">
                <msink:context xmlns:msink="http://schemas.microsoft.com/ink/2010/main" type="inkWord" rotatedBoundingBox="22347,12185 23825,12166 23844,13702 22366,13721"/>
              </emma:interpretation>
              <emma:one-of disjunction-type="recognition" id="oneOf1">
                <emma:interpretation id="interp1" emma:lang="" emma:confidence="1">
                  <emma:literal/>
                </emma:interpretation>
              </emma:one-of>
            </emma:emma>
          </inkml:annotationXML>
          <inkml:trace contextRef="#ctx0" brushRef="#br0" timeOffset="4282.4435">152 104 635 0,'8'-26'355'0,"3"-1"-11"15,1 2-163-15,-4 9-29 16,-2 6-90-16,1 12-16 16,-6 6-35-16,-1 17-2 15,2 9-16-15,-5 9 10 16,-2 1-3-16,2 5 9 15,1-12-10-15,-1-6 12 16,6-12-10-16,7-10 11 16,1-8-8-16,8-9 10 15,1-2-10-15,1-6 8 16,-5 5-12-16,0 6 5 16,-6 5-11-16,-5 8 5 15,0 10-10-15,-7 5 7 16,-3-1-5-16,-4 3 9 15,-6 1-3-15,-6 1 19 0,2-4 1 16,-9 4 30 0,2-7 2-16,-5-4 29 0,5-5-10 15,-3-4 13-15,5-7-31 16,-4-3 2-16,10-2-34 16,0-3 3-16,5-2-22 15,5-5 8-15,4 6-26 16,-1-6-55-16,5 0-39 15,5-4-26-15,-1-5-330 16,19-17 85-16</inkml:trace>
          <inkml:trace contextRef="#ctx0" brushRef="#br0" timeOffset="4419.1325">144 49 582 0,'1'-11'425'0,"2"-1"-66"15,-3 4-94-15,4 0-143 16,4 5-74-16,6-2-3 15,1 0-31-15,11 2 2 16,-2 3-15-16,6 0 6 16,-3 2-10-16,-1-1 9 15,-5-1-6-15,-3-1-18 16,-5-1-19-16,-5 0 49 16,-3-2-392-16,0-3 130 15</inkml:trace>
          <inkml:trace contextRef="#ctx0" brushRef="#br0" timeOffset="4851.9726">466 23 482 0,'-1'10'296'15,"-7"5"-23"-15,-4 4-116 0,1 9-37 16,-2-1-62-1,0 7 1-15,3 0-19 0,2 8 13 16,0-6-15-16,5 8 7 16,0-4-20-16,3-2 8 15,3-11-20-15,5-6 12 16,0-11-11-16,3-10 25 16,4-6-3-16,4-9 19 15,-1 0-11-15,8-14 9 16,-1-5-21-16,-4-8 8 15,-5-2-15-15,-3-6 18 16,-13 9-12-16,-2 1 9 16,-4 12-17-16,-7 1 2 15,0 14-19-15,0 0 4 16,-2 11-16-16,2 2 9 16,5 8-9-16,2-1-2 0,4 1-29 15,-1 3-33 1,4-1-29-16,8-2 30 0,0-1-116 15,11-6-226-15,6 1 108 16</inkml:trace>
          <inkml:trace contextRef="#ctx0" brushRef="#br0" timeOffset="3695.8892">541-832 476 0,'-6'-6'330'0,"-1"3"-22"16,1 1-125-16,2 7-20 16,1-2-91-16,-3 10-15 15,2 5-37-15,4 8 5 16,-3 0-14-16,0 10 12 16,3 4-13-16,-2 10 10 15,1-1-10-15,1 8 12 16,0-7-12-16,0 0 14 15,3-11-9-15,-2-1 13 16,-1-12-12-16,2-5 16 0,0-10-16 16,-2-1 14-16,1-4-13 15,-1-3 17 1,2 1-8-16,-4-1 33 0,2-5-6 16,-3-4 14-16,1-7-18 0,1-10 3 15,1-4-36-15,5-14-1 16,1-3-15-1,1-6 10 1,-2 5-12-16,1-2 10 0,-8 9-10 0,-2 3 9 16,-3 10-11-16,1 7 10 15,-4 7-11-15,3 1 9 16,2 5-10-16,2 2 10 16,3 3-12-16,2-1 7 15,-2 5-9-15,0 9 9 16,-2 4-10-16,-1 12 11 15,-3 5-7-15,1 10 8 16,-2-4-7-16,6 6 10 16,-1-7-9-16,2-9 10 15,2-5-8-15,-1-9 10 16,-1-10-12-16,2-7 27 16,-2-7-4-16,3-17 12 0,2-4-9 15,0-11 11-15,1-6-26 16,-1-7 5-16,-5 10-12 15,0-2 9-15,-3 13-11 16,0 7 8-16,-1 14-10 16,0 4 4-16,-1 11-10 15,0 9 9-15,2 1-8 0,-2 9 9 16,3 0-5 0,2 4-18-16,5-1-36 0,0 3-48 15,-2-3-35-15,0 4-332 16,-4-9 73-16</inkml:trace>
          <inkml:trace contextRef="#ctx0" brushRef="#br0" timeOffset="5338.2048">655 95 878 0,'-4'1'275'0,"-2"7"52"15,-6 5-249 1,-1 8-21-16,-3 2-38 0,2 11 5 15,4 3-14-15,-1 2 6 16,4-1-13-16,7 1 10 16,2-7-11-16,3-3 10 15,4-8-8-15,4 0 13 16,-1-4-7-16,2-3 13 16,1-4-9-16,3-2 17 15,0-6-5-15,4-14 31 16,-1-4-7-16,4-8 19 15,2-2-18-15,-1-16 6 16,-3-1-30-16,0-5 11 16,-9 6-14-16,-11-2 21 15,-4 11-13-15,-12 9 13 0,-2 6-20 16,-7 4 1-16,-6 6-22 16,-3 6 6-16,8 7-14 15,-1 8 10-15,5 5-9 16,7 4-59-16,7 3-61 15,10-4-354-15,7-13 32 16</inkml:trace>
          <inkml:trace contextRef="#ctx0" brushRef="#br0" timeOffset="-14142.1757">771 4 932 0,'-13'-2'296'16,"10"2"48"-16,10 0-243 15,7 7-69-15,2 4-7 16,7 2-9-16,5 6 0 16,-1 4-1-16,9 1 0 15,-2-6-5-15,7-2-1 16,-6-7-1-16,9-9 2 15,-7-7 0-15,9-7-11 16,-7-11-15-16,4-2 33 16,-7-4-388-16,10-10 126 15</inkml:trace>
          <inkml:trace contextRef="#ctx0" brushRef="#br0" timeOffset="-14131.2457">1389-181 1042 0,'-31'32'294'0,"-11"19"86"0,-10 5-294 15,2 17-25-15,1-5-21 16,2 7-5-16,12-13-18 16,10-1-4-16,9-12-3 15,8 8 4-15,2-5-41 16,2 4-369-16,8-4 115 0</inkml:trace>
          <inkml:trace contextRef="#ctx0" brushRef="#br0" timeOffset="-16114.461">1256-898 586 0,'-6'-20'304'16,"-1"6"-3"-16,7-2-103 15,0 4-91-15,4 1-11 16,-4 6-31-16,4 5-13 15,1 0-22-15,7 2-9 16,1 3-15-16,4 3-2 16,1-3 0-16,-3 3-1 15,1-2 1-15,-1 4-1 16,-1 0 0-16,4 3 1 16,0 0 2-16,-3 8 2 15,2 1 2-15,-7 12 5 0,-5-3 3 16,-3 13 12-16,-4-5 8 15,-14 8 14-15,0-3 1 16,-2 8 3-16,-5-9-14 16,-6 14-7-16,6-10-16 15,-11 0-6-15,2-11-7 16,-1 0-16-16,4-18-55 16,1-9-373-16,11-20 90 0</inkml:trace>
        </inkml:traceGroup>
      </inkml:traceGroup>
    </inkml:traceGroup>
  </inkml:traceGroup>
</inkml:ink>
</file>

<file path=ppt/ink/ink39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5:45.82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F35CAC3-B16A-4316-B72C-5CF62ABE3FB7}" emma:medium="tactile" emma:mode="ink">
          <msink:context xmlns:msink="http://schemas.microsoft.com/ink/2010/main" type="inkDrawing" rotatedBoundingBox="20205,13425 23294,11048 23330,11095 20241,13472" semanticType="callout" shapeName="Other">
            <msink:sourceLink direction="with" ref="{C0509A72-5C42-4C2C-8B56-06BC79DCCA99}"/>
            <msink:sourceLink direction="with" ref="{DAC28257-B0F0-4542-8869-3B84179756AE}"/>
          </msink:context>
        </emma:interpretation>
      </emma:emma>
    </inkml:annotationXML>
    <inkml:trace contextRef="#ctx0" brushRef="#br0">4 2384 463 0,'-2'4'229'0,"-1"-6"22"15,4 2-119-15,-2 3-38 16,4-6-35-16,3 3-37 15,4-5-25-15,2-1-4 16,1-3 19-16,0 0-4 16,0-4 10-16,-1 1-7 15,-2 4 4-15,-3-3-11 16,-1 4 5-16,-1 1-7 0,-5-1 24 16,2-1 11-16,4 2 13 15,-4-2-6-15,-2 5 7 16,6-6-25-16,1 3-11 15,1-2-15-15,2-4 6 16,6-2-10-16,-2 2 9 16,3 0-8-16,-6 2 8 0,4-2-9 15,-4 4 10-15,8-3-9 16,1 0 7 0,6-9-8-16,0 1 9 0,5-6-9 15,-7 3 7-15,5-3-6 16,-5 6 10-16,6-2-9 15,-6 1 10-15,5 1-9 16,-5-1 8-16,11-2-8 16,-6 4 7-16,5-2-9 15,-3 1 9-15,4-5-9 16,-7 9 8-16,9-9-9 16,-9-1 9-16,6-2-8 15,-7 1 8-15,7-8-7 16,-9 6 8-16,7-1-9 15,-4 9 8-15,3-1-9 16,-7 7 8-16,10-4-8 16,-5 2 8-16,7-5-7 0,-2 3 7 15,5-5-8-15,-3 0 8 16,4-4-7-16,-3 1 8 16,-1-5-8-16,-2 3 13 15,3-1-3-15,-7 5 11 16,2-7-10-16,1 7 11 15,-1-9-14-15,-3 7 3 16,10-8-10-16,-3 5 8 0,6-7-9 16,-1-1 8-1,9-5-8-15,-5 6 8 0,9-7-2 16,-1 4 10-16,1 0-6 16,-7 3 10-16,3-6-9 15,-4 6 3-15,-1-8-11 16,2 4 7-16,8-10-10 15,-1 2 11-15,6-2-11 16,-5 8 9-16,11-2-10 16,-9 9 9-16,10-4-10 15,-12 1 10-15,5 1-9 16,-13 3 10-16,3 2-9 16,-11 9 8-16,5-6-9 15,-9-1 9-15,-2 3-9 16,-9 3 9-16,-4-2-7 15,-11 16 14-15,-2 2 5 0,-4 1 16 16,-1 4-6-16,-2 1 7 16,1-1-12-16,-1 3-7 15,-1 0-14-15,4 3 9 16,2-1 80-16,-2 13-476 16,0-7 193-16</inkml:trace>
  </inkml:traceGroup>
</inkml:ink>
</file>

<file path=ppt/ink/ink39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5:47.107"/>
    </inkml:context>
    <inkml:brush xml:id="br0">
      <inkml:brushProperty name="width" value="0.09333" units="cm"/>
      <inkml:brushProperty name="height" value="0.09333" units="cm"/>
      <inkml:brushProperty name="fitToCurve" value="1"/>
    </inkml:brush>
    <inkml:context xml:id="ctx1">
      <inkml:inkSource xml:id="inkSrc2">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10:08:51.083"/>
    </inkml:context>
  </inkml:definitions>
  <inkml:traceGroup>
    <inkml:annotationXML>
      <emma:emma xmlns:emma="http://www.w3.org/2003/04/emma" version="1.0">
        <emma:interpretation id="{C66F6E1D-0DA0-4061-8FC8-2F8AC405C96B}" emma:medium="tactile" emma:mode="ink">
          <msink:context xmlns:msink="http://schemas.microsoft.com/ink/2010/main" type="writingRegion" rotatedBoundingBox="22967,9792 29368,7921 29803,9412 23403,11283"/>
        </emma:interpretation>
      </emma:emma>
    </inkml:annotationXML>
    <inkml:traceGroup>
      <inkml:annotationXML>
        <emma:emma xmlns:emma="http://www.w3.org/2003/04/emma" version="1.0">
          <emma:interpretation id="{80B25808-DB83-4B87-8F01-FBD1D3FB366D}" emma:medium="tactile" emma:mode="ink">
            <msink:context xmlns:msink="http://schemas.microsoft.com/ink/2010/main" type="paragraph" rotatedBoundingBox="22967,9792 29368,7921 29803,9412 23403,11283" alignmentLevel="1"/>
          </emma:interpretation>
        </emma:emma>
      </inkml:annotationXML>
      <inkml:traceGroup>
        <inkml:annotationXML>
          <emma:emma xmlns:emma="http://www.w3.org/2003/04/emma" version="1.0">
            <emma:interpretation id="{28DCC214-42F1-4C8F-A142-6BDBD0DA53E4}" emma:medium="tactile" emma:mode="ink">
              <msink:context xmlns:msink="http://schemas.microsoft.com/ink/2010/main" type="line" rotatedBoundingBox="22967,9792 29368,7921 29803,9412 23403,11283"/>
            </emma:interpretation>
          </emma:emma>
        </inkml:annotationXML>
        <inkml:traceGroup>
          <inkml:annotationXML>
            <emma:emma xmlns:emma="http://www.w3.org/2003/04/emma" version="1.0">
              <emma:interpretation id="{DAC28257-B0F0-4542-8869-3B84179756AE}" emma:medium="tactile" emma:mode="ink">
                <msink:context xmlns:msink="http://schemas.microsoft.com/ink/2010/main" type="inkWord" rotatedBoundingBox="22967,9792 25383,9086 25819,10577 23403,11283">
                  <msink:destinationLink direction="with" ref="{0F35CAC3-B16A-4316-B72C-5CF62ABE3FB7}"/>
                </msink:context>
              </emma:interpretation>
              <emma:one-of disjunction-type="recognition" id="oneOf0">
                <emma:interpretation id="interp0" emma:lang="" emma:confidence="1">
                  <emma:literal/>
                </emma:interpretation>
              </emma:one-of>
            </emma:emma>
          </inkml:annotationXML>
          <inkml:trace contextRef="#ctx0" brushRef="#br0">23656 3737 930 0,'-7'-3'262'16,"-2"5"57"-16,-4 15-260 15,-2 11-38-15,-4 17-18 0,-3 9 4 16,5 14-7-16,4-10 9 16,5 6-11-16,8-17 8 15,0-5-10-15,-2-19 11 16,7-7-5-16,0-11 14 15,3-15-4-15,5-10 10 16,8-15-7-16,-3-6 5 0,-1-22-11 16,-5-5 6-1,-2-8-4-15,-4 11 8 0,-6-12-7 16,-2 24 9-16,-2 11-10 16,-1 16 2-16,-2 6-14 15,2 24 9-15,4 15-12 16,-1 7 8-16,4 8-11 15,4 2 10-15,9 4-10 16,1-17 10-16,12-3-11 16,-1-11 11-16,9-14-6 15,-2-11 9-15,10-10-8 16,-2-18 10-16,7-4-8 16,-7 6 8-16,-7 3-9 15,-9 9 9-15,-8 21-12 16,-18 10 4-16,-10 27-7 15,-9-18 7-15,-12 50-8 0,2 6 12 16,5 19-7-16,7-14 9 16,16 42-8-16,11-41 8 15,17-1 6-15,6-19-373 16</inkml:trace>
          <inkml:trace contextRef="#ctx0" brushRef="#br0" timeOffset="-589.135">23328 3773 695 0,'15'-29'322'0,"-7"-12"-3"0,-3 9-154 16,1 7-87-16,-1 7-33 15,0 2-20-15,-7 34-10 16,-4 16-14-16,-4 13 4 15,-6 26-9-15,-4 8 12 16,-7 7-5-16,-1-4 9 16,1 1-10-16,2-11 7 15,1-1-9-15,8-23 7 32,4-11 2-32,6-14 13 0,6-16-5 0,5-7 8 0,6-4-6 15,5-2-4-15,10-5-10 16,5 1 5-1,10-16-9-15,-2 0 6 0,4 3-6 16,-2-4 6-16,4-7-16 16,-11 11-14-16,7-10-347 15,-5-3 98-15</inkml:trace>
          <inkml:trace contextRef="#ctx1" brushRef="#br0">24116 3249 0</inkml:trace>
          <inkml:trace contextRef="#ctx0" brushRef="#br0" timeOffset="-26026.5576">24609 2397 1061 0,'-3'-6'270'15,"-2"3"77"-15,5 6-291 16,7 5-52-16,6 5 4 16,0 3-13-16,11-1 10 15,-3 1-7-15,5 2 8 16,-3 0-7-16,3 1 8 15,-5 6-10-15,-11 0 9 16,-1 1-11-16,-10 8 8 16,-9 4-8-16,-21-3 16 0,-3 3-8 15,-19 9 12 1,-7-2-9-16,-13 7 8 0,11 7-13 16,2 7 12-16,10-3-30 15,22-16-341-15,23-27 111 16</inkml:trace>
          <inkml:trace contextRef="#ctx1" brushRef="#br0" timeOffset="2545.6593">25393 3241 0,'0'0'16,"45"-4"-16</inkml:trace>
        </inkml:traceGroup>
        <inkml:traceGroup>
          <inkml:annotationXML>
            <emma:emma xmlns:emma="http://www.w3.org/2003/04/emma" version="1.0">
              <emma:interpretation id="{E4CF7BC0-16E1-4F1D-8C4C-C04A2A0C5240}" emma:medium="tactile" emma:mode="ink">
                <msink:context xmlns:msink="http://schemas.microsoft.com/ink/2010/main" type="inkWord" rotatedBoundingBox="25845,9108 27377,8660 27635,9541 26103,9989">
                  <msink:destinationLink direction="with" ref="{60F295E0-CA70-4947-9C49-FC3ED72D8831}"/>
                </msink:context>
              </emma:interpretation>
              <emma:one-of disjunction-type="recognition" id="oneOf1">
                <emma:interpretation id="interp1" emma:lang="" emma:confidence="1">
                  <emma:literal/>
                </emma:interpretation>
              </emma:one-of>
            </emma:emma>
          </inkml:annotationXML>
          <inkml:trace contextRef="#ctx0" brushRef="#br0" timeOffset="-25195.2427">26038 2388 807 0,'22'-26'342'16,"-8"-2"15"-16,-9 14-191 15,1 5-75-15,-7 13-37 16,-12 5-27-16,-5 9-9 16,-14 16-17-16,-2 10 5 15,-9 14-8-15,13 3 12 16,2 2-10-16,13-18 8 0,9-8-11 15,6-12 9-15,10-9-8 16,4-8 10-16,12-1-8 16,5-6 10-16,14-9-7 15,-12-11-18 17,-1 1-415-32,35-28 117 0</inkml:trace>
          <inkml:trace contextRef="#ctx0" brushRef="#br0" timeOffset="-25171.2826">26181 2136 1017 0,'-5'-24'304'16,"0"11"64"0,1 6-279-16,-1 4-55 0,10 5-20 15,-1 1-3-15,6 5-13 0,5 4-6 16,16 7-361-16,3 0 115 15</inkml:trace>
          <inkml:trace contextRef="#ctx0" brushRef="#br0" timeOffset="-24255.91">26583 2470 1023 0,'-3'-9'287'0,"6"-6"62"16,10 13-284-16,17 1-40 16,7 1-15-16,16 1-11 15,1 3 6-15,12-4-7 16,1-4 8-16,11 1-6 15,-10-5 7-15,5 2-8 16,-13 2 7-16,-5 3-6 0,-18 1 6 16,-6 5-14-1,-15-2-9-15,-22 5-341 0,-12-2 101 16</inkml:trace>
          <inkml:trace contextRef="#ctx0" brushRef="#br0" timeOffset="-24240.9514">26613 2662 870 0,'0'-3'309'0,"9"3"23"15,12 1-215-15,20 2-69 16,8-6-17-16,14 3-3 16,3-3 7-16,19 3-12 15,-6-2-1-15,6 2-14 16,-14 0 2-16,-1 10-6 15,-22 0-10-15,-10-1-362 16,-22 4 118-16</inkml:trace>
          <inkml:trace contextRef="#ctx0" brushRef="#br0" timeOffset="3746.3691">25696 2545 91 0,'-5'-2'41'0,"5"-12"-41"0,12-1-2 15</inkml:trace>
        </inkml:traceGroup>
        <inkml:traceGroup>
          <inkml:annotationXML>
            <emma:emma xmlns:emma="http://www.w3.org/2003/04/emma" version="1.0">
              <emma:interpretation id="{F1A84D05-34B5-40DE-97E6-0B68B4B585EE}" emma:medium="tactile" emma:mode="ink">
                <msink:context xmlns:msink="http://schemas.microsoft.com/ink/2010/main" type="inkWord" rotatedBoundingBox="28027,9009 29555,8563 29751,9234 28223,9680">
                  <msink:destinationLink direction="with" ref="{60F295E0-CA70-4947-9C49-FC3ED72D8831}"/>
                </msink:context>
              </emma:interpretation>
            </emma:emma>
          </inkml:annotationXML>
          <inkml:trace contextRef="#ctx0" brushRef="#br0" timeOffset="-21904.546">27884 2367 636 0,'-9'0'350'0,"-1"0"-12"15,5 4-118-15,0-5-101 16,2 2-35-16,3 1-31 16,5 1-18-16,1 2-14 15,10 0-10-15,9 2 1 16,14-1-6-16,3 2 6 15,15-3-7-15,-7-3 7 16,3-1-9-16,-14-7 8 16,-5 1-29-16,-13 2-17 0,-9-1-293 15,-11 0-57 1,-15-6-99-16</inkml:trace>
          <inkml:trace contextRef="#ctx0" brushRef="#br0" timeOffset="-21791.8484">28478 1990 849 0,'2'-19'321'0,"-6"6"34"0,1 8-214 15,1 5-50-15,-6 5-33 16,-5 8-20-16,-1 5-11 16,-6 6-18-16,1 2 2 15,1 10-11-15,10-4 7 16,0 2-10-16,6-1 8 15,12-7-7-15,1-10 8 0,10-5-7 16,5-8 11-16,13-4-7 16,-6-4 8-16,7-5-11 15,-4-1-11-15,-4-4-39 16,-11 1-4-16,0-3-12 16,-12 4 10-16,-3 0 9 15,-6 5 36-15,-5 2 5 16,-5 6 16-16,-6 6-6 15,-3 7 10-15,-4 10-3 16,4 1 9-16,2 7-10 16,9-7 6-16,3 2-8 15,10-6 3-15,8-2-11 16,10-10 8-16,14-10-15 16,7-6-13-16,10-8-235 15,-1-7-92-15,1-6-65 16</inkml:trace>
          <inkml:trace contextRef="#ctx0" brushRef="#br0" timeOffset="-20409.4619">28405 2600 627 0,'-7'5'341'16,"6"-2"-29"-16,12 2-118 15,10 0-123-15,21-7-29 16,17-4-3-16,33-12-4 16,4-8 1-16,29-8-10 15,-4 2-1-15,9-2-14 16,-26 6 2-16,-2 2-10 15,-30 10 6-15,-17 1-8 16,-21 9 10-16,-15 6-7 0,-12 1 10 16,-9-1-4-16,1 4 8 15,-9 0-10-15,7 0 7 16,-10-3-9-16,3 6 2 16,-6-6-37-16,-5-1-344 15,-7 0 104-15</inkml:trace>
          <inkml:trace contextRef="#ctx0" brushRef="#br0" timeOffset="-21175.9722">28952 2054 683 0,'-7'-17'370'16,"-9"8"-37"-16,-2 10-138 15,-3 9-124-15,-2 6-39 16,0 8-17 0,4 2 4-16,6 5-9 0,8-5 9 0,5 0-12 15,7-6 5 1,10-1-10-16,6-8 9 0,5-7-7 15,3-4 9-15,11-12-9 16,-7-7 10-16,4-9-10 31,-3 7 6-31,-10-8 5 0,-16 1 16 0,-10 4-4 16,-13 8 10-16,-8-2-8 16,-4 7-5-16,-4 12-18 15,3-1 4-15,-1 5-10 16,12 2 7-16,2 6-10 15,8-4 8-15,4 9-19 16,12-3-9-16,8-1-46 16,12-5-5-16,13-8-98 15,8-6-57-15,1-6-149 16,-4-4-22-16</inkml:trace>
          <inkml:trace contextRef="#ctx0" brushRef="#br0" timeOffset="-21165.0015">29307 2023 568 0,'3'-13'391'0,"-8"9"-64"16,-13 6-89-16,-4 9-154 15,-8 7-44-15,0 7-7 16,-3 4-5-16,12-5 6 16,6 2-9-16,9-5-1 15,8-5-13-15,7-3 0 16,12-3-6-16,5-5 9 0,15-8-6 16,1 0 8-16,5-7-9 15,-8-2 7 1,-2-2-1-16,-16-2 18 0,-8-2 19 15,-8 2 15-15,-10-7-7 16,-8 7-1-16,-6-4-18 16,-5 2-20-16,-6 4-14 15,8 7 6-15,-3-1-9 16,9 6-27-16,0 12-73 16,5 5 250-16,2 12-602 15,6 7 219-15</inkml:trace>
        </inkml:traceGroup>
      </inkml:traceGroup>
    </inkml:traceGroup>
  </inkml:traceGroup>
</inkml:ink>
</file>

<file path=ppt/ink/ink39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5:56.03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9B08CEC-8398-4405-AD90-EAF516BE4025}" emma:medium="tactile" emma:mode="ink">
          <msink:context xmlns:msink="http://schemas.microsoft.com/ink/2010/main" type="inkDrawing" rotatedBoundingBox="2641,10429 11446,9964 11539,11725 2734,12190" hotPoints="10800,10183 10847,11558 2823,11835 2776,10460" semanticType="enclosure" shapeName="Rectangle">
            <msink:sourceLink direction="with" ref="{59D7CA1E-ED77-4FC0-ADF4-C08C09520303}"/>
            <msink:sourceLink direction="with" ref="{A4AF6E42-0CC6-447A-AEBA-8CAD830E1A43}"/>
          </msink:context>
        </emma:interpretation>
      </emma:emma>
    </inkml:annotationXML>
    <inkml:trace contextRef="#ctx0" brushRef="#br0">201 562 466 0,'-9'-15'253'15,"2"3"-8"-15,4 0-102 16,1 4-64-16,4 0-28 16,0-2-35-16,-1-1 3 15,-2 6 10-15,-1 3 9 16,-3 6-1-16,-1 9 4 16,-4 11-7-16,0 13-12 15,-1 7-8-15,3 21 1 16,3-15 9-1,0 0-17-15,-3 64-1 16,3-5-2-16,0 7-1 0,2-12-1 16,0-26 0-16,-4-26 0 15,1 2 0 1,-12 59-1-16,2-8 0 16,-2 7 1-16,1-13-1 15,11-40 1-15,1-20 1 16,2-12 0-16,3-9 1 0,3-7 3 15,0-7-1-15,7 2 0 16,5-1 0-16,6 2-1 16,1 1-2-16,13 5-1 15,-1 3-1-15,6-2 0 16,1 1 0-16,12-4 0 16,-2-3 0-16,13-11 2 15,-4 2 0-15,7-7 0 16,-9-4 0-16,6-11 1 15,-11 6-1-15,12-6-1 16,-7 2-1-16,12 1 1 16,-2 7-2-16,15 2 0 15,-7 0 0-15,20 1 0 16,-10-1 0-16,16-4 0 16,-11 2 0-16,18 2 0 15,-9 1 0-15,7-5 0 16,-6 4 0-16,11 0-1 0,-13-6 1 15,9 0 0-15,1 2 0 16,9-3 0-16,-12 4 1 16,15-3-1-16,-15 6 0 15,12 1 0-15,-11 2 0 16,17 3 0-16,-17 4 0 16,17-4 0-16,-12-5 1 0,17-1-2 15,-13-4 2-15,19-4-2 16,-18-2 0-16,17-4 0 15,-17-1 2-15,18 7-1 16,-17 3 1-16,18-2-1 16,-16 6 1-16,17-1 0 15,-17-6-1-15,13-1 0 16,-15 11 1-16,15-4 0 16,-15 3-1-16,15-3 0 15,-13 5 1-15,12-12 0 16,-19 4 0-16,9 2-1 15,-21 2 0-15,7 9-1 16,-15 11-1-16,11 4 0 16,-15 10 0-16,10 7 0 15,-15-4 2-15,10 2 0 0,-13-4 1 16,8-2 1 0,-7 0 0-16,5-1-1 0,-14-4 1 15,7 0-2-15,-17-5 1 16,0-2-1-16,-14-1 0 15,6 1-1-15,-16 6 0 16,6 4 0-16,-7-1 0 16,5 3 0-16,-2-4 1 15,11-1 1-15,-2-8-1 16,4-2 1-16,-3-7 1 16,6-4 0-16,-13-5 0 0,6-3 0 15,-6 0 1-15,0 0-1 16,-8 0 0-16,3-3-2 15,-12 6 1-15,4-4-1 16,-7 1 1-16,-1-2-1 16,-5 5 1-16,0-6 0 15,-7 3 0-15,0-1 0 16,2 1 2-16,2-5 3 16,-2 8 1-16,2-6 0 15,-1 6 0-15,-1-1-1 16,-2-1-3-16,-2-2-1 15,-5 7-1-15,0-4 5 16,-6-2 2-16,4 3 2 16,1-1 0-16,2-9 2 0,3 4-5 15,3-15-1-15,5-4-3 16,2-12 0-16,2 0-1 16,1-12 0-16,-5 6-1 15,2-14-1-15,-5 11 2 16,-7-14-2-16,-6 8 1 15,2 1 0-15,-9 7 3 16,-4 4 3-16,0 11 1 0,-1 0 1 16,-5 8 1-16,4 2-2 15,-2 3-4-15,2-3 0 16,3 6-2-16,4-1-1 16,-4 1 1-16,5-3-1 15,2 2 0-15,-4-7 1 16,4 7-1-16,-5-2 1 15,-2 4-3-15,-7 1 0 16,-1 12 1-16,-7-6 2 16,3 12 0-16,-6-2 4 15,2 10 1-15,0-8-1 16,4 7-2-16,-4-7 0 16,3 5-3-16,-3-9 0 15,2 6 0-15,-7-9-1 16,3 3 2-16,-3-4 0 15,-3-2-1-15,-3-5 1 0,5 2-1 16,-7 3-1-16,0 3-1 16,-5 6 0-16,3 4 1 15,-7 0 0-15,2 1 2 16,-4-7-2-16,6 4 1 16,-8-4-1-16,5 1 1 15,-8-5 0-15,5-1-1 16,-5-2 0-16,4 1 1 0,-7 3-2 15,0 0 0-15,-10 11 0 16,3 1 1-16,-13 5-1 16,5 2 1-16,-2 1 1 15,9 6 1-15,-4-8-1 16,15 0 1-16,-8-1-1 16,6-2 1-16,-15-4-2 15,4 3 1-15,-19 3 0 16,6-5-1-16,-13 5 0 15,12-3 0-15,-8 3 0 16,5-3 1-16,-10 1 0 16,9 3-2-16,-17-5 1 15,13 1 0-15,-8-5 0 16,7 7 0-16,-11-2 1 16,11-1 0-16,-12 5-1 15,4 4 0-15,-12-10-1 16,14 2 0-16,-13 4 1 0,11-4 0 15,-11 0 0-15,11 5 2 16,-15-5-2-16,15-2 1 16,-13-1-1-16,10-2 1 15,-10 3-1-15,12 2 1 16,-14 0 0-16,12-1 0 16,-5 6-1-16,8-5 0 0,-13 6 0 15,11 1 0-15,-7 2 0 16,5 1 0-16,-5 4 0 15,20-6 0-15,-11 0 0 16,12-3 0-16,-11-2-1 16,14-1 2-16,-17-1-1 15,19 2 1-15,-7 0-1 16,14-3 1-16,-13 3-1 16,10 0-1-16,-11 2 1 15,8 0 0-15,-10 8 0 16,13-5 0-16,-6 5 1 15,16-7 0-15,-8 5 0 16,14-4 0-16,-9 2 0 16,9-6 0-16,-8 7 1 15,14-5-3-15,-12 1 1 0,11 0 0 16,-3 2-1 0,8-3 0-16,0-2 2 0,16 0-1 15,4 0 0-15,12-3 0 16,12 2-39-16,23-7-343 15,17-31 101-15</inkml:trace>
  </inkml:traceGroup>
</inkml:ink>
</file>

<file path=ppt/ink/ink39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5:53.05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0F295E0-CA70-4947-9C49-FC3ED72D8831}" emma:medium="tactile" emma:mode="ink">
          <msink:context xmlns:msink="http://schemas.microsoft.com/ink/2010/main" type="inkDrawing" rotatedBoundingBox="25582,8496 32774,7811 32989,10065 25796,10750" hotPoints="26057,8059 32742,8589 32591,10493 25906,9962" semanticType="enclosure" shapeName="Rectangle">
            <msink:sourceLink direction="with" ref="{E4CF7BC0-16E1-4F1D-8C4C-C04A2A0C5240}"/>
            <msink:sourceLink direction="with" ref="{F1A84D05-34B5-40DE-97E6-0B68B4B585EE}"/>
            <msink:sourceLink direction="with" ref="{470E0F61-175D-42BD-8C5F-39DF90EE413C}"/>
          </msink:context>
        </emma:interpretation>
      </emma:emma>
    </inkml:annotationXML>
    <inkml:trace contextRef="#ctx0" brushRef="#br0">387 342 429 0,'-16'-5'312'15,"-3"13"-50"-15,-1 20-65 16,6 22-132-16,-1 23-31 16,2 8-25-16,-2 15-8 15,4-5 8-15,0 3-5 16,-2-17 8-16,1 6 4 0,3-11 11 15,-3 10-3 1,1-5 8-16,-2 17-10 0,-11 29 2 16,-1 7-13-1,-4 9-11-15,2-3 13 16,-1-8 0-16,12-38 13 16,0-12 2-16,6-33 13 15,5-11-7-15,3-21 3 0,1-11-12 16,7-10 0-16,9-12-14 15,1-1 3-15,8-7-12 16,7 9 8-16,2 4-12 16,-3 12 6-16,8 6-12 15,-6 9 10-15,9-1-10 16,-2-1 10-16,11-2-6 16,0-2 9-16,18-4-8 15,-4-12 10-15,9 1-9 16,-4-8 8-16,9-7-8 15,-13 8 7-15,11 0-8 16,-11-1 9-16,10 6-10 16,-9 9 9-16,14-1-10 15,-12 10 10-15,11 1-11 16,-7 1 9-16,10 1-8 16,-10 5 9-16,22-4-10 15,-7-6 11-15,27 3-10 0,-5-1 10 16,20-6-10-16,-4-2 10 15,29 1-10-15,-14-5 10 16,25-5-9-16,-7-5 9 16,25 2-9-16,-23 0 8 15,21 5-9-15,-19 3 10 16,23 9-10-16,-30-6 10 16,20 10-10-16,-22-3 9 0,19-10-8 15,-25 2 10-15,19 5-11 16,-27-11 10-16,20-4-9 15,-19-1 9-15,7-4-10 16,-18-1 10-16,12-1-10 16,-23 7 11-16,5 5-11 15,-20 5 11-15,4-4-11 16,-18 7 11-16,3 2-12 16,-15 4 12-16,0 1-12 15,-12 1 12-15,3-2-11 16,-12-4 11-16,-1-10-10 15,-10 0 11-15,-3-10-11 16,-11-1 11-16,-7 2-11 16,-11 9-2-16,-5-3 3 15,-3 11 10-15,-8 2-10 0,0-4 11 16,1 2 1-16,1 0-3 16,-4-2-11-16,6-4 11 15,3-1-11-15,0-4 10 16,6-13-9-16,6-4 10 15,7-14-10-15,1-5 11 16,4-15-11-16,-4 2 10 16,4-13-11-16,-7 5 12 0,2-16-11 15,-1 6 10-15,-2-16-9 16,-4 5 10-16,0-12-11 16,-8 13 10-16,-6-1-9 15,-5 23 9-15,-7-6-10 16,-3 19 10-16,5-12-10 15,3 10 8-15,12-18-9 16,6 6 10-16,3-11-10 16,2 12 9-16,1-4-8 15,-9 13 10-15,-4 15-11 16,-7 20 9-16,-6 5-13 16,-6 16 7-16,-5 9-7 15,-3 0 7-15,-1 7-5 16,-1 4 12-16,-1-1-5 15,3-12 7-15,-1 6-6 16,5-11 6-16,-6-4-8 0,5-3 11 16,-3-4-9-16,-5-8 9 15,-11-3-10-15,-4 0 8 16,-14-2-12-16,-7 12 9 16,-11 3-11-16,-1 4 10 15,-15 4-10-15,3 2 11 16,-23-2-10-16,7-2 10 15,-23-1-10-15,5 3 11 16,-28-10-10-16,12 2 9 0,-31 5-11 16,13-2 8-16,-36 7-12 15,15 11 7-15,-34 6-7 16,19 4 12-16,-34 11-8 16,26-3 13-16,-24-2-8 15,26-6 9-15,-28-2-10 16,31-7 8-16,-31-5-9 15,26-1 10-15,-26 0-12 16,33-11 12-16,-30-1-10 16,38 4 11-16,-18 4-5 15,32-3 12-15,-19 14-10 16,40 1 10-16,-6 8-10 16,38-4 4-16,5 1-11 15,42-8 10-15,12-7-12 0,34-11 5 16,31-19-382-1,31-8 125-15</inkml:trace>
  </inkml:traceGroup>
</inkml:ink>
</file>

<file path=ppt/ink/ink397.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10:08:28.838"/>
    </inkml:context>
    <inkml:brush xml:id="br0">
      <inkml:brushProperty name="width" value="0.09333" units="cm"/>
      <inkml:brushProperty name="height" value="0.09333" units="cm"/>
      <inkml:brushProperty name="fitToCurve" value="1"/>
    </inkml:brush>
    <inkml:context xml:id="ctx1">
      <inkml:inkSource xml:id="inkSrc1">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1" timeString="2021-11-23T10:11:09.397"/>
    </inkml:context>
  </inkml:definitions>
  <inkml:traceGroup>
    <inkml:annotationXML>
      <emma:emma xmlns:emma="http://www.w3.org/2003/04/emma" version="1.0">
        <emma:interpretation id="{D64A9F53-374B-4997-8A29-0098B5137B38}" emma:medium="tactile" emma:mode="ink">
          <msink:context xmlns:msink="http://schemas.microsoft.com/ink/2010/main" type="writingRegion" rotatedBoundingBox="12122,10102 17571,10011 17584,10811 12135,10902"/>
        </emma:interpretation>
      </emma:emma>
    </inkml:annotationXML>
    <inkml:traceGroup>
      <inkml:annotationXML>
        <emma:emma xmlns:emma="http://www.w3.org/2003/04/emma" version="1.0">
          <emma:interpretation id="{F4DBC15A-A77A-476B-B8CF-69E1B5A87410}" emma:medium="tactile" emma:mode="ink">
            <msink:context xmlns:msink="http://schemas.microsoft.com/ink/2010/main" type="paragraph" rotatedBoundingBox="12122,10102 17571,10011 17584,10811 12135,10902" alignmentLevel="1"/>
          </emma:interpretation>
        </emma:emma>
      </inkml:annotationXML>
      <inkml:traceGroup>
        <inkml:annotationXML>
          <emma:emma xmlns:emma="http://www.w3.org/2003/04/emma" version="1.0">
            <emma:interpretation id="{B7612BD4-8A71-4A1C-87A7-9F48746A2746}" emma:medium="tactile" emma:mode="ink">
              <msink:context xmlns:msink="http://schemas.microsoft.com/ink/2010/main" type="line" rotatedBoundingBox="12122,10102 17571,10011 17584,10811 12135,10902"/>
            </emma:interpretation>
          </emma:emma>
        </inkml:annotationXML>
        <inkml:traceGroup>
          <inkml:annotationXML>
            <emma:emma xmlns:emma="http://www.w3.org/2003/04/emma" version="1.0">
              <emma:interpretation id="{2C048D5F-7CD9-4F2A-B863-B1B4062EE550}" emma:medium="tactile" emma:mode="ink">
                <msink:context xmlns:msink="http://schemas.microsoft.com/ink/2010/main" type="inkWord" rotatedBoundingBox="12122,10102 13062,10086 13075,10886 12135,10902"/>
              </emma:interpretation>
              <emma:one-of disjunction-type="recognition" id="oneOf0">
                <emma:interpretation id="interp0" emma:lang="" emma:confidence="1">
                  <emma:literal/>
                </emma:interpretation>
              </emma:one-of>
            </emma:emma>
          </inkml:annotationXML>
          <inkml:trace contextRef="#ctx0" brushRef="#br0">12608 3233 0</inkml:trace>
          <inkml:trace contextRef="#ctx1" brushRef="#br0">11963 3457 843 0,'13'-31'317'15,"-3"14"50"-15,1 8-199 0,-11 4-58 16,3 10-19-16,-3 3-19 16,-6 10-14-16,-6 6-13 0,1 18-15 15,-5 5 5-15,-4 13-20 16,7 0-1-16,-1 8-12 16,3-12 10-16,6 4-11 15,8-7 8-15,-1-1-9 16,4-13 9-16,7-7-8 15,3-15 10-15,10-9-9 16,7-18 8-16,7-6-31 16,1-2-30-16,1-6 248 15,-10-2-640-15,1-13 262 16</inkml:trace>
          <inkml:trace contextRef="#ctx1" brushRef="#br0" timeOffset="903.6096">12388 3530 1051 0,'5'-5'297'0,"-7"1"78"0,-1 6-290 15,-4 3-42-15,3 3-13 16,-6 7-15-16,2 4-7 16,3 9-7-16,2 2 4 15,1 6-6-15,5-2 6 16,2 4-6-16,0-11 7 15,-2 1 1-15,2-12 10 0,-3-6-1 16,1-9 10-16,3-9 7 16,3-5 3-16,2-13-7 15,2-5 2-15,3-11-11 16,-4 0-5-16,-4-7-11 16,0 12 4-16,-7 0-8 15,3 12 8 1,-9 8-6-16,3 7 5 0,-3 7-10 15,7 9 6-15,-2 10-11 16,8-3 5-16,2 5-8 16,4 0 13-16,4-5-6 15,0-11 10-15,11-7-6 16,0-7 10-16,7-14-8 16,-2-1 9-16,5-9-9 15,-11 12 7-15,-6 1-10 16,-7 15 8-16,-7 0-11 0,-5 13 5 15,-8 0-8-15,1 6 10 16,-3 10-4-16,1 10 12 16,-3 8-2-16,5 3 12 15,5 5-9-15,-1-3 7 16,8 1-9-16,5-7 6 16,0-3-10-16,-1-14 9 15,4-6-66-15,-5-13-55 16,5-15-357-16,-4-4 41 0</inkml:trace>
        </inkml:traceGroup>
        <inkml:traceGroup>
          <inkml:annotationXML>
            <emma:emma xmlns:emma="http://www.w3.org/2003/04/emma" version="1.0">
              <emma:interpretation id="{231D48EF-87D4-4CB2-AB33-8CA270D4DA7B}" emma:medium="tactile" emma:mode="ink">
                <msink:context xmlns:msink="http://schemas.microsoft.com/ink/2010/main" type="inkWord" rotatedBoundingBox="13471,10106 16009,10063 16019,10636 13481,10678"/>
              </emma:interpretation>
              <emma:one-of disjunction-type="recognition" id="oneOf1">
                <emma:interpretation id="interp1" emma:lang="" emma:confidence="1">
                  <emma:literal/>
                </emma:interpretation>
              </emma:one-of>
            </emma:emma>
          </inkml:annotationXML>
          <inkml:trace contextRef="#ctx1" brushRef="#br0" timeOffset="1201.2067">13236 3520 1081 0,'4'-3'324'16,"-6"3"62"-16,4 3-291 16,1 3-66-16,6 2-10 15,-2 4 2-15,6-4-6 16,3-3 8-16,13-5-9 16,4-5 1-16,9-3-10 15,0 0 4-15,4-4-74 16,-9 3-84-16,-1 0-261 15,-14 5-9-15</inkml:trace>
          <inkml:trace contextRef="#ctx1" brushRef="#br0" timeOffset="1505.9745">13893 3238 831 0,'16'1'406'0,"-16"1"-25"16,-4 11-155-16,-3 6-184 15,-4 12-10-15,-6 2-4 16,0 7 3-16,4-1 11 16,3 5-6-16,0-4-3 0,5 2-11 15,2-3-3-15,3-1-12 16,3-9 3-16,1-8-6 16,-1-6 7-16,3-6-6 15,2-10 10-15,7-14-8 16,-4-4 7-16,12-12-8 15,1-6 7-15,6-11-12 16,-4 11 7-16,14-7-9 16,-6 14 7-16,5-8-9 15,-5 11 10-15,2 1-11 16,-15 11 9-16,-2-1-11 16,-9 11 6-16,-5 8-11 15,-5 7 4-15,-5-2-41 16,-3 8-24-16,-5-1-37 15,-2-4-84-15,-4 4-246 16,6 0 53-16</inkml:trace>
          <inkml:trace contextRef="#ctx1" brushRef="#br0" timeOffset="1645.3619">13976 3551 868 0,'5'17'313'0,"-2"0"41"16,-1 2-200-16,4 5-84 15,-4 2-3-15,1-1-13 16,3 2-17-16,7-1-7 16,9-8-17-16,3-8-4 0,5-10-61 15,5-8-14-15,-1-13-330 16,-6 0 51-16</inkml:trace>
          <inkml:trace contextRef="#ctx1" brushRef="#br0" timeOffset="2417.2657">14302 3471 1053 0,'-7'5'273'0,"-4"6"79"16,0 10-297-16,-4 10-23 15,4 2-3-15,1 6 3 16,8-7 7-16,9-1-4 16,4-10 0-16,9-6-14 15,4-12-5-15,7-10-8 16,1-12 3-16,6-9-6 15,-4-1 6-15,-4-5-8 0,-10 5 5 16,-5 8-8-16,-6 9 4 16,-4 6-11-16,-5 12 5 15,-3 12-5-15,-4 5 8 16,-1 13 3-16,3-2 19 16,4 1 5-16,6-9 11 15,6-5-5-15,7-14 2 16,6-9-14-16,4-7-2 15,3-13-12-15,4 1 4 16,4-1-11-16,-6 7 5 0,2 4-10 16,-7 16 6-16,-5 9-12 15,-12 6 9-15,-1 4-6 16,-4 2 9-16,-1-2-4 16,-2-6 13-16,4-3 6 15,-2-12 17-15,1-11 0 16,2-4 9-16,2-10-7 15,0-7-6-15,-2-7-16 16,-3 5 0-16,-4-6-6 16,-4 9 6-16,-5 5-4 15,0 9 6-15,0 3-7 16,3 6 3-16,3 1-13 16,5 4 4-16,4 4-11 0,3 2 6 15,3 1-53-15,3-4-37 16,3 0 211-16,2-1-618 15,1-6 231-15</inkml:trace>
          <inkml:trace contextRef="#ctx1" brushRef="#br0" timeOffset="3157.9244">15064 3510 933 0,'3'-8'321'0,"6"-2"52"16,0 2-242-16,8-2-58 16,0 1-21-16,4 1-15 15,-1 6-13-15,-1 5-11 0,-2 5 1 16,-9 8-12-16,-7 9 4 15,-4 2-4-15,-8 4 8 16,-1 11-6-16,1-3 10 16,5-1-4-16,4-4 7 0,7 0-5 15,5-15 9 1,2-6-6-16,11-8 5 0,3-11-9 16,-2-11 6-16,9-9-10 15,1-6 4-15,0-12-9 16,-5 2 5-16,-3-3-7 15,-8 7 7-15,-8 11-8 16,-7 10 8-16,-5 8-5 16,-4 5 6-16,1 4-7 15,-5 2 7-15,7 6-10 16,0 4 7-16,11 2-9 16,3-1 8-16,10 5-4 15,5-12 10-15,8-2-5 16,2-8 8-16,8-9-6 15,-4-6 4-15,3-4-8 16,-9 1 6-16,-4-1-8 0,-13 7 8 16,-8 4-8-1,-7 4 12-15,-8 3-4 0,-7 4 9 16,-9 4-7-16,0-1 8 16,-6 4-12-16,2 5 4 15,2 9-11-15,6-2 7 16,5 9-9-16,5 3 8 15,8 0-9-15,6-5 8 16,12 7-2-16,8-9-33 16,16-4-435-16,-1-6-6 0</inkml:trace>
        </inkml:traceGroup>
        <inkml:traceGroup>
          <inkml:annotationXML>
            <emma:emma xmlns:emma="http://www.w3.org/2003/04/emma" version="1.0">
              <emma:interpretation id="{9FD12FA0-8474-4285-92FE-9156B79AE9DD}" emma:medium="tactile" emma:mode="ink">
                <msink:context xmlns:msink="http://schemas.microsoft.com/ink/2010/main" type="inkWord" rotatedBoundingBox="17232,10237 17574,10231 17578,10465 17236,10471"/>
              </emma:interpretation>
              <emma:one-of disjunction-type="recognition" id="oneOf2">
                <emma:interpretation id="interp2" emma:lang="" emma:confidence="1">
                  <emma:literal/>
                </emma:interpretation>
              </emma:one-of>
            </emma:emma>
          </inkml:annotationXML>
          <inkml:trace contextRef="#ctx0" brushRef="#br0" timeOffset="4912.97">17320 3375 0</inkml:trace>
          <inkml:trace contextRef="#ctx1" brushRef="#br0" timeOffset="249380.0604">17150 3609 254 0,'-26'3'185'0,"-1"-3"28"0,2-1-53 15,3-3 23-15,4 4-47 16,1-4-17-16,6 2-61 16,6 0-14-16,2 1-35 15,3 2 1-15,0 1-9 0,2-4 8 16,-2 2-3-16,3 0 4 15,0-5 1-15,0 4 7 16,2 4-7-16,0-8-112 16,2 5-182-16,-3-1 16 15</inkml:trace>
        </inkml:traceGroup>
      </inkml:traceGroup>
    </inkml:traceGroup>
  </inkml:traceGroup>
</inkml:ink>
</file>

<file path=ppt/ink/ink398.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10:09:09.89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B661A60-A227-4B74-A130-97B7EFF083FE}" emma:medium="tactile" emma:mode="ink">
          <msink:context xmlns:msink="http://schemas.microsoft.com/ink/2010/main" type="writingRegion" rotatedBoundingBox="32498,11679 33158,11679 33158,13081 32498,13081"/>
        </emma:interpretation>
      </emma:emma>
    </inkml:annotationXML>
    <inkml:traceGroup>
      <inkml:annotationXML>
        <emma:emma xmlns:emma="http://www.w3.org/2003/04/emma" version="1.0">
          <emma:interpretation id="{09949688-E2AF-44F5-97DA-D60BEEA55414}" emma:medium="tactile" emma:mode="ink">
            <msink:context xmlns:msink="http://schemas.microsoft.com/ink/2010/main" type="paragraph" rotatedBoundingBox="32498,11679 33158,11679 33158,13081 32498,13081" alignmentLevel="1"/>
          </emma:interpretation>
        </emma:emma>
      </inkml:annotationXML>
      <inkml:traceGroup>
        <inkml:annotationXML>
          <emma:emma xmlns:emma="http://www.w3.org/2003/04/emma" version="1.0">
            <emma:interpretation id="{3D458B2E-F363-4830-BCAC-A27035304BB8}" emma:medium="tactile" emma:mode="ink">
              <msink:context xmlns:msink="http://schemas.microsoft.com/ink/2010/main" type="line" rotatedBoundingBox="32498,11679 33158,11679 33158,13081 32498,13081"/>
            </emma:interpretation>
          </emma:emma>
        </inkml:annotationXML>
        <inkml:traceGroup>
          <inkml:annotationXML>
            <emma:emma xmlns:emma="http://www.w3.org/2003/04/emma" version="1.0">
              <emma:interpretation id="{88C3041B-8CF5-4457-82AE-0DF196DA2F4B}" emma:medium="tactile" emma:mode="ink">
                <msink:context xmlns:msink="http://schemas.microsoft.com/ink/2010/main" type="inkWord" rotatedBoundingBox="32498,11679 32513,11679 32513,11694 32498,11694"/>
              </emma:interpretation>
              <emma:one-of disjunction-type="recognition" id="oneOf0">
                <emma:interpretation id="interp0" emma:lang="" emma:confidence="1">
                  <emma:literal/>
                </emma:interpretation>
              </emma:one-of>
            </emma:emma>
          </inkml:annotationXML>
          <inkml:trace contextRef="#ctx0" brushRef="#br0">0 0 0,'0'0'0,"0"0"0,0 0 15,0 0 1,0 0-16,0 0 16</inkml:trace>
        </inkml:traceGroup>
        <inkml:traceGroup>
          <inkml:annotationXML>
            <emma:emma xmlns:emma="http://www.w3.org/2003/04/emma" version="1.0">
              <emma:interpretation id="{59159FF0-39F0-495E-839E-E30496AA8D43}" emma:medium="tactile" emma:mode="ink">
                <msink:context xmlns:msink="http://schemas.microsoft.com/ink/2010/main" type="inkWord" rotatedBoundingBox="33143,13066 33158,13066 33158,13081 33143,13081"/>
              </emma:interpretation>
              <emma:one-of disjunction-type="recognition" id="oneOf1">
                <emma:interpretation id="interp1" emma:lang="" emma:confidence="1">
                  <emma:literal/>
                </emma:interpretation>
              </emma:one-of>
            </emma:emma>
          </inkml:annotationXML>
          <inkml:trace contextRef="#ctx0" brushRef="#br0" timeOffset="30819.7849">645 1387 0</inkml:trace>
        </inkml:traceGroup>
      </inkml:traceGroup>
    </inkml:traceGroup>
  </inkml:traceGroup>
</inkml:ink>
</file>

<file path=ppt/ink/ink39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5:59.10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A17CBFC-BD62-4D99-A02B-122C88AB92D2}" emma:medium="tactile" emma:mode="ink">
          <msink:context xmlns:msink="http://schemas.microsoft.com/ink/2010/main" type="inkDrawing" rotatedBoundingBox="2702,7171 10392,6949 10436,8497 2747,8719" hotPoints="10313,7786 10116,9011 2922,7854 3119,6629" semanticType="enclosure" shapeName="Rectangle">
            <msink:sourceLink direction="with" ref="{96218FBD-219F-441B-AE05-4DE1A91C9BC4}"/>
            <msink:sourceLink direction="with" ref="{DCB13893-29AE-4F9D-A93A-9D334CB7F801}"/>
            <msink:sourceLink direction="with" ref="{089774FF-F455-4FF9-9147-40EE2FF6F335}"/>
            <msink:sourceLink direction="with" ref="{A3D031F9-AEEB-4628-B25A-1DCF60234471}"/>
          </msink:context>
        </emma:interpretation>
      </emma:emma>
    </inkml:annotationXML>
    <inkml:trace contextRef="#ctx0" brushRef="#br0">448 157 359 0,'-13'-29'150'0,"2"2"13"15,4 4-85-15,1 5-35 0,3 5-14 16,1 5-9-16,2 5-11 15,-3 3 0-15,1 8-11 16,-3 7 9-16,-3 15 3 16,-3 8 13-16,-2 20 5 15,0 2 17-15,-3 13-3 16,1-6 2-16,-3 10-14 16,-1-8-2-1,-2 5-12-15,0-7 1 0,-2 6-6 16,2-10 14-16,0 7 8 15,-2-12 11-15,-3 17-6 16,8-32 34 0,2 3-50-16,-15 43-13 15,7-11 4-15,4-2-11 16,9-19 8-16,13-31-9 16,-1-12 9-16,1 3-9 0,0-6 11 15,-1-3-5-15,2-3 10 16,6 0-7-16,0-2 9 15,8 0-11-15,0-1 5 16,9 0-12-16,0 2 5 16,7 1-8-16,-2-1 7 15,6 2-8-15,0 1 9 16,12-3-10-16,-4 1 9 16,14-3-8-16,-8-2 10 0,8 2-8 15,-9-6 9-15,5 1-10 16,-9 1 8-16,7 2-9 15,-4 4 8-15,8 1-9 16,-5 1 8-16,11 0-8 16,-2 3 9-16,12-3-9 15,-13-6 4 17,2 0 0-32,60-3 5 0,4-5-9 15,2-5 9-15,5-5-9 16,-55 5 10-16,15-2-10 15,-9 2 9-15,12-1-9 16,-15-1 10-16,16-3-10 16,-9 4 9-16,11 1-8 15,-17 3 9-15,21-5-9 0,-14 2 7 16,8-3-7-16,-11-3 6 16,16-2-8-16,-14 3 10 15,9 0-9-15,-8 2 9 16,10-4-9-16,-18 4 8 15,13-2-8-15,-14 4 9 16,11 1-10-16,-8 8 10 16,6 0-8-16,-11 5 8 0,8 0-9 15,-12 5 9-15,4-4-9 16,-3 3 8-16,7-1-8 16,-9 0 9-16,8 0-9 15,-12 1 9-15,7 1-8 16,-16-4 8-16,6 1-10 15,-12-2 9-15,3 3-10 16,-12-3 9-16,10 6-9 16,-8 4 9-16,10 3-8 15,-5-1 10-15,9 1-9 16,-7-4 11-16,6-1-10 16,-11-4 9-16,7-6-10 15,-10-1 10-15,3-4-10 16,-11-1 9-16,5-2-9 15,-9 4 9-15,3-2-9 16,-5 0 8-16,4 0-8 16,0-2 9-16,4 3-10 15,-4 1 11-15,6 1-11 0,-3 3 10 16,0 1-10-16,-6-6 11 16,9 2-11-16,-7-1 11 15,6-9-11-15,-7 1 11 16,8-1-10-16,-11-3 9 0,6 2-9 15,-6 8 9-15,5 0-10 16,-7 1 9-16,3 3-8 16,-2 2 9-16,2-5-10 15,-4 4 10-15,7-5-10 16,-4 3 11-16,6-1-10 16,-6 2 10-16,3-4-10 15,-6 3 9-15,-1-1-10 16,-5-5 10-16,7 3-10 15,-3 1 10-15,-2 7-11 16,0-2 10-16,2 2-9 16,-8 4 9-16,2 4-11 15,-1-3 10-15,-1 4-9 16,-2 3 10-16,4-6-9 16,-3 4 10-16,3-2-9 15,-2 3 10-15,0-2-9 0,-2-5 9 16,0 0-8-1,-3-1 7-15,5-6-8 0,-5 4 9 16,1-1-9-16,3 3 10 16,-1 2-10-16,-5-3 8 15,5 1-9-15,-3-1 8 16,4-2-9-16,-8-2 10 16,4 1-8-16,-3-11 11 0,5 4-4 15,-4-2 11 1,8-1-8-16,-4-2 10 0,5 7-10 15,-1-6 6-15,-4 3-11 16,-2-4 7-16,-5 9-11 16,-3 1 9-16,1 3-10 15,1 0 9-15,-3 0-10 16,1-3 11-16,3-2-10 16,0-2 11-16,2-1-5 15,2 0 10-15,2-8-8 16,1 1 9-16,-2-2-11 15,0 0 5-15,1 0-10 16,-4 4 8-16,1 0-10 16,1 0 10-16,-1-2-10 15,-1 4 9-15,3-6-9 16,-3 1 10-16,1-5-9 16,-6 2 9-16,6-9-8 0,-3 2 8 15,-3-8-6-15,2 3 10 16,-3-8-6-16,0 8 10 15,-4-9-8-15,3 7 8 16,-1-7-11-16,-1 4 6 16,1-8-10-16,1 9 7 15,0-7-9-15,-4 4 8 16,1 3-5-16,-4 5 9 0,0 0-7 16,-3 9 9-1,2 3-9-15,-1 5 6 0,-2 3-6 16,3 2 6-16,-3 1-8 15,1 3 7-15,-3 0-9 16,2 3 8-16,-3-1-10 16,0-1 8-16,-9 0-8 15,4 3 10-15,-8-2-11 16,2 4 9-16,-8-2-7 16,7 3 9-16,-9-5-11 15,-7 1 12-15,-10-3-10 16,2 4 9-16,-20-1-9 15,9 2 7-15,-9 1-7 16,3 3 8-16,-14 1-10 16,10 1 11-16,-18-4-8 0,9 2 7 15,-18-4-8 1,6-1 9-16,-20-1-10 0,8 4 9 16,-15-3-8-16,12 0 8 15,-21-2-9-15,11 1 8 16,-20-4-7-16,14 2 7 15,-13-4-8-15,16 1 8 16,-19-2-7-16,19-2 8 16,-24-1-9-16,17 4 10 0,-25-1-12 15,15 3 9-15,-25 4-8 16,19 2 8-16,-27 2-8 16,23 2 9-16,-17 3-7 15,23 0 9-15,-16-1-9 16,20 1 9-16,-16 0-9 15,22-1 8-15,-15 2-9 16,23 1 9-16,-13 0-9 16,22-2 9-16,-16-2-9 15,20 3 7-15,-15 0-8 16,22-1 11-16,-9 2-11 16,12-3 10-16,-12 2-9 15,15 1 9-15,-10 0-11 16,17 3 11-16,-3 1-9 15,21-2 9-15,-6-3-11 0,17 1 12 16,-2-2-10-16,13-4 8 16,-4-1-9-16,16-3 10 15,1-5-10-15,8 0 9 16,3 0-8-16,5 0 8 16,2 2-8-16,3 3-1 15,2 2-40-15,-1 4 1 16,4 7-339-16,2-11 78 0</inkml:trace>
  </inkml:traceGroup>
</inkml:ink>
</file>

<file path=ppt/ink/ink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5:16.45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988986B-AD00-4058-B0C2-2707A9D99D27}" emma:medium="tactile" emma:mode="ink">
          <msink:context xmlns:msink="http://schemas.microsoft.com/ink/2010/main" type="inkDrawing" rotatedBoundingBox="24256,3426 28166,3583 28160,3748 24249,3591" semanticType="underline" shapeName="Other">
            <msink:sourceLink direction="with" ref="{DE7CE23F-50F6-4BDD-BF53-6F7C17338DD8}"/>
          </msink:context>
        </emma:interpretation>
      </emma:emma>
    </inkml:annotationXML>
    <inkml:trace contextRef="#ctx0" brushRef="#br0">10 114 763 0,'-4'-2'269'16,"1"-1"27"-16,0 3-211 15,4-1-18-15,1 4-38 0,0-8-2 16,3 2-4-16,6 0-2 16,5-2-9-1,7-2-2-15,1 6-4 0,9-8-1 16,2-5 3-1,4 7-4-15,-3 1 0 16,0-4 1-16,2 4-4 16,-2 4 1-16,3-3 0 15,0-5-2-15,-2 2 0 16,-6 5 1-16,-2-2 5 16,-8 2 3-16,4 5 6 15,-6-2 4-15,-1 0 4 16,-3 1-3-16,4 4-3 15,-4-7-4-15,4 6-3 16,-1-4-4-16,5 1-2 0,1-1 0 16,4 4-2-16,-2 2 0 15,9-1-1-15,-6 1 1 16,4-1-3-16,1-2 3 16,2-6-2-16,-4 2 3 15,9-6-3-15,-7-3 1 16,5 10-1-16,-5-3 2 15,-2 2-2-15,-4 1 2 0,1-4-1 16,-6-1 1-16,1 2-2 16,-3 3 0-16,0-1-1 15,-5 7 1-15,1-8-1 16,-3 2 2-16,2 0 0 16,2 7-1-16,7-7 1 15,-4 11 0-15,9-3-1 16,1-1 1-16,2-7-1 15,-3 0 1-15,1-7 0 16,-1 7-1-16,-5-1 0 16,3 2 1-16,-2 4-1 15,5 2-1-15,-2-2 1 16,0 8 0-16,5-2-1 16,0-3 1-16,4-5 0 15,-3 2 1-15,7-13-1 16,-3 8 0-16,7-6 0 15,-4 10 1-15,2-2-2 0,-7 1 2 16,2 1-1-16,-10 0 1 16,5 3-1-16,-3-4 2 15,5 0-3-15,-4-3 1 16,10 8-1-16,-4-8 0 16,2 2-1-16,-2 6 2 15,5-1-1-15,-7-6 1 0,8 1-1 16,-7 3 2-16,9-8-1 15,-3 7 2-15,6 1-1 16,-5-1 0-16,4-3-2 16,-10 1 2-16,7-5-2 15,-6 3 0-15,5 0 1 16,-8 1 0-16,6 4-1 16,-8 3 2-16,3 0-1 15,-3-3 0-15,8 6 0 16,-3 1 1-16,7-1-1 15,-3 2 0-15,13 0 0 16,-6-10 1-16,12-4-1 16,-9-7 1-16,5-4 0 15,-12-4 0-15,-1 1 0 16,-14 6 1-16,-3-4 6 16,-12 6 6-16,-5 1 6 15,-4 3 4-15,-4-2 13 0,-1 11 3 16,-1-6 5-16,-1 5-1 15,-3-3-2-15,1-1-12 16,1-2-11-16,-1 1-9 16,2-2-7-16,0 4-3 15,2-1 0-15,-2-1-1 16,1 0 0-16,-1 2 1 0,0 3-57 16,-1 1-30-16,-1 14-344 15,-4 2 49-15</inkml:trace>
  </inkml:traceGroup>
</inkml:ink>
</file>

<file path=ppt/ink/ink4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37:18.94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B806F08-6458-46BB-8CDF-32B45BADC658}" emma:medium="tactile" emma:mode="ink">
          <msink:context xmlns:msink="http://schemas.microsoft.com/ink/2010/main" type="inkDrawing" rotatedBoundingBox="13403,4084 14187,3834 14204,3889 13421,4140" semanticType="underline" shapeName="Other">
            <msink:sourceLink direction="with" ref="{3B877FD1-8EB6-4148-ABB9-F56AC1D41220}"/>
          </msink:context>
        </emma:interpretation>
      </emma:emma>
    </inkml:annotationXML>
    <inkml:trace contextRef="#ctx0" brushRef="#br0">4396 2681 1570 0,'-39'48'460'0,"26"-55"-231"16,-7 4-206-16,11 4-12 16,15-1-7-16,33-4-8 15,6-5-33 1,1 3-3-16,69-18-21 16,7-9-12-16,14-15-31 15,-14-3 5-15,-40-6-321 16,-17 22 94-16</inkml:trace>
  </inkml:traceGroup>
</inkml:ink>
</file>

<file path=ppt/ink/ink40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3:31.47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54BE598-86C8-41AE-B216-85ABD4085430}" emma:medium="tactile" emma:mode="ink">
          <msink:context xmlns:msink="http://schemas.microsoft.com/ink/2010/main" type="writingRegion" rotatedBoundingBox="9595,7627 16143,6366 16326,7316 9777,8577"/>
        </emma:interpretation>
      </emma:emma>
    </inkml:annotationXML>
    <inkml:traceGroup>
      <inkml:annotationXML>
        <emma:emma xmlns:emma="http://www.w3.org/2003/04/emma" version="1.0">
          <emma:interpretation id="{D669BD95-6F44-475F-A6F6-EF0850A32E0F}" emma:medium="tactile" emma:mode="ink">
            <msink:context xmlns:msink="http://schemas.microsoft.com/ink/2010/main" type="paragraph" rotatedBoundingBox="9595,7627 16143,6366 16326,7316 9777,8577" alignmentLevel="1"/>
          </emma:interpretation>
        </emma:emma>
      </inkml:annotationXML>
      <inkml:traceGroup>
        <inkml:annotationXML>
          <emma:emma xmlns:emma="http://www.w3.org/2003/04/emma" version="1.0">
            <emma:interpretation id="{123215DD-CB4A-4B88-AB84-2A57953CD79D}" emma:medium="tactile" emma:mode="ink">
              <msink:context xmlns:msink="http://schemas.microsoft.com/ink/2010/main" type="line" rotatedBoundingBox="9595,7627 16143,6366 16326,7316 9777,8577"/>
            </emma:interpretation>
          </emma:emma>
        </inkml:annotationXML>
        <inkml:traceGroup>
          <inkml:annotationXML>
            <emma:emma xmlns:emma="http://www.w3.org/2003/04/emma" version="1.0">
              <emma:interpretation id="{669EF0C9-0A39-44F6-8EE7-4DD5C8A71D12}" emma:medium="tactile" emma:mode="ink">
                <msink:context xmlns:msink="http://schemas.microsoft.com/ink/2010/main" type="inkWord" rotatedBoundingBox="9695,8149 10497,7995 10543,8236 9742,8390"/>
              </emma:interpretation>
            </emma:emma>
          </inkml:annotationXML>
          <inkml:trace contextRef="#ctx0" brushRef="#br0">9498 1496 474 0,'-4'-4'168'0,"8"-1"19"16,2 1-124-16,14-9-26 15,4 0-12-15,15-7-1 16,6-1-2-16,20-6 2 16,-5 7-7-16,15-11 1 15,-7 4-3-15,5-9 0 16,-13 12-1-16,0-12 0 16,-15 12-4-16,-7 6-2 15,-17 3-2-15,-5 5 20 16,-11 9 30-16,-10 1 6 0,-10 6-3 15,-12 11 5-15,-14 2-20 16,-14 9-28-16,-3 1-6 16,-10 8 4-16,8-9-3 15,-5-4 3-15,11-6-1 16,9-2 1-16,11-9-3 16,6-3-2-16,20 6-4 0,13-2 3 15,9-9-2-15,22-11 1 16,14 6 2-1,15-12 1-15,5-8-4 0,13 3 0 16,-12 9-2-16,-1-11-3 16,-13 6-1-16,-9 6-2 15,-19 2-1-15,-11 2-5 16,-16 8-1-16,-20 12-1 16,-14 5-1-16,-22 9 1 15,-6 7 6-15,-11 10 2 16,7-3 2-16,-2 5-314 15,17-8 107-15</inkml:trace>
        </inkml:traceGroup>
        <inkml:traceGroup>
          <inkml:annotationXML>
            <emma:emma xmlns:emma="http://www.w3.org/2003/04/emma" version="1.0">
              <emma:interpretation id="{4BD2C2CF-CF01-4F3F-ADF2-0FDF67D0EBAE}" emma:medium="tactile" emma:mode="ink">
                <msink:context xmlns:msink="http://schemas.microsoft.com/ink/2010/main" type="inkWord" rotatedBoundingBox="11092,7563 12361,7319 12465,7863 11196,8107"/>
              </emma:interpretation>
              <emma:one-of disjunction-type="recognition" id="oneOf0">
                <emma:interpretation id="interp0" emma:lang="" emma:confidence="1">
                  <emma:literal/>
                </emma:interpretation>
              </emma:one-of>
            </emma:emma>
          </inkml:annotationXML>
          <inkml:trace contextRef="#ctx0" brushRef="#br0" timeOffset="65182.5242">10975 902 467 0,'-35'15'352'15,"10"-7"-38"-15,11-2-63 16,9-3-112-16,16-1-33 0,10-5-63 15,21-2-8-15,9 2-24 16,18-5 8-16,3 3-13 16,14-2 7-16,-12 4-10 15,7-2-9-15,-17 2-32 16,-1 0-312-16,-16 3 79 16</inkml:trace>
          <inkml:trace contextRef="#ctx0" brushRef="#br0" timeOffset="64778.5096">10943 696 1055 0,'0'-3'257'16,"6"6"87"-16,11 8-310 16,8 7-17-16,8 2-21 0,14-1 11 15,5-4-11-15,14-7 8 16,4-3-6-16,11-10 9 16,-14-7-8-16,-1 1 9 15,-14-2-8-15,-13-2 2 16,-16 4-15-16,-15 5-20 15,-13 1-104-15,-27 10-208 16,-11 6 16-16</inkml:trace>
          <inkml:trace contextRef="#ctx0" brushRef="#br0" timeOffset="65321.6909">11639 603 993 0,'0'-12'299'15,"3"-6"52"-15,16 5-254 16,9 3-82-16,17-3-1 15,4 5-16-15,9 8 8 16,1-2-8-16,6 4 8 16,-12 3-7-16,-3 3 8 15,-11 5-10-15,-13 3 7 16,-14 0-10-16,-16 7 7 16,-9 0-8-16,-14 6 8 15,-10 5-5-15,-12 13 10 16,-1-2-6-16,-10 9 11 0,1-10-7 15,-1 4 9-15,8-7-10 16,2-1 9-16,14-4-9 16,12 0 8-16,9-9-1 15,11-15-372-15,8-19 128 16</inkml:trace>
        </inkml:traceGroup>
        <inkml:traceGroup>
          <inkml:annotationXML>
            <emma:emma xmlns:emma="http://www.w3.org/2003/04/emma" version="1.0">
              <emma:interpretation id="{D3638E3C-D73C-4A52-B505-6964F92A7BCF}" emma:medium="tactile" emma:mode="ink">
                <msink:context xmlns:msink="http://schemas.microsoft.com/ink/2010/main" type="inkWord" rotatedBoundingBox="12965,6960 16214,6519 16325,7330 13075,7771">
                  <msink:destinationLink direction="with" ref="{3E81541E-3B2F-4655-96CB-99ACC2C0CD74}"/>
                </msink:context>
              </emma:interpretation>
              <emma:one-of disjunction-type="recognition" id="oneOf1">
                <emma:interpretation id="interp1" emma:lang="" emma:confidence="1">
                  <emma:literal/>
                </emma:interpretation>
              </emma:one-of>
            </emma:emma>
          </inkml:annotationXML>
          <inkml:trace contextRef="#ctx0" brushRef="#br0" timeOffset="67027.3509">13004 438 804 0,'10'-16'266'15,"-2"1"52"-15,-5 7-217 16,-1 2-11-16,-2 2-34 16,-10 8-1-16,-3 5-26 15,-13 19-1-15,-3 6-27 16,-8 16 7-16,4 9-7 0,1 2 9 16,13-12-9-16,7-2 7 15,11-16-9-15,5-10 9 16,6-8-8-16,13-8 12 15,1-8-9-15,12-7 12 16,3-5-9-16,8-8 9 16,-7-2-13-16,3 0-3 15,-13 1-29-15,-4-7 77 16,-11 5-419-16,-12-10 145 16</inkml:trace>
          <inkml:trace contextRef="#ctx0" brushRef="#br0" timeOffset="67052.8024">13105 141 884 0,'-8'-24'306'0,"-7"4"47"0,5 4-247 16,1 6-14-1,4 2-43-15,2 7 1 0,-1-2-27 16,6 11 4-16,4 8-24 15,1 10-18-15,-1-3 402 16,-2 11-763-16,-6-8 371 16</inkml:trace>
          <inkml:trace contextRef="#ctx0" brushRef="#br0" timeOffset="69122.4904">13428 753 867 0,'-5'5'218'0,"11"-1"79"0,9-2-245 15,16 0 5-15,8-4-12 16,24-3 13-16,7-3-19 16,20 2 0-16,-8-3-27 15,2 3 5-15,-13 1-14 16,-3 5-338-16,-17 10 115 15</inkml:trace>
          <inkml:trace contextRef="#ctx0" brushRef="#br0" timeOffset="68654.6448">13564 579 923 0,'6'-6'276'0,"6"-2"49"0,10-1-237 16,9 3-72-16,8-2 0 16,7 8-14-16,7 0 7 15,-1-2-9-15,0 1 9 16,-7 1-10-16,-2-5 8 15,-6 2-9-15,-6-2-12 16,-9-2-54-16,-9-1-265 16,-8 5 55-16</inkml:trace>
          <inkml:trace contextRef="#ctx0" brushRef="#br0" timeOffset="72405.0426">14748-8 695 0,'-3'-8'313'0,"1"1"-1"15,2 9-186-15,2 1-47 16,3 1-62-16,3 5-2 16,1 4-18-16,8 0 10 15,2 3-11-15,10 4 9 16,-4-9-7-16,10-1 12 16,-4-2-9-16,3-5 11 15,-6 1-8-15,3-3 8 16,-12 2-10-16,0-1-3 15,-7-4-129-15,-4 4-189 16,-5 5 12-16</inkml:trace>
          <inkml:trace contextRef="#ctx0" brushRef="#br0" timeOffset="72869.7195">15213-99 903 0,'-3'-6'257'15,"0"6"57"-15,-5 9-257 16,-5 8-25-16,-7-1-26 16,-6 13 12-16,-3 2-10 0,2 6 9 15,1 0-13-15,-2 4 7 16,7-5-11-16,0 1 9 16,3-8-12-16,-3 2 10 15,5-7-9-15,-2 2 9 16,3-5-9-16,1 2 10 15,4-7-8-15,4 1 0 16,2-13-133-16,12-4-195 16,5-9 15-16</inkml:trace>
          <inkml:trace contextRef="#ctx0" brushRef="#br0" timeOffset="85112.0634">14373 644 435 0,'4'2'368'0,"4"-1"-82"0,8 1-43 15,16-4-144-15,7-1-60 16,16-2 16-16,10-1-19 15,24-2 2-15,2-2-21 16,26-2 4-16,0 3-18 16,11-7 9-16,-14 3-13 15,15-5 8 1,-20-3-9-16,11-5 9 0,-16 1-11 16,1 1 12-16,-25 8-9 0,-7 1 14 15,-28 7-7-15,-9 3 17 16,-18 4-9-16,-9 2 8 15,-12 4-11-15,-13 3 11 16,-7 5-15-16,-14 7 10 16,-4 1-17-16,-12-3-271 15,2-5-92-15,-4-15-71 16</inkml:trace>
          <inkml:trace contextRef="#ctx0" brushRef="#br0" timeOffset="85085.0649">14716 88 270 0,'-5'-8'130'16,"1"-4"66"-16,8-1-45 0,1 0 60 16,-2 5-15-16,2-3 5 15,-1 4-64-15,-2 4-23 16,-2 1-67-16,2 4-5 15,-2 9-32-15,-7 6 6 16,4 5-16-16,-2 6 11 16,0 0-11-16,-4 2 12 15,5-4-13-15,1-1 8 16,1-9-9-16,2-3 9 16,4-7-9-16,4 1 10 15,3-4-9-15,5-3 10 16,7-2-10-16,5 1 11 15,-2-1-10-15,-2 5 9 16,-6 1-11-16,-7 4 7 16,-4 2-12-16,-11 6 9 15,-1 0-8-15,-9 3 8 16,-2 1-6-16,-12 1 15 0,-1-5-5 16,-8 2 20-16,1-3-5 15,-6-2 20-15,6-2-9 16,-8-1 16-16,7-7-18 15,-4-3 5-15,6-5-17 16,-1-5 5-16,12 1-17 0,4-6 6 16,7 0-20-16,10-4-55 15,10 1-24-15,7-8-330 16,6 3 45-16</inkml:trace>
          <inkml:trace contextRef="#ctx0" brushRef="#br0" timeOffset="75822.3874">14803-29 678 0,'0'-3'309'0,"-2"-1"23"16,-1 1-186-16,-8 6-21 16,0 7-69-16,-6 3-8 15,-2 3-40-15,-1 9 6 16,-1 2-13-16,2 1 10 15,1-1-13-15,7-2 11 0,-1-4-12 16,11-5 12-16,-1-8-11 16,7 0 13-16,-2-4-10 15,5-1 10-15,0-3-9 16,12-2 9-16,-2-3-11 16,11-1 10-16,2-1-10 15,3 1 9-15,-3 3-11 16,-1 3 10-16,-2 4-11 0,-9 6 7 15,-6 3-9 1,-8 7 6-16,-6 2-7 0,-9 8 8 16,-5-1-6-16,-3 3 8 15,-1-3-7-15,-7 1 11 16,0-9-5-16,-8 0 17 16,-2-3-3-16,1-2 22 15,2-7-5-15,-4 0 19 16,6-6-15-16,2-8 9 15,1-5-18-15,4-4 4 16,6-3-22-16,8-5 6 16,4 1-15-16,9-4-14 15,5 4-38-15,13-6-43 16,7-3-82-16,8 5-253 16,-1 5 29-16</inkml:trace>
          <inkml:trace contextRef="#ctx0" brushRef="#br0" timeOffset="85097.0342">14647 125 835 0,'8'-10'310'0,"2"-1"24"16,5 1-224-16,17 2-48 15,9 5-46-15,7 1 3 16,3 4-15-16,9 1 12 16,-8 5-27-16,3 2-326 15,-16 1 108-15</inkml:trace>
          <inkml:trace contextRef="#ctx0" brushRef="#br0" timeOffset="85011.8157">14827 76 1011 0,'0'-3'270'0,"2"-3"81"0,3 1-296 16,-2 2-2-16,2 1-31 16,6-3 3-16,6 8-16 0,7 2 5 15,7 3-16-15,11 0 9 16,0-3-18-16,7-2-23 15,-5-1 17-15,-2-2-344 16,-15 5 91-16</inkml:trace>
          <inkml:trace contextRef="#ctx0" brushRef="#br0" timeOffset="75194.1864">14860-40 145 0,'-3'-4'93'0,"-1"-1"-9"15,1 2-41-15,3-3-10 16,-1 12-27-16,-1-6 1 16,-1 5-7-16,-1 2 6 0,1 4-7 15,-2-9-80-15,0 1 26 16</inkml:trace>
          <inkml:trace contextRef="#ctx0" brushRef="#br0" timeOffset="85029.9788">15363 49 680 0,'-7'-10'347'0,"-7"8"-29"16,-3 4-142-16,-12 6-108 16,-7 7-39-16,-7 7 21 15,-1 3-11-15,0 9 8 16,15 3-24-16,5 5 2 16,12-1-23-16,9-2 6 0,6-8-8 15,10-5 6 1,3-10-7-16,12-6 13 0,1-4-7 15,12-11 12-15,-6-9-6 16,14-8 9-16,-13-5-13 16,6-12 10-16,-3 2-15 15,-8-6 13-15,-17 5-9 0,-2-3 18 16,-14 10-7-16,-11-1 13 16,0 12-11-16,-3 4 5 15,-4 6-18-15,1 9 6 16,3 9-14-16,-4 3 9 15,6 7-10-15,2 6 13 16,1-1-39-16,11 3-36 16,6-10 213-16,20 0-559 15,13-4 210-15</inkml:trace>
          <inkml:trace contextRef="#ctx0" brushRef="#br0" timeOffset="85042.9439">15708 71 1034 0,'-14'-4'244'0,"-16"7"86"16,-7 8-306-16,-15 14-6 15,2-1-8-15,-7 10 16 0,15 2-7 16,3-1 11-16,16-1-15 16,12 2 2-16,17-8-17 15,12-2 10-15,11-9-9 16,22-7 10-16,2-7-7 15,14-9 10-15,-7-7-9 16,10-7 8-16,-14-2-9 0,1-6 14 16,-16 4-4-1,-7-7 33-15,-18 7-1 16,-10-4 17-16,-14 5-14 0,-14-3 3 16,-9 9-33-16,-8-1 2 15,0 6-20-15,2 11 10 16,7 6-13-16,4 1 8 15,9 7-6-15,0 2-55 16,9-4-38-16,5 5-340 16,8 1 41-16</inkml:trace>
        </inkml:traceGroup>
      </inkml:traceGroup>
    </inkml:traceGroup>
  </inkml:traceGroup>
</inkml:ink>
</file>

<file path=ppt/ink/ink40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6:02.28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E81541E-3B2F-4655-96CB-99ACC2C0CD74}" emma:medium="tactile" emma:mode="ink">
          <msink:context xmlns:msink="http://schemas.microsoft.com/ink/2010/main" type="inkDrawing" rotatedBoundingBox="12319,6734 19331,6699 19339,8258 12327,8294" hotPoints="18744,6632 18836,8016 12683,8427 12590,7043" semanticType="enclosure" shapeName="Rectangle">
            <msink:sourceLink direction="with" ref="{D3638E3C-D73C-4A52-B505-6964F92A7BCF}"/>
            <msink:sourceLink direction="with" ref="{ECBBBB65-894A-4270-9D01-9BCB232BE493}"/>
          </msink:context>
        </emma:interpretation>
      </emma:emma>
    </inkml:annotationXML>
    <inkml:trace contextRef="#ctx0" brushRef="#br0">546 322 479 0,'12'-49'354'0,"-1"2"-312"0,0 21-3 15,2 7-38-15,2 2 5 16,3 11-8-16,-7 3 3 16,-6 6-11-16,0 0 28 15,-7 5 6-15,-6 9 52 16,-3 2 7-16,-5 12 25 16,-2 8-24-16,0 5-3 15,2-2-49-15,6 10-1 16,5-9-23-16,4 11 8 15,2-2-15-15,2 8 8 0,-4-7-12 16,-1 14 11-16,-3-9-12 16,0 7 10-16,1-6-9 15,-3 7 10-15,2-8-10 16,-6 9 9-16,0-12-10 16,2 2 10-16,1-10-10 15,0 2 8-15,10-15-10 16,1-4 11-16,7-5-8 0,8-4 14 15,3-8-7 1,10 3 13-16,7-8-9 0,14-1 9 16,2-4-12-16,16-6 8 15,-6-4-13-15,13 1 9 16,-9-6-11-16,8 1 9 16,-9 1-10-16,12-3 9 15,-9 4-10-15,8 2 9 16,-10 1-10-16,11 6 10 15,-9 1-10-15,14 7 8 16,-12 4-8-16,9 7 8 16,-13-3-8-16,11-1 9 15,-14 3-8-15,12-4 9 16,-9-6-8-16,13 2 8 16,-13 2-10-16,6-3 11 0,-9-2-10 15,5-1 10-15,-7 1-9 16,7-4 8-16,-13-5-10 15,3 4 9-15,-3 0-9 16,1-4 9-16,-6 0-8 16,6 1 8-16,-1-1-8 15,1 0 10-15,-4 2-10 16,6 0 8-16,-8-1-8 16,6 1 9-16,-11-3-10 0,7-1 9 15,-10 4-8-15,6 0 9 16,-6-3-10-16,13-2 10 15,-9 0-10-15,12-3 10 16,-6 5-9-16,6 5 9 16,-8-2-10-16,11 3 11 15,-11-1-11-15,9 1 11 16,-4-2-11-16,8 1 10 16,-3-5-10-16,12 1 9 15,-2-4-9-15,7-1 10 16,-7 1-10-16,5-1 10 15,-10-1-9-15,3 2 9 16,-7-3-10-16,13 5 11 16,-11-3-11-16,13 4 11 15,-5-2-12-15,6 3 11 16,-7 2-10-16,12-4 11 16,-11-1-12-16,6-3 12 0,-7 1-11 15,1-4 10-15,-13 7-10 16,3 4 10-16,-11-1-10 15,0 1 10-15,-13-2-10 16,3 1 10-16,-8 1-10 16,3 6 12-16,-1-9-10 15,9 8 11-15,-9-2-8 16,5-1 9-16,-7-2-12 0,3 3 11 16,-4-3-12-16,1-3 10 15,-10-1-9-15,7-4 9 16,-10-1-9-16,3-6 9 15,-6 5-8-15,3-3 9 16,-3-1-10-16,1-4 12 16,-2 3-7-16,5-8 9 15,-5-4-8-15,5 3 9 16,-4 1-14-16,2-5 9 16,-6 6-11-16,6-3 10 15,-6-1-11-15,9-5 11 16,-2 4-10-16,0-7 10 15,0 5-10-15,5-4 9 16,-6 4-9-16,1-2 11 16,3 8-9-16,-1 2 10 15,-4 8-9-15,2 2 10 0,-6 6-13 16,-4-5 10-16,-1 7-9 16,-2-7 8-16,2 4-8 15,0-5 11-15,-1 1-11 16,1-8 11-16,-2-1-11 15,-1-11 13-15,-6 1-8 16,1-6 11-16,-7-4-10 16,-3-5 13-16,-2 3-10 0,-4-4 12 15,-3 6-7-15,-1-2 14 16,2 9-9-16,-5-1 13 16,3 9-11-16,0 1 9 15,1 7-15-15,-1 0 7 16,5 5-14-16,-2-1 6 15,5 7-13-15,-3-1 9 16,5-2-12-16,-5 3 11 16,2-3-12-16,-2-2 11 15,0 0-11-15,-3 4 11 16,0-5-11-16,-5 2 9 16,3 1-9-16,-10 0 9 15,5 3-9-15,-11 5 11 16,2 0-7-16,-9-1 11 15,4 1-11-15,-12-2 9 0,9 1-10 16,-15-1 8-16,-2 2-11 16,-11 3 11-16,1-4-8 15,-19-4 9-15,10 1-9 16,-18-2 8-16,6-4-9 16,-15 7 9-16,4 0-10 15,-13-4 10-15,11 4-8 16,-16 0 9-16,14-4-10 15,-12 1 11-15,9 7-10 0,-12-10 9 16,19 4-11-16,-18-2 10 16,12 2-10-16,-17-3 9 15,8 5-11-15,-15-7 12 16,17 4-10-16,-26-2 9 16,16 0-8-16,-17 1 9 15,14 4-9-15,-23 1 9 16,25 2-10-16,-21 0 10 15,15 5-9-15,-12 0 8 16,16 1-9-16,-25-2 10 16,18 7-10-16,-19-4 9 15,15 4-9-15,-16-6 10 16,24 1-8-16,-17-6 7 16,24 2-8-16,-17-9 10 15,18 6-11-15,-23-4 10 16,18 5-9-16,-16 3 9 0,11 9-11 15,-17 2 10-15,20 6-9 16,-14 2 9-16,21 1-10 16,-5 0 402-16,23-5-792 15</inkml:trace>
  </inkml:traceGroup>
</inkml:ink>
</file>

<file path=ppt/ink/ink40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4:56.60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CBBBB65-894A-4270-9D01-9BCB232BE493}" emma:medium="tactile" emma:mode="ink">
          <msink:context xmlns:msink="http://schemas.microsoft.com/ink/2010/main" type="writingRegion" rotatedBoundingBox="14265,7345 18850,6923 18932,7819 14347,8240">
            <msink:destinationLink direction="with" ref="{3E81541E-3B2F-4655-96CB-99ACC2C0CD74}"/>
          </msink:context>
        </emma:interpretation>
      </emma:emma>
    </inkml:annotationXML>
    <inkml:traceGroup>
      <inkml:annotationXML>
        <emma:emma xmlns:emma="http://www.w3.org/2003/04/emma" version="1.0">
          <emma:interpretation id="{7A23632C-6B4E-407C-934B-EFA1300208CA}" emma:medium="tactile" emma:mode="ink">
            <msink:context xmlns:msink="http://schemas.microsoft.com/ink/2010/main" type="paragraph" rotatedBoundingBox="14265,7345 18850,6923 18932,7819 14347,8240" alignmentLevel="1"/>
          </emma:interpretation>
        </emma:emma>
      </inkml:annotationXML>
      <inkml:traceGroup>
        <inkml:annotationXML>
          <emma:emma xmlns:emma="http://www.w3.org/2003/04/emma" version="1.0">
            <emma:interpretation id="{BBCFB00F-AA0F-4AB1-839C-20B25D112854}" emma:medium="tactile" emma:mode="ink">
              <msink:context xmlns:msink="http://schemas.microsoft.com/ink/2010/main" type="line" rotatedBoundingBox="14265,7345 18850,6923 18932,7819 14347,8240"/>
            </emma:interpretation>
          </emma:emma>
        </inkml:annotationXML>
        <inkml:traceGroup>
          <inkml:annotationXML>
            <emma:emma xmlns:emma="http://www.w3.org/2003/04/emma" version="1.0">
              <emma:interpretation id="{C10A4449-0D6C-43DD-8852-42F8BC1C977E}" emma:medium="tactile" emma:mode="ink">
                <msink:context xmlns:msink="http://schemas.microsoft.com/ink/2010/main" type="inkWord" rotatedBoundingBox="14303,7762 16265,7582 16299,7953 14337,8134"/>
              </emma:interpretation>
            </emma:emma>
          </inkml:annotationXML>
          <inkml:trace contextRef="#ctx0" brushRef="#br0">14089 1184 676 0,'4'-3'311'0,"1"-5"11"16,3-2-171-16,6-8-28 15,6 0-57-15,7-3 5 16,6-3-31-16,9-4-3 15,2 2-25-15,9-4 3 16,-3 4-16-16,-1 1 9 16,-10 9-9-16,-5 2 9 15,-14 7-10-15,-6 4 9 16,-4 3-11-16,-10 3 11 16,-5 4-9-16,-10 6 13 15,-6 8-10-15,-6 5 9 16,2 3-11-16,0 5 8 15,7-5-12-15,1 0 10 16,6-6-8-16,5-4 9 16,2-1-9-16,4-3 10 15,2-4-7-15,6-1-4 0,3-4-35 16,7-6-335-16,-1-13 91 16</inkml:trace>
          <inkml:trace contextRef="#ctx0" brushRef="#br0" timeOffset="11.537">14813 866 1073 0,'-5'-18'313'0,"-2"9"69"15,-4 9-313-15,-3 6-19 16,-4 4-38-16,0 6 2 16,6 2-14-16,4 3 9 15,8-1-11-15,13-1 8 16,7-4-11-16,11-6 10 15,8-4-10-15,12-5 13 16,0-5-10-16,4 2 10 16,-13 1-8-16,-6 7 6 15,-17 3-11-15,-12 7 4 16,-14 1-9-16,-12 7 9 16,-10-2-7-16,-12 5 12 15,-1 2-6-15,-10-1 16 16,7-1-3-16,-7 0 15 15,9-11-8-15,5-2 13 16,8-7-16-16,3-6 8 0,14-3-16 16,1-5 10-16,4-5-30 15,2-12-36-15,4-2-370 16,10-14 90-16</inkml:trace>
          <inkml:trace contextRef="#ctx0" brushRef="#br0" timeOffset="21.5082">14892 874 955 0,'12'-11'283'0,"2"5"55"16,2 2-268-16,9 6-40 15,1 1-28-15,9 4 5 16,4-3-14-16,15 1-108 16,-1-1-223-16,9-1 29 15</inkml:trace>
          <inkml:trace contextRef="#ctx0" brushRef="#br0" timeOffset="37.4621">15434 821 933 0,'-29'8'257'0,"-12"8"73"15,-3 7-257-15,-12 8-30 16,9-4 6-16,1 6 16 16,11-6-15-16,7 4 0 0,17-5-9 15,11 2-21-15,9-9-18 16,21-3 9-16,5-11-9 15,14-8 10-15,0-5-7 16,7-8 10-16,-7-9-11 16,-4-6 10-16,-9 1-12 15,-5-8 16-15,-15 4-1 16,-13 0 20-16,-12 10-8 16,-19 3 10-16,1 11-18 15,-8 5 1-15,5 8-20 0,-4 9 6 16,14 4-9-16,2 2 8 15,7 1-12-15,3 2 10 16,14-3-35-16,11-3-59 16,5-7-26-16,25-5-317 15,5-6 32-15</inkml:trace>
          <inkml:trace contextRef="#ctx0" brushRef="#br0" timeOffset="46.4404">15768 848 1087 0,'0'-6'286'0,"-8"8"79"16,-7 6-320-16,-11 8-14 16,-3 7-26-16,-5 9 7 15,5 2-9-15,8 5 10 16,13-3-10-16,6-1 6 0,10-10-10 16,13-4 9-16,5-13-8 15,18-8 11-15,5-8-7 16,9-7 10-16,2-8-9 15,-1-4 11-15,-20-2-8 16,-1-4 23-16,-12 4 2 16,-13-3 33-16,-9 6-10 15,-6 1 10-15,-13 4-26 0,-12 2-1 16,-4 7-34-16,-11 6 8 16,1 9-14-16,-7 12 12 15,7 8-32-15,2 6-63 16,12 3 4-16,4 1-375 15,13-12 57-15</inkml:trace>
        </inkml:traceGroup>
        <inkml:traceGroup>
          <inkml:annotationXML>
            <emma:emma xmlns:emma="http://www.w3.org/2003/04/emma" version="1.0">
              <emma:interpretation id="{49FF5B49-EA22-4D41-87DA-54242C20A9D8}" emma:medium="tactile" emma:mode="ink">
                <msink:context xmlns:msink="http://schemas.microsoft.com/ink/2010/main" type="inkWord" rotatedBoundingBox="16640,7126 18850,6923 18932,7819 16723,8022"/>
              </emma:interpretation>
              <emma:one-of disjunction-type="recognition" id="oneOf0">
                <emma:interpretation id="interp0" emma:lang="" emma:confidence="0">
                  <emma:literal>sog</emma:literal>
                </emma:interpretation>
                <emma:interpretation id="interp1" emma:lang="" emma:confidence="0">
                  <emma:literal>iso</emma:literal>
                </emma:interpretation>
                <emma:interpretation id="interp2" emma:lang="" emma:confidence="0">
                  <emma:literal>*15000</emma:literal>
                </emma:interpretation>
                <emma:interpretation id="interp3" emma:lang="" emma:confidence="0">
                  <emma:literal>sogg</emma:literal>
                </emma:interpretation>
                <emma:interpretation id="interp4" emma:lang="" emma:confidence="0">
                  <emma:literal>isogen</emma:literal>
                </emma:interpretation>
              </emma:one-of>
            </emma:emma>
          </inkml:annotationXML>
          <inkml:trace contextRef="#ctx0" brushRef="#br0" timeOffset="8606.527">17217 1001 429 0,'-12'1'248'0,"4"-4"-15"0,5 5-96 16,-2-4 14-16,2 2-46 15,4-5 9-15,4-1-18 16,7-5-17-16,5-1-43 16,16-9-16-16,3 2-15 15,14-11 2-15,-1 3-1 16,6-7 2-16,-12 6-1 16,1-1-1-16,-18 10-3 15,-6 4 1-15,-14 5-2 16,-7 7 5-16,-9 6 1 0,-13 10-1 15,-1 2-1-15,-9 12 1 16,7-1-7-16,0 4 1 16,13-9 0-16,2 1 0 15,9-7-1-15,4-4 0 16,8-1 0-16,4-3-3 16,11-7-10-16,10-2-334 15,4-3 107-15</inkml:trace>
          <inkml:trace contextRef="#ctx0" brushRef="#br0" timeOffset="7578.095">17384 576 392 0,'-4'2'106'16,"4"1"58"-16,2-2-77 15,5 1 36-15,5-4 8 16,10 4 8-16,8 0-29 0,16-2-31 16,6-5-51-16,19 0-7 15,4-8-8-15,17-3-1 16,-4-2 0-16,7-2 4 15,-10-1-6-15,6-3 2 16,-18 5-2 0,-4-3-1-16,-12 9-1 0,-7 4 1 15,-19 4-3-15,-8 3 2 16,-13 2-2-16,-2 2-69 16,-13 0-239-16,-8 1 57 15</inkml:trace>
          <inkml:trace contextRef="#ctx0" brushRef="#br0" timeOffset="9188.7895">17831 701 1028 0,'-11'-15'261'0,"-7"9"76"0,5 6-294 15,-3 6-28-15,1-3-13 16,2 14-1-16,4-3 0 15,5 4-1-15,6-3-1 16,9 1 2-16,9-5 0 16,6 1 1-16,0-9 1 15,6 5 3-15,-6-2-3 16,-6 3 0-16,-6-5-1 0,-4 8-3 16,-7-4 0-16,-8 5 0 15,-4-3 0-15,-13 6 0 16,-4 0 2-16,-8 0 1 15,2-1 0-15,-5-4 0 16,4-1 1-16,-2-4 1 16,4-1 0-16,0-3 1 15,10 0 0-15,5-6 2 16,9-1-3-16,14-6 3 16,6-3-211-16,8-4-144 15,0 1-22-15</inkml:trace>
          <inkml:trace contextRef="#ctx0" brushRef="#br0" timeOffset="7493.3217">18175 115 820 0,'-19'-3'273'16,"1"6"29"-16,0 10-198 15,-3 3-96-15,-3 6-4 16,3-1-1-16,-4 9 3 15,-1 0 0-15,-5 7 0 16,5-3-1-16,1 5 0 16,3-8-1-16,-2 1 0 15,9-6-1-15,-4 3 0 16,-2-4-1-16,0 9 1 16,1-7-2-16,1-2 3 15,8-3 4-15,1-5-321 0,8-21 110 16</inkml:trace>
          <inkml:trace contextRef="#ctx0" brushRef="#br0" timeOffset="7478.3612">17752 201 492 0,'1'-14'240'16,"1"1"-8"-16,1 1-104 15,2 4-59-15,-2 2 12 16,-1 4-9-16,0 0-3 15,-2 7-5-15,1 5-14 16,1 3-33-16,1 8-9 0,0 0-2 16,4 7 2-16,1-7-2 15,2 3-1-15,-2-4-1 16,8-1 1-16,-3-9-1 16,10-2 2-16,-1-5 0 15,14-11-58-15,-5-3-262 16,18-7 68-16</inkml:trace>
          <inkml:trace contextRef="#ctx0" brushRef="#br0" timeOffset="9200.7595">17921 675 934 0,'9'-3'239'0,"-2"4"69"16,11 6-253-16,-4 1-50 15,4 0 1-15,0 2-2 16,5 4 0-16,-2-10-9 15,11-6-103-15,-4 5-132 16,4-9-72-16,-4 1-124 0</inkml:trace>
          <inkml:trace contextRef="#ctx0" brushRef="#br0" timeOffset="9497.0022">18152 706 548 0,'-32'14'299'0,"-5"1"-14"16,4 4-140-16,-1 7-31 15,7-1-66-15,1 2-12 16,8 1-19 0,5-2-3-16,10-4-7 0,7 0-2 15,18-10 1-15,2-2 0 16,7-7 2-16,11-6 1 16,3-3 2-16,1-10 0 15,-2-1-1-15,1-9 0 16,-9 2-1-16,-9-5 1 15,-14 6 1-15,-8-3 10 16,-13 10 0-16,-7 1 1 0,-6 1-3 16,-3 6-3-16,0 1-10 15,-1 6-3-15,6 4 0 16,4 5-2-16,9 0 0 16,6 7-1-16,9-4-6 15,14-1-25-15,8-4-107 16,11-4-209-16,5-7 11 15</inkml:trace>
          <inkml:trace contextRef="#ctx0" brushRef="#br0" timeOffset="10070.2574">18542 701 735 0,'-31'6'270'0,"-11"9"21"16,0 6-195-16,-5 8-35 15,4-4-29-15,8 5-1 16,9-7-3-16,9 3 0 15,14-8-13-15,13 0-3 16,8-9-5-16,19-2 1 16,5-5-1-16,15-6 2 15,-3-4-1-15,4-6 1 16,-14-3-1-16,-4-5 0 16,-12-1-1-16,-13-3 9 15,-11 2 5-15,-8 1 5 0,-13 0-1 16,-10 2 0-16,2 7-9 15,-7 2-6-15,4 4-7 16,2 11 0-16,7 7-2 16,1 3 0-16,10 0 0 15,6 6-14-15,7-1 170 16,5 3-521-16,-4-3 216 16</inkml:trace>
          <inkml:trace contextRef="#ctx0" brushRef="#br0" timeOffset="11174.1274">18618 740 200 0,'2'-10'321'0,"-2"0"-46"16,-4-1-6-16,-10 3-71 16,-2 6-79-16,-9 1-42 15,-6 9-52 1,-4 8-14-16,-1 3-4 0,-5 11 2 15,7 0 0-15,4 4 1 16,10 0-1-16,9 4-1 16,11-9-3-16,13-3 5 15,11-10-1-15,17-9 6 16,4-7 0-16,10-10 3 16,-3-5-4-16,-3-4-1 15,-17-2-4-15,-4-5 7 16,-14 0 0-16,-9-5 4 0,-10 8 1 15,-11-1 0-15,-5 6-8 16,-8 4-1-16,-4 10-21 16,-2 14-345-16,6 10 110 15</inkml:trace>
          <inkml:trace contextRef="#ctx0" brushRef="#br0" timeOffset="1650.413">16530 542 483 0,'-1'-3'293'0,"-4"-1"1"0,0 0-86 16,2 0-56-16,0 1-18 16,-1 3-50-16,6-2-22 15,1 2-19-15,-1 4-19 16,8 1-10-16,3-2-16 15,4 0 8-15,9-1-6 16,2-1 8-16,8-4-8 16,1 3 10-16,7-8-8 15,-5 5 7 1,4-4-11-16,-7-1 9 0,-3-2-9 16,-12 10 7-16,-7-1-8 15,-7 2 9-15,-7 1-8 16,-5 1 11-16,-5-1-6 15,-3 3 7-15,-6 0-8 16,-1-1 8-16,-4 1-11 0,0 2 8 16,-7-6-10-16,6-1 10 15,-2 2-10-15,4 0 10 16,4 1-10-16,2 3 8 16,-4-2-10-16,5 0 10 15,2 0-10-15,-1-1 10 16,7-1-10-16,5 6 11 0,4 0-13 15,4-3 10-15,10 0-10 16,3 1 12-16,-1-4-11 16,9-1 13-16,2-1-9 15,-4-3 10-15,2 5-11 16,-3-2 11-16,-5-4-11 16,-4 4 9-16,-4 4-9 15,-8-4 9-15,-2-4-11 16,-5 8 14-16,-7-6-9 15,-2 2 8-15,-6-2-9 16,-4 6 11-16,-2-9-14 16,3 8 10-16,-7-1-10 15,-3 1 10-15,1-3-11 16,-4 10 9-16,2-4-8 16,5 1 8-16,6-4-8 15,7 5 8-15,5-5-8 16,4 2 9-16,5 2-11 0,6 2 6 15,9-2-8-15,8-1 3 16,14-9-55-16,4 8-320 16,-11-13 90-16</inkml:trace>
        </inkml:traceGroup>
      </inkml:traceGroup>
    </inkml:traceGroup>
  </inkml:traceGroup>
</inkml:ink>
</file>

<file path=ppt/ink/ink40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7:31.95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51098A0-BE9B-4233-9068-3C41B6BBE47E}" emma:medium="tactile" emma:mode="ink">
          <msink:context xmlns:msink="http://schemas.microsoft.com/ink/2010/main" type="inkDrawing" rotatedBoundingBox="3749,12334 10119,16849 9993,17026 3624,12511" semanticType="underline" shapeName="Other">
            <msink:sourceLink direction="with" ref="{C39C6EC0-5BBD-4F62-8FF2-A815582D3C1D}"/>
            <msink:destinationLink direction="with" ref="{4C0F8543-E7C6-4202-B133-D94C59CB4459}"/>
          </msink:context>
        </emma:interpretation>
      </emma:emma>
    </inkml:annotationXML>
    <inkml:trace contextRef="#ctx0" brushRef="#br0">45 28 412 0,'-10'-7'269'0,"1"3"1"15,-1-3-92-15,0 2-16 16,4 5-57-16,3-1-13 16,3-3-38-16,0 4-8 15,3-1-23-15,-3 1 0 16,1 5-13-16,1-4 8 15,1 2-7-15,-1 1 11 16,4-3-5-16,-4-1 11 16,1 4-9-16,-1-1 9 15,-1-2-9-15,-1-1 6 16,0 0-14-16,2 2 9 16,-2 0-11-16,0-2 5 15,3 1-10-15,-1 4 8 16,3-3-10-16,1 3 6 15,1 1-7-15,-2 1 9 16,3-2-9-16,-2 1 10 0,1 0-6 16,1 6 9-16,0-6-8 15,2 4 8-15,-4-2-10 16,4 0 8-16,0-3-11 16,1 5 8-16,-3-2-10 15,7 8 9-15,3-1-8 16,1 1 10-16,0 0-7 0,6 5 12 15,-9-3-7 1,5 5 11-16,-1 0-11 0,-1 1 11 16,-1-6-13-16,5 6 8 15,-7-6-11-15,3 8 11 16,2 0-12-16,4 0 11 16,-6-2-12-16,7 0 9 15,-5-7-12-15,2 1 9 16,-4-4-11-16,6-1 10 15,-6 3-10-15,5 1 11 16,-1-3-9-16,3 4 10 16,-2 1-8-16,6 3 10 15,-6-3-10-15,2 2 10 16,-5-3-10-16,3 3 10 16,-3-2-8-16,7 6 10 0,-5 1-8 15,4 1 12-15,-4-2-11 16,1 1 11-1,-7-9-12-15,2 3 10 0,-3-6-13 16,0 4 10-16,-1-1-12 16,6-1 10-16,-1 0-11 15,1 5 9-15,1-1-10 16,6-1 11-16,-5-1-10 16,-1 5 10-16,1-7-9 15,-2 0 12-15,-3 0-9 0,1-3 11 16,-2-3-9-16,1-5 11 15,-1 0-13-15,3-4 10 16,-2 6-12-16,3-1 10 16,1 6-12-16,3-1 10 15,-1 8-11-15,4 1 10 16,-2-4-10-16,0 0 9 16,-2 2-9-16,0-5 9 15,-6-3-10-15,3 3 11 16,-6 0-12-16,3-3 12 15,-4-1-9-15,4 6 10 16,-5-2-11-16,8 1 11 16,-6 1-10-16,4-2 9 15,-1-2-9-15,6 2 10 16,-4-1-10-16,4 2 10 16,-3 1-10-16,2 1 9 15,-2-3-10-15,2 5 11 0,-2-2-9 16,5 5 9-16,0-1-9 15,5 4 9-15,-4-1-11 16,6 3 11-16,-4-4-12 16,0 6 12-16,-3-7-10 15,3 0 10-15,0-5-9 0,2 5 11 16,-3-9-12-16,4 6 12 16,-3 1-13-16,1 1 11 15,-3 2-11-15,7 6 12 16,-3-4-13-16,3 2 11 15,-2 0-11-15,7 0 10 16,-6-5-11-16,4 7 9 16,-3-6-7-16,7 6 8 15,-7-5-9-15,8 8 11 16,-5-6-8-16,4 6 9 16,-4-3-9-16,4 4 11 15,-10-3-13-15,3 2 12 16,-4-1-13-16,1 2 11 15,2-6-12-15,7 0 12 16,-1-7-12-16,5 7 11 16,-4-6-10-16,4 6 10 15,-3 0-11-15,4 8 10 0,-4-7-9 16,6 6 8-16,-7-4-8 16,6 0 10-16,-7 0-10 15,3 5 10-15,-8-6-10 16,8 4 9-16,-6-4-10 15,4 1 10-15,1-5-9 16,8 9 9-16,-7-2-10 0,8 4 11 16,-5-5-11-16,7 5 9 15,-8-7-8-15,8 1 8 16,-3-3-8-16,1 2 9 16,-8-6-8-16,2 4 9 15,-10 0-10-15,5-3 9 16,-5 0-10-16,5 3 10 15,-2-2-10-15,7 2 10 16,-10 1-11-16,5 3 3 16,-3-4-1-16,3 4 8 15,-4-2-8-15,9 3 9 16,-2-2 0-16,7 10 0 16,-5-8-9-16,8 4 9 15,-13-7-10-15,4 4 11 16,-4-9-11-16,5 3 11 15,-5-5-10-15,8 8 10 16,-6-4-11-16,2 2 11 0,-5-2-11 16,7 7 9-16,-4-9-8 15,7 4 9-15,-4-4-10 16,6 5 11-16,-12-4-10 16,2 2 9-16,-7-2-9 15,1 4 10-15,-8-6-11 16,13 3 10-16,-5 1-10 0,8 0 11 15,-7-2-12-15,4 4 11 16,-8-9-9-16,-2-1 8 16,-7-8-7-16,-3 1 9 15,-8-6-9-15,7 1 10 16,-6-2-9-16,2 5 8 16,2 1-9-16,2-3 9 15,-3-1-11-15,3 7 11 16,-4-5-11-16,1 2 11 15,-4 0-10-15,-1-1 10 16,-4-9-11-16,4 4 11 16,-5-4-10-16,0 1 10 15,3-6-11-15,2 12 11 16,-2-1-11-16,2-4 11 16,-4 0-10-16,4 6 10 0,-5-8-12 15,-2-4 13-15,-3 8-11 16,3-3 10-16,-4-4-10 15,1 5 11-15,0-1-11 16,0-2 12-16,-2 2-12 16,0-1 11-16,2 0-10 15,-1 0 9-15,1-3-10 16,1 3 10-16,-1 0-10 16,-1-2 10-16,2 4-13 15,-2 1-33-15,-4-3-69 16,2 7-407-16,-10-1 73 0</inkml:trace>
  </inkml:traceGroup>
</inkml:ink>
</file>

<file path=ppt/ink/ink40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7:43.83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56B7BD5-D5D5-4277-8082-BA21AD5593F7}" emma:medium="tactile" emma:mode="ink">
          <msink:context xmlns:msink="http://schemas.microsoft.com/ink/2010/main" type="inkDrawing" rotatedBoundingBox="4279,16897 11812,11687 11874,11776 4341,16986" semanticType="callout" shapeName="Other">
            <msink:sourceLink direction="with" ref="{FA83F7A1-58DB-4B7A-8B1F-62FF17E2BC9F}"/>
            <msink:sourceLink direction="with" ref="{2FA22E5D-7D26-42FD-AB6D-A4EB7312FF23}"/>
          </msink:context>
        </emma:interpretation>
      </emma:emma>
    </inkml:annotationXML>
    <inkml:trace contextRef="#ctx0" brushRef="#br0">0 5245 297 0,'3'-2'178'0,"2"2"-27"15,0-3-56-15,4-4-67 16,1 1-24-16,5-6 16 16,1-1 20-16,3-8 23 15,4 0 7-15,5-5 5 16,-1 2-16-16,4-4-19 16,-2 9-23-16,4-2-5 15,-4 3-8-15,6 0 0 16,0 0-3-16,2-6 1 15,-1 5-1-15,2-6 18 16,-5 1 9-16,6-4 10 16,-7 6 3-16,6-6 3 15,-4 4-15-15,1 3-10 16,-4 3-8-16,6-3-3 16,-6 3-3-16,7-8-2 0,-3-2 0 15,9-4-1-15,-3-1 0 16,9-4 0-16,-8 6-1 15,8-4 1-15,-9 4 0 16,6-5 0-16,-5 5 0 16,7-6-1-16,-7 5 0 15,10-7 1-15,-4 3 2 16,8-8 5-16,-3 8 2 16,12-6 0-16,-5-2 1 0,7-3-4 15,-9 4-3-15,8-11-1 16,-10 7-2-16,12-2 0 15,-12 6-1-15,14-6 1 16,-8 7-2-16,11-4 1 16,-8 9 0-16,8-3-1 15,-13 2 1-15,11-6-1 16,-4 7 0-16,6-10 1 16,-5 2 0-16,11-7 0 15,-9 8 0-15,5-6 0 16,-9 8-1-16,10-5 1 15,-14 9-1-15,11-7 0 16,-7 4 1-16,6-7-1 16,-9 7 0-16,10-8 1 15,-10 10 0-15,9-6-1 0,-11 8 1 16,11-5 1-16,-14 6-2 16,4-10 0-16,-6 9 1 15,9-8-1-15,-10-1 0 16,14-2 2-16,-6 7-2 15,5-3 0-15,-13 7 2 16,12-4-2-16,-9 7 0 16,2-8 0-16,-11 7 1 0,11-6-1 15,-10 0 0-15,5 3 0 16,2 2 0-16,9-11 1 16,-9 5-1-16,10-4 1 15,-7-1 0-15,3-1 0 16,-8 7 0-16,3-4-1 15,-2 4 0-15,7-4 0 16,-8 6 0-16,10-10 1 16,-4 10-1-16,6-8 0 15,-9 10 1-15,14-14-1 16,-7 8 1-16,3-12-1 16,-7 7 0-16,6-8 0 15,-12 12 0-15,8-5 0 16,-8 10 0-16,9-3 0 15,-9 2 0-15,11-4 0 16,-4 0 0-16,11 0 0 0,-13 5 0 16,10-8 0-16,-15 7 0 15,6-6 0-15,-10-1 1 16,12-3-1-16,-9 8 0 16,7-4 1-16,-6 12 0 15,5-6-1-15,-6 4 0 16,4-3 0-16,-11 5 1 15,4-6 2-15,-12 5 0 16,-1-2 3-16,-5 10 0 0,1-6 2 16,-8 9 4-16,1 1 6 15,-5 9 0-15,-3-6 4 16,-4 9-2-16,1 3-3 16,-6 4-9-16,-2 0-2 15,1 4-4-15,-7-2-6 16,-2 4-333-16,-2-2 110 15</inkml:trace>
  </inkml:traceGroup>
</inkml:ink>
</file>

<file path=ppt/ink/ink40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8:05.21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9A4FCA3-4FB2-4FA8-AFCE-32B9B83F3F3B}" emma:medium="tactile" emma:mode="ink">
          <msink:context xmlns:msink="http://schemas.microsoft.com/ink/2010/main" type="inkDrawing" rotatedBoundingBox="2899,9224 2941,6838 2986,6839 2944,9225" semanticType="verticalRange" shapeName="Line">
            <msink:sourceLink direction="with" ref="{54DEC043-BCAD-480F-83E8-868E15F718E7}"/>
            <msink:sourceLink direction="with" ref="{C9B08E57-EDFC-40AE-899B-2CCC1C4F9564}"/>
            <msink:sourceLink direction="with" ref="{70ADE9C5-5BAA-4D34-84B0-D3C4B450065E}"/>
          </msink:context>
        </emma:interpretation>
      </emma:emma>
    </inkml:annotationXML>
    <inkml:trace contextRef="#ctx0" brushRef="#br0">38 2378 707 0,'-5'6'331'0,"-2"-6"3"16,4 2-152-16,1-7-77 16,-1 0-31-16,2-9-8 15,-3-7-11-15,3-5-9 16,-1-7-3-16,-1-9-6 16,-2-7 1-1,3-15-13-15,1-13-1 0,4-28-12 16,2-7 0-16,1-29-14 31,2-2 9-31,7-30-9 16,-7 20 7-16,0-17-9 0,0 27 10 0,-1-3-9 15,-9 34 8-15,1-6-8 16,-1 25 9-16,-3 6-10 0,2 20 10 16,-2 4-10-16,2 16 9 15,3 2-10-15,0 7 10 16,1 7-13-16,-1 12 10 15,2 6-11-15,-2 8 9 16,2 5-10-16,-4-2 9 16,2 4-8-16,0-2 10 0,0 0-6 15,2 0 11-15,-1 0-8 16,1 2 9-16,-1-2-16 16,1-2-23-16,-2-1-11 15,3-5-371-15,5-7 94 16</inkml:trace>
  </inkml:traceGroup>
</inkml:ink>
</file>

<file path=ppt/ink/ink40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8:16.88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0239E50-3196-4313-B3DF-DE4B1BA5D6F1}" emma:medium="tactile" emma:mode="ink">
          <msink:context xmlns:msink="http://schemas.microsoft.com/ink/2010/main" type="inkDrawing" rotatedBoundingBox="3506,6788 13301,4306 13342,4466 3547,6948" shapeName="Other"/>
        </emma:interpretation>
      </emma:emma>
    </inkml:annotationXML>
    <inkml:trace contextRef="#ctx0" brushRef="#br0">0 2538 1785 0,'0'0'30'0,"18"-8"-17"0,-13 1-3 15,4 3-6-15,0-1 2 16,8-8 1-16,-4 0 1 15,5 1 2-15,-2 3 0 16,1 1 1-16,-1 1-2 16,3 7 0-16,-1 0-3 15,-2 0-1-15,2 2 0 0,5-2 0 16,-2-2-1-16,5-4-1 16,2-1 0-16,1-3 1 15,-2 1-1-15,4-3 0 16,-6 4-1-16,4-2 1 15,-3 2-1-15,-2 0 0 16,0 5 0-16,1-2 0 16,-6 3-1-16,1-1 0 15,-4 2-1-15,3-1 1 16,2 2 0-16,4-2-1 16,2 1 1-16,2-4-1 15,1 0 2-15,-1-3-1 16,-5-2 0-16,2 0 1 15,-2 4-1-15,4-7 1 16,-5 5 1-16,6 0 1 0,-3 1 0 16,3-1 0-16,-5 0-2 15,7-2 0-15,-3 1-1 16,1 0-1-16,0 1 1 16,0 2-1-16,-3 4 0 15,0 1 0-15,-3-1 0 16,-4 2 1-16,4 0 1 0,0-2-2 15,4 1 1-15,3-7-1 16,4-4 0-16,0 4 0 16,-2 2 1-16,4-6 0 15,-7 4-1-15,8 3 0 16,-4-3 0-16,7 3 0 16,-7 2 0-16,9 3 0 15,-5-3 1-15,10 0-1 16,-5-2 0-16,6-2-1 15,-11 2 2-15,5-4-1 16,-8-3 0-16,7 3 1 16,-9 0 0-16,9-2-1 15,-7 5 0-15,5-1 0 16,-7-4 0-16,9-1 0 16,-6 6 0-16,7-4 0 15,-4 7 1-15,4-2-1 0,-3 3 0 16,5-4 0-16,-10 0 0 15,3-3 0-15,-5-2 0 16,6 0 0-16,-9 1 0 16,7 0-1-16,-1 1 1 15,3-3 0-15,-3 4 0 16,6-3 0-16,-5 1 1 16,4-1-1-16,-1 4 1 0,6-4-1 15,-2-2 0-15,4 1 0 16,-2-1 0-16,2-3-1 15,-8 3 2-15,0-1-1 16,-5 2 1-16,5 4-2 16,-8 2 1-16,8-2-1 15,1 3 1-15,4-5 1 16,-5 0-1-16,10 1 0 16,-7-3 0-16,5-1 1 15,-5 3-2-15,7-7 2 16,-7 2-1-16,6 0 0 15,-2 4 0-15,1-7 0 16,-5 5 0-16,2-1 0 16,-7-1 0-16,4 2 0 15,-2 5 1-15,6 0-1 16,-8-2 1-16,9-1-2 0,-6-2 2 16,4-3-2-16,-5 1 1 15,8 5 0-15,-5 1 0 16,5-3-1-16,-5 4 2 15,-3 0 0-15,-5-2 0 16,1 2-1-16,-8 8 0 16,4-5-1-16,-2 2 2 15,5-3-1-15,-3-1-1 0,5-6 2 16,-6 3-1-16,11 2 0 16,-10 0 0-16,6 2-1 15,-4 1 1-15,6 0 0 16,-10 0 0-16,11 0-1 15,-4 4 2-15,3-4-2 16,-5-2 2-16,3-1-1 16,-6 0 0-16,5-3 1 15,-2 1-1-15,6-5 0 16,-2 2 0-16,2-1 0 16,-4 1 0-16,6-3 0 15,-5 1 0-15,9-1 0 16,-6 3 1-16,11 1-2 15,-8-4 2-15,9-3-1 16,-6 2 0-16,-4 0 0 16,-6-1 0-16,6 6-1 0,-7 9 1 15,6 0 0-15,0 1-1 16,4-3 1-16,-6 1 0 16,10-6-1-16,-7-3 2 15,10-7-1-15,-4 3 0 16,11-11 1-16,-11 7-1 15,9-3 0-15,-13 4 0 16,6-7 0-16,-11 10 0 16,7-2 0-16,-8 3 0 0,11 3 0 15,-7 3 0-15,7-3 1 16,-5 0-1-16,4-3 0 16,-4 1 0-16,8 7 0 15,-5-3 0-15,2 4 0 16,-2 2 0-16,0 0 1 15,-8-6-1-15,-2 0 0 16,-1-1 0-16,1 1 0 16,-3 0 0-16,3-2 0 15,1 8 0-15,2-5 1 16,-2 4-2-16,2-6 1 16,-1 4-1-16,5-2 2 15,-7 4-1-15,7-5-1 16,-3 1 2-16,-1-3-1 15,-3 2 0-15,-3-2 0 0,-6 8 1 16,4 0-2-16,-4 5 1 16,4 0-1-16,4-2 1 15,3 2 0-15,-3-1 1 16,4 2-1-16,-6-6 1 16,7 0-1-16,-5-1 0 15,4 4 0-15,-3 1 0 16,10 1 0-16,-4 11 0 15,2-9-1-15,-4-17 1 16,4-4 0-16,-4 2 0 0,-2-17 0 16,-2 12 1-16,5 5-2 15,-1 3 1-15,1-2 0 16,0 4 0-16,5-6 0 16,-3 4 0-16,1-1-1 15,-6 2 2-15,8 2-1 16,-5 4 0-16,0 1 0 15,-1-2 1-15,0-2-2 16,-3-3 1-16,0 0 0 16,-3-6 0-16,4 2 0 15,-1-2 0-15,1 0 0 16,-5 1 0-16,0 6 0 16,-7-2 0-16,-2 9 0 15,-8 0 1-15,-2-6-1 16,-5 6 1-16,-2 5 0 15,-3-7 0-15,-4 6 10 0,1 6 14 16,0-9 12-16,-2 3 2 16,-2 6-1-16,4-9-9 15,-4 4-14-15,2 4-12 16,0-3-16-16,3-1-44 16,-1-10-387-16,0-7 101 0</inkml:trace>
  </inkml:traceGroup>
</inkml:ink>
</file>

<file path=ppt/ink/ink40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9:44.743"/>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90438974-BD54-47B7-B625-44406508B4F3}" emma:medium="tactile" emma:mode="ink">
          <msink:context xmlns:msink="http://schemas.microsoft.com/ink/2010/main" type="inkDrawing" rotatedBoundingBox="4159,11522 10413,16025 10314,16162 4060,11659" semanticType="callout" shapeName="Other">
            <msink:sourceLink direction="with" ref="{38EE393A-571C-416C-990B-E8226F51A0A1}"/>
            <msink:sourceLink direction="with" ref="{99E51AF4-8ED2-419C-A0C0-93AB0C7B61A3}"/>
          </msink:context>
        </emma:interpretation>
      </emma:emma>
    </inkml:annotationXML>
    <inkml:trace contextRef="#ctx0" brushRef="#br0">24 7 690 0,'-12'-8'278'0,"4"8"19"0,3 1-151 16,10 3-85-16,0 4 2 15,5 3-28-15,1 0 14 16,7 6-16-16,3-3 15 16,2 2-19-16,8 1 5 15,1-1-21-15,5-1 4 16,-1 4-17-16,9 2 9 15,-6 3-11-15,8 9 14 16,-4 4-8-16,7 4 15 16,-10-1-10-16,7 6 13 15,-3-6-14-15,3 6 12 16,-6-9-13-16,7 10 14 16,3-8-14-16,2 8 12 0,-4 0-15 15,11-3 8-15,-5-2-14 16,5 2 11-16,-5-10-12 15,10 5 10-15,-16 1-11 16,4 4 15-16,-11-7-9 16,4 4 13-16,-10-9-10 15,9 2 11-15,-9-8-14 16,12 7 8-16,-5-2-12 0,8 4 8 16,-2 1-10-16,11 9 10 15,-6-1-10-15,10 3 10 16,-7-6-8-16,8 3 9 15,-10-10-10-15,7 3 11 16,-15-6-11-16,13 9 9 16,-13-6-9-16,15 9 10 15,-10-6-11-15,11 7 10 16,-6-9-9-16,11 7 9 16,-13-6-10-16,10 5 10 15,-7-6-10-15,7 8 10 16,-11-11-12-16,12 5 13 15,-6-4-11-15,10-1 11 16,-9-6-11-16,17 15 11 16,-10-4-12-16,1 5 12 15,-11-3-12-15,7 8 11 16,-13-14-10-16,11 9 15 0,-3-7-8 16,8 11 13-16,-5-4-9 15,10 8 12-15,-11-6-14 16,11 8 7-16,-11-7-13 15,6 6 9-15,-10-8-11 16,9 14 9-16,-9-10-10 0,12 13 10 16,-9-8-9-16,9 5 9 62,-7-12-10-62,9 7 11 0,-17-11-11 0,5 7 0 0,-7-9-1 0,7 8 13 16,-8-9-13-16,10 4 10 0,-4-3 1 0,7 5-1 15,-11-9-11-15,9 8 11 16,-8-8-10-16,5 7 11 16,-16-6-9-16,6 9 10 15,-12-2-11-15,10 5 10 16,-4-6-10-16,10 9 9 16,-6-6-10-16,6 2 11 15,-11-10-10-15,3 2 9 16,-7-8-9-16,3 0 9 15,-3-3-10-15,3 2 10 16,-5 0-9-16,-3 0 10 0,-3-5-11 16,-2 1 12-16,-9-5-11 15,-1 0 10-15,3-5-10 16,-6 2 10-16,0-2-11 16,0 2 12-16,-6-7-10 15,-2-1 13-15,2-2-10 16,-7-3 11-16,0-2-11 15,0-1 12-15,1 0-12 16,-3-1 9-16,-1-1-7 0,0 2-55 16,-1 1 424-16,1 0-815 15,-5 2 351-15</inkml:trace>
  </inkml:traceGroup>
</inkml:ink>
</file>

<file path=ppt/ink/ink40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9:54.15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39C6EC0-5BBD-4F62-8FF2-A815582D3C1D}" emma:medium="tactile" emma:mode="ink">
          <msink:context xmlns:msink="http://schemas.microsoft.com/ink/2010/main" type="writingRegion" rotatedBoundingBox="7357,14966 7991,18748 6918,18927 6285,15146">
            <msink:destinationLink direction="with" ref="{E51098A0-BE9B-4233-9068-3C41B6BBE47E}"/>
          </msink:context>
        </emma:interpretation>
      </emma:emma>
    </inkml:annotationXML>
    <inkml:traceGroup>
      <inkml:annotationXML>
        <emma:emma xmlns:emma="http://www.w3.org/2003/04/emma" version="1.0">
          <emma:interpretation id="{6D9546D7-4765-4166-8E8E-703BE5ED5A89}" emma:medium="tactile" emma:mode="ink">
            <msink:context xmlns:msink="http://schemas.microsoft.com/ink/2010/main" type="paragraph" rotatedBoundingBox="7357,14966 7991,18748 6918,18927 6285,15146" alignmentLevel="1"/>
          </emma:interpretation>
        </emma:emma>
      </inkml:annotationXML>
      <inkml:traceGroup>
        <inkml:annotationXML>
          <emma:emma xmlns:emma="http://www.w3.org/2003/04/emma" version="1.0">
            <emma:interpretation id="{EC36FE06-C10F-45A1-B4F8-FC083DD25902}" emma:medium="tactile" emma:mode="ink">
              <msink:context xmlns:msink="http://schemas.microsoft.com/ink/2010/main" type="line" rotatedBoundingBox="7357,14966 7991,18748 6918,18927 6285,15146"/>
            </emma:interpretation>
          </emma:emma>
        </inkml:annotationXML>
        <inkml:traceGroup>
          <inkml:annotationXML>
            <emma:emma xmlns:emma="http://www.w3.org/2003/04/emma" version="1.0">
              <emma:interpretation id="{B4973212-6C64-49F3-80FC-8609196C6C62}" emma:medium="tactile" emma:mode="ink">
                <msink:context xmlns:msink="http://schemas.microsoft.com/ink/2010/main" type="inkWord" rotatedBoundingBox="7110,15008 7208,15595 6518,15711 6419,15124">
                  <msink:destinationLink direction="with" ref="{4C0F8543-E7C6-4202-B133-D94C59CB4459}"/>
                  <msink:destinationLink direction="to" ref="{B8DE4BA7-09A5-4092-8AC5-194C85E6D784}"/>
                </msink:context>
              </emma:interpretation>
            </emma:emma>
          </inkml:annotationXML>
          <inkml:trace contextRef="#ctx0" brushRef="#br0">3171 1747 948 0,'25'15'278'0,"8"4"66"15,-1 1-267-15,9-1-32 16,-1-6-24-16,6 0-1 15,-6-11-16-15,3-15 6 16,-8 0-11-16,-1-10-1 16,-8 4-20-16,-1-3-19 15,-6 16-78-15,-1 9-105 16,-2 13-2-16,-5 10 24 16,1 10 23-16,-1 3-55 15,7-10 163-15</inkml:trace>
          <inkml:trace contextRef="#ctx0" brushRef="#br0" timeOffset="-1559.1809">3881 1750 961 0,'-3'10'340'0,"1"1"32"0,0 7-205 16,4 0-104-16,1 3-1 15,-3-1 6-15,-1 4-10 16,1-5-18-16,-4 11-22 16,3-1-7-16,-2 16-6 15,-2 1-23-15,-3 19-72 16,-2-4-341-16,2 11 64 16</inkml:trace>
        </inkml:traceGroup>
        <inkml:traceGroup>
          <inkml:annotationXML>
            <emma:emma xmlns:emma="http://www.w3.org/2003/04/emma" version="1.0">
              <emma:interpretation id="{8BB7C9A3-BF22-4CB2-B227-20943F2BBA85}" emma:medium="tactile" emma:mode="ink">
                <msink:context xmlns:msink="http://schemas.microsoft.com/ink/2010/main" type="inkWord" rotatedBoundingBox="7596,16390 7991,18748 6918,18927 6523,16569"/>
              </emma:interpretation>
              <emma:one-of disjunction-type="recognition" id="oneOf0">
                <emma:interpretation id="interp0" emma:lang="" emma:confidence="1">
                  <emma:literal/>
                </emma:interpretation>
              </emma:one-of>
            </emma:emma>
          </inkml:annotationXML>
          <inkml:trace contextRef="#ctx0" brushRef="#br0" timeOffset="4196.1155">3552 4728 1092 0,'-7'4'258'0,"4"7"91"0,3 7-323 16,0 9-11-1,6 3-18-15,3 4 11 0,10-8-8 16,5 1 10-16,6-9-9 16,7-3 8-16,-1-4-7 15,2-5-18-15,-4-12 10 16,5-12-346-16,-13-8 97 15</inkml:trace>
          <inkml:trace contextRef="#ctx0" brushRef="#br0" timeOffset="4394.7031">3884 4816 907 0,'-11'39'246'16,"-2"6"68"-16,-2 12-231 15,1-2-54-15,-1 7 7 16,4-15-17-16,4-2 3 15,4-12-19-15,3-4 8 16,3-13-10-16,2-6-21 16,2-17-316-16,2-4 96 15</inkml:trace>
          <inkml:trace contextRef="#ctx0" brushRef="#br0" timeOffset="5136.9078">4272 4589 1078 0,'-2'0'229'16,"-4"3"114"-16,-1 5-324 0,6 7 10 15,-6-1-10-15,-1 11 13 16,6-1-17-16,-6 2 8 15,0-3-14-15,0 3 7 16,2-5-14-16,-6-5 8 16,11-6-12-16,-1-10 13 15,5-12-13-15,4-17-15 16,4-5-21-16,2-15-10 16,-3 1-15-16,-2 4 13 15,-7 10 15-15,1 10 26 16,-7 14 13-16,-3 13 15 15,-5 8-7-15,5 17 11 16,-3 4-13-16,3 12 12 16,3 0-13-16,6 5 11 15,3-10-12-15,7-2 8 16,2-8-13-16,5-5 9 0,0-11-13 16,8-3 11-16,-7-5-9 15,-1-7 11-15,-8-1-10 16,-1-3 17-16,-9-2-4 15,-5-2 20-15,-4 2-11 16,-9 0 14-16,-2 1-17 16,-2-1 3-16,-6 0-20 15,2-3 7-15,5-4-13 16,-5 2 9-16,7 2-12 0,-1 2 9 16,2 5-8-16,4 4 7 15,7 1-8-15,-1 2 8 16,8 2-10-16,5 3 6 15,3 1-9-15,13-5 10 16,5 6-9-16,8 0 12 16,7-7-7-16,11-1 10 15,-4-1-9-15,4-7 9 16,-8-4-10-16,-5 4 9 16,-16-1-7-16,-10 6-16 15,-17 2-21-15,-12 11-40 16,-11-1-223-16,-14-1-83 15,4-5-69-15</inkml:trace>
          <inkml:trace contextRef="#ctx0" brushRef="#br0" timeOffset="5302.465">4153 4779 763 0,'-6'0'260'16,"6"3"34"-16,10 0-210 16,6 5-11-16,5 0-40 15,18-1 9-15,3-6-13 16,21-10 2-16,9-11 471 15,2-4-817-15,-19-4 433 16</inkml:trace>
          <inkml:trace contextRef="#ctx0" brushRef="#br0" timeOffset="-1349.7298">3848 3097 1191 0,'-16'89'261'16,"0"2"107"-16,6-14-345 16,4 3-36-16,1-23-18 15,-2-9-196-15,4-22-142 16,3-16-37-16</inkml:trace>
          <inkml:trace contextRef="#ctx0" brushRef="#br0" timeOffset="-1139.3033">3811 3934 611 0,'-6'68'180'16,"-1"-10"35"-16,1-1-151 15,-1-17-33-15,4-9 3 16,-2-15 11-16,0-11 5 15,4-8-7-15,1-2-14 16,-2 2-2-16,2 0-5 16,0 3 5-16,0 1 20 15,-2 4 10-15,4 3-7 16,-2 2-4-16,0 5-83 16,3 1-277-16,2-11 56 15</inkml:trace>
          <inkml:trace contextRef="#ctx0" brushRef="#br0" timeOffset="56183.4593">4030 5439 1128 0,'7'9'410'0,"1"0"20"15,5-5-274-15,19 0-122 0,5-9-26 16,12-3 7-16,10-4 0 16,22-5 0-16,-5-1-6 15,16 3 1-15,-6 0-18 16,-8 6-66-16,-24 4-29 16,-20 8-342-16,-28 4 35 15</inkml:trace>
        </inkml:traceGroup>
      </inkml:traceGroup>
    </inkml:traceGroup>
  </inkml:traceGroup>
</inkml:ink>
</file>

<file path=ppt/ink/ink40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8:08.37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CC69947-0DD7-46CC-8FC7-487346C411AA}" emma:medium="tactile" emma:mode="ink">
          <msink:context xmlns:msink="http://schemas.microsoft.com/ink/2010/main" type="writingRegion" rotatedBoundingBox="3865,8893 1569,9409 1067,7173 3362,6657"/>
        </emma:interpretation>
      </emma:emma>
    </inkml:annotationXML>
    <inkml:traceGroup>
      <inkml:annotationXML>
        <emma:emma xmlns:emma="http://www.w3.org/2003/04/emma" version="1.0">
          <emma:interpretation id="{7C7A07D4-EBD6-444B-A71B-29C52E06B225}" emma:medium="tactile" emma:mode="ink">
            <msink:context xmlns:msink="http://schemas.microsoft.com/ink/2010/main" type="paragraph" rotatedBoundingBox="3470,6936 3416,9003 3230,8999 3285,6931" alignmentLevel="1"/>
          </emma:interpretation>
        </emma:emma>
      </inkml:annotationXML>
      <inkml:traceGroup>
        <inkml:annotationXML>
          <emma:emma xmlns:emma="http://www.w3.org/2003/04/emma" version="1.0">
            <emma:interpretation id="{70ADE9C5-5BAA-4D34-84B0-D3C4B450065E}" emma:medium="tactile" emma:mode="ink">
              <msink:context xmlns:msink="http://schemas.microsoft.com/ink/2010/main" type="line" rotatedBoundingBox="3470,6936 3416,9003 3230,8999 3285,6931">
                <msink:destinationLink direction="with" ref="{29A4FCA3-4FB2-4FA8-AFCE-32B9B83F3F3B}"/>
              </msink:context>
            </emma:interpretation>
          </emma:emma>
        </inkml:annotationXML>
        <inkml:traceGroup>
          <inkml:annotationXML>
            <emma:emma xmlns:emma="http://www.w3.org/2003/04/emma" version="1.0">
              <emma:interpretation id="{C2C5C66C-241F-442B-B2EC-A2771B3B58D8}" emma:medium="tactile" emma:mode="ink">
                <msink:context xmlns:msink="http://schemas.microsoft.com/ink/2010/main" type="inkWord" rotatedBoundingBox="3470,6936 3416,9003 3230,8999 3285,6931"/>
              </emma:interpretation>
            </emma:emma>
          </inkml:annotationXML>
          <inkml:trace contextRef="#ctx0" brushRef="#br0">144-6296 893 0,'-9'-2'291'0,"-1"1"53"0,-1-3-239 0,6 1-20 16,5 5-23-16,-2-7-13 15,-3 5-8-15,5 3-17 16,2 0-6-16,-4 7-9 15,2 10 8-15,5 14-1 16,-5 8 11-16,-8 18-3 16,5 3 7-16,-2 7-11 15,-6-15 4-15,6-8-7 16,5-18 7-16,-4-16-5 16,13-19 13-16,2-24-7 15,0-15 7-15,7-26-13 16,0-9 1-16,-7-9-14 15,-1 18 6-15,-5 4-13 16,-7 28 9-16,-4 16-6 0,-4 27 10 16,-8 15-12-16,-1 12 11 15,-2 19-11-15,3 10 7 16,-2 12-11-16,4-7 11 16,8 11-11-16,3-16 9 15,5-10-12-15,7-18 11 16,7-19-9-16,6-24 12 15,-1-34-7-15,5-22 14 0,1-24-12 16,-6-3 10-16,-4-11-11 16,-5 25 7-16,-4 22-12 15,-11 22 6-15,0 30-10 16,-3 29 10-16,-5 15-11 16,-5 8 12-16,4 24-7 15,-1-6 10-15,-1 9-11 16,6-9 11-16,4-1-10 15,4-26 17-15,5-9-112 16,7-23-18-16,2-25-356 16,-12-14 7-16</inkml:trace>
          <inkml:trace contextRef="#ctx0" brushRef="#br0" timeOffset="-3942.4503">195-5493 198 0,'-1'-30'211'0,"-11"1"18"16,8 10 5-16,0 6-13 16,3 0-24-16,-7 3-8 15,3 9-52-15,-5 2-36 16,0 7-30-16,4 21-14 15,-2 12-14-15,3 17-16 16,-2 6 2-16,-1 18-13 16,-5-2 1-16,0 11-15 15,-1-13 6-15,6 7-10 0,0-13 11 16,1 6-12-16,-1-13 10 16,0 11-10-16,-2-11 9 15,5 6-10-15,0-13 10 16,4-4-9-16,-2-18 10 15,4-10-6-15,2-15 10 16,4-9-5-16,-2-11 11 0,3-23-5 16,-2-13 8-16,-2-33-10 15,-3-11 5-15,6-23-11 16,-7 14 6-16,5-7-10 16,-4 22 7-16,-2 12-9 15,-1 24 8-15,4 9-13 16,-6 25 9-16,3 7-10 15,2 9 8-15,-1 10-9 16,-1 8 11-16,1 15-10 16,5 9 11-16,3 14-11 15,3 1 12-15,4 18-11 16,-2 0 13-16,-2 9-10 16,-3-9 11-16,-5 5-9 15,2-23 11-15,-3-10-10 0,7-16 10 16,-4-6-10-1,0-19 8-15,-2-7-5 0,-3-10 11 16,-8-23-8-16,5-6 11 16,0-14-8-16,-4 4 5 15,-1 8-14-15,0 18 2 16,-2 15-21-16,4 22-9 16,1 10-73-16,-1 2-331 15,-19-12 78-15</inkml:trace>
        </inkml:traceGroup>
      </inkml:traceGroup>
    </inkml:traceGroup>
    <inkml:traceGroup>
      <inkml:annotationXML>
        <emma:emma xmlns:emma="http://www.w3.org/2003/04/emma" version="1.0">
          <emma:interpretation id="{47920950-9581-4E73-93E4-A55C691AFFB7}" emma:medium="tactile" emma:mode="ink">
            <msink:context xmlns:msink="http://schemas.microsoft.com/ink/2010/main" type="paragraph" rotatedBoundingBox="3466,7631 1280,8122 1067,7173 3253,6681" alignmentLevel="1"/>
          </emma:interpretation>
        </emma:emma>
      </inkml:annotationXML>
      <inkml:traceGroup>
        <inkml:annotationXML>
          <emma:emma xmlns:emma="http://www.w3.org/2003/04/emma" version="1.0">
            <emma:interpretation id="{ABFE165F-142A-479E-9840-023E0CDEDA5D}" emma:medium="tactile" emma:mode="ink">
              <msink:context xmlns:msink="http://schemas.microsoft.com/ink/2010/main" type="line" rotatedBoundingBox="3466,7631 1280,8122 1067,7173 3253,6681"/>
            </emma:interpretation>
          </emma:emma>
        </inkml:annotationXML>
        <inkml:traceGroup>
          <inkml:annotationXML>
            <emma:emma xmlns:emma="http://www.w3.org/2003/04/emma" version="1.0">
              <emma:interpretation id="{5A18026A-7F83-43AE-9F59-ECE8D28503C8}" emma:medium="tactile" emma:mode="ink">
                <msink:context xmlns:msink="http://schemas.microsoft.com/ink/2010/main" type="inkWord" rotatedBoundingBox="3466,7631 1280,8122 1067,7173 3253,6681"/>
              </emma:interpretation>
            </emma:emma>
          </inkml:annotationXML>
          <inkml:trace contextRef="#ctx0" brushRef="#br0" timeOffset="482.7976">62-6429 495 0,'-5'6'393'16,"2"-4"-77"-16,1 4-38 0,-4-6-169 15,1-1-26-15,-7-6 8 16,1-1 2-16,0-5 6 16,-1 3 1-16,-6 1-3 15,-3 2-10-15,-11 6-16 16,-4 9-14-16,-11 8-17 16,-5 7-6-16,-9 1-7 15,1 0 11 1,-10-3-3-16,13-6 6 0,-9-7-11 15,8-1 1-15,-7-7-15 16,8 0 0-16,-5-4-13 16,15 4 6-16,2-9-12 15,11 10 10-15,5-6-12 16,12 4 10-16,5-6-13 0,8 9 8 16,8-4-14-1,4 2-11-15,5 4-85 0,6 0-31 16,10 1-48-16,5-5-338 15,2-1 78-15</inkml:trace>
          <inkml:trace contextRef="#ctx0" brushRef="#br0" timeOffset="892.2088">44-5737 1070 0,'-10'13'298'0,"-4"-5"93"15,-4 5-291-15,-10-3-3 16,1-2 0-16,-12-3 8 15,0 3-3-15,-13-5-5 16,0 9-16-16,-13-7-18 16,5 0-12-16,-9-4-18 15,4-1-2-15,-12-5-12 0,9 4 4 16,-8-6-15-16,8 4 6 16,5-4-13-16,14-5 7 15,4 0-13-15,14 2 9 16,5-1-8-16,7 0-18 15,4-2-139-15,10-3 445 16,18-15-823-16,3-5 289 16</inkml:trace>
          <inkml:trace contextRef="#ctx0" brushRef="#br0" timeOffset="2400.5769">-1329-6262 592 0,'1'-23'385'15,"-7"13"-35"-15,-9 10-98 0,-2 5-133 16,-9 16-44-16,0 4-33 16,-2 14-23-16,2 4-3 15,3 9-11-15,9-6 7 16,3 11-6-16,6-9 8 16,1 2-9-16,4-11 8 0,7-1-9 15,3-16 7-15,4-1-10 16,2-8 10-16,7 2-10 15,-2-2 7 1,2-3-11-16,0-4 12 16,-4-4-10-16,-4-5 11 0,1-9 2 15,-3-4 17 1,-8-7-3-16,0-1 12 0,-5-5-7 16,-4 1 2-16,-10 1-3 15,-1 9 5-15,-8 3-9 16,-1 10 6-16,-5 10-11 15,6 7-4-15,1 7-13 16,9 4 5-16,6 1-11 16,9-3 6-16,9 3-10 15,5-11 9-15,12-4-10 0,1-11 12 16,12-13-6-16,-4-12 10 16,3-4-8-16,-7-3 9 15,-6 5-10-15,-10 12 8 16,-6 11-18-16,-3 14 10 15,-8 15-14-15,2 8 11 16,-1 12-8-16,-2 0 18 16,2 5-11-16,1-6 13 0,6-4-1 15,3-11-37-15,17-2-434 16,3-25 139-16</inkml:trace>
          <inkml:trace contextRef="#ctx0" brushRef="#br0" timeOffset="1770.4451">-1994-5565 964 0,'-13'5'282'16,"10"2"60"-16,9 2-263 16,7-1-45-16,12-3-15 15,4-8 7-15,10-7-8 16,0-4 6-16,13-6-13 15,-2-1 4-15,3-3-25 16,-4 1-14-16,-2-11-342 16,-10-10 96-16</inkml:trace>
          <inkml:trace contextRef="#ctx0" brushRef="#br0" timeOffset="1371.447">-1778-6201 401 0,'8'-34'396'0,"-3"5"-65"0,1 11-56 16,-1 7-49-16,-7 5-70 15,1 6-13-15,-6 4-23 16,-6 11-23-16,-3 9-32 0,-5 22-32 15,0 9-16 1,-5 20-16-16,5-1 8 0,-5 7-12 16,3-13 11-16,-6 2-11 15,8-16 10 1,-6-14-10-16,7-9 12 0,7-8-12 16,7-14 10-16,1-5-39 15,6-8-16-15,7-15-59 16,5-7-5-16,10-23-64 15,0-11-47-15,9-11-183 16,-6 4 34-16</inkml:trace>
          <inkml:trace contextRef="#ctx0" brushRef="#br0" timeOffset="1579.1393">-1840-6139 455 0,'15'-27'383'16,"-6"12"-71"-16,0 12-66 16,-8 12-107-16,1 13-63 15,-2 5-30-15,1 12-13 16,4 2-4-16,0 9-15 0,8-3 1 15,0 8-12-15,3-10 9 16,4 14-9-16,-4-10 12 16,-1 1-4-16,-2-8 9 15,-2 5-10-15,-3-15 9 16,0 1-14-16,0-6 4 16,-5-4-21-16,-3-13-10 15,-11-4-87-15,-2-7-260 0,-6-2 42 16</inkml:trace>
        </inkml:traceGroup>
      </inkml:traceGroup>
    </inkml:traceGroup>
  </inkml:traceGroup>
</inkml:ink>
</file>

<file path=ppt/ink/ink4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39:19.835"/>
    </inkml:context>
    <inkml:brush xml:id="br0">
      <inkml:brushProperty name="width" value="0.09333" units="cm"/>
      <inkml:brushProperty name="height" value="0.09333" units="cm"/>
      <inkml:brushProperty name="fitToCurve" value="1"/>
    </inkml:brush>
    <inkml:context xml:id="ctx1">
      <inkml:inkSource xml:id="inkSrc1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07:37:49.154"/>
    </inkml:context>
  </inkml:definitions>
  <inkml:traceGroup>
    <inkml:annotationXML>
      <emma:emma xmlns:emma="http://www.w3.org/2003/04/emma" version="1.0">
        <emma:interpretation id="{1E447222-83C7-4B95-B120-B7FFE305AC3F}" emma:medium="tactile" emma:mode="ink">
          <msink:context xmlns:msink="http://schemas.microsoft.com/ink/2010/main" type="writingRegion" rotatedBoundingBox="9802,5399 33331,4676 33554,11920 10025,12643"/>
        </emma:interpretation>
      </emma:emma>
    </inkml:annotationXML>
    <inkml:traceGroup>
      <inkml:annotationXML>
        <emma:emma xmlns:emma="http://www.w3.org/2003/04/emma" version="1.0">
          <emma:interpretation id="{A9130E0C-7618-4029-B291-5B50179BB58D}" emma:medium="tactile" emma:mode="ink">
            <msink:context xmlns:msink="http://schemas.microsoft.com/ink/2010/main" type="paragraph" rotatedBoundingBox="13729,6042 16976,5590 17031,5988 13785,6441" alignmentLevel="2"/>
          </emma:interpretation>
        </emma:emma>
      </inkml:annotationXML>
      <inkml:traceGroup>
        <inkml:annotationXML>
          <emma:emma xmlns:emma="http://www.w3.org/2003/04/emma" version="1.0">
            <emma:interpretation id="{77135335-2B1F-43AB-9D76-EDEB33935EE4}" emma:medium="tactile" emma:mode="ink">
              <msink:context xmlns:msink="http://schemas.microsoft.com/ink/2010/main" type="inkBullet" rotatedBoundingBox="13742,6133 14488,6029 14509,6179 13763,6283"/>
            </emma:interpretation>
            <emma:one-of disjunction-type="recognition" id="oneOf0">
              <emma:interpretation id="interp0" emma:lang="" emma:confidence="0">
                <emma:literal>-</emma:literal>
              </emma:interpretation>
            </emma:one-of>
          </emma:emma>
        </inkml:annotationXML>
        <inkml:trace contextRef="#ctx0" brushRef="#br0">4663 4749 524 0,'-10'9'110'0,"7"-3"47"15,6 4-160-15,5 1 2 16,2-4-2-16,0-2 20 0,-1-1 28 16,3-10 47-1,1 4 7-15,5 1 9 0,-1-1-20 16,9 2-23-16,4-2-43 15,7 2-6-15,0-1-6 16,10-4 4-16,-3 0 1 16,5 0 5-16,-7-1 1 15,2-7 0-15,-4 0-2 16,1-5-1-16,-7 5-6 16,0-7-1-16,-3 6-5 0,-4 6 1 15,-2 3 0-15,-4 0 3 16,-8 7 4-16,-2 3 11 15,-3-1 2-15,-5 3 8 16,1 1-3-16,-1 2 0 16,-5-1-9-16,-3 3-4 15,-3-2-8-15,-5-1-1 16,-5-2-2-16,-11-2 3 16,2-1 1-16,-12 1 0 15,0-1 1-15,-11 2-3 16,3-3-3-16,-12-3-4 15,7 2-1-15,0 1-1 16,10 0 0-16,3 1 0 16,12-1 0-16,4-1 1 0,8-2 0 15,6 3 0 1,2-2 0-16,4-4-1 0,1 5 0 16,1-2-3-16,1-5 1 15,5 3-1-15,3 4 0 16,9-4-1-16,11-6 3 15,13 8 0-15,1-1 1 16,11 2-1-16,-1 1 2 16,3 6-1-16,-11-10 0 0,3 7 0 15,-8-3 0-15,-3-2-1 16,-10-5 0-16,1 7-1 16,-11-7 1-16,-3 1 1 15,-8 3 0-15,-3-1 1 16,-4-1 1-16,-7-2 2 15,-6 3 1-15,-6 6 0 16,-3-1 0-16,-9 3 0 16,-3 3 1-16,-9-1-1 15,0-3 0-15,-10-1 4 16,1-4-1-16,-3 4-1 16,10 5 2-16,0-5-3 15,11-6-1-15,4 10-2 16,8-5-1-16,1-6-2 15,7 3 0-15,1 10-2 0,9-10 0 16,2 6-4-16,8-2 0 16,12 2-5-16,7-4 1 15,14-6-2-15,8 0-4 16,19-9-25-16,-1 0-7 16,7-10-17-16,-7 3-5 15,-3-6 0-15,-21 4 27 16,-4 1 13-16,-17 8 17 0,-3 3 8 15,-9 8 4-15,1 9-2 16,-6-4 3-16,4 4 4 16,-13-4 0-16,5 3 5 15,-5 2 1-15,-8 2 2 16,-1-5 0-16,-7 6 7 16,-8 4 2-16,-9-5 5 15,-1-2-1-15,-10 6-3 16,3-2-6-16,-1-9-5 15,8 5-5-15,6 7-2 16,9-9-1-16,9 1-1 16,10 1-3-16,6-3-23 15,5-4-13-15,5 9-314 16,1 8 78-16</inkml:trace>
      </inkml:traceGroup>
      <inkml:traceGroup>
        <inkml:annotationXML>
          <emma:emma xmlns:emma="http://www.w3.org/2003/04/emma" version="1.0">
            <emma:interpretation id="{E7BDE42B-FB78-4C6C-B562-777744D34788}" emma:medium="tactile" emma:mode="ink">
              <msink:context xmlns:msink="http://schemas.microsoft.com/ink/2010/main" type="line" rotatedBoundingBox="15774,5757 16976,5590 17031,5988 15830,6156"/>
            </emma:interpretation>
          </emma:emma>
        </inkml:annotationXML>
        <inkml:traceGroup>
          <inkml:annotationXML>
            <emma:emma xmlns:emma="http://www.w3.org/2003/04/emma" version="1.0">
              <emma:interpretation id="{A200F8FB-64E9-4574-812B-3806CAAFD840}" emma:medium="tactile" emma:mode="ink">
                <msink:context xmlns:msink="http://schemas.microsoft.com/ink/2010/main" type="inkWord" rotatedBoundingBox="15783,5818 16984,5651 17019,5900 15817,6068"/>
              </emma:interpretation>
            </emma:emma>
          </inkml:annotationXML>
          <inkml:trace contextRef="#ctx0" brushRef="#br0" timeOffset="-23942.8686">6732 4685 892 0,'-6'0'222'0,"3"-5"69"15,6-3-254-15,7-2-27 0,3-1-5 16,4-7-3-16,1 1 2 16,2 6 2-16,-2 0 3 15,1 4 4-15,-4 6 3 16,1 2 4-16,3-2-2 16,4 2-1-16,0-2-5 15,9-1-3-15,-1-3-5 16,10-5 0-16,-3 1-1 15,6-6 0-15,-6 1 0 0,4-3-1 16,-13 3 0-16,3 2-2 16,-7 4 2-16,9 2-1 15,-10 1 1-15,7 3 4 16,-5 1 3-16,5 1-1 16,-7 0 3-16,5 1 0 15,-5-4-4-15,7 0 0 16,-3-4 1-16,-1 1-2 15,-1-4-1-15,-1 2 1 16,-9 1 0-16,-1 3 6 16,-6 0 4-16,-4 4 6 15,-2-1 5-15,-3 1 6 16,0 0-3-16,0 3-2 16,0-1-6-16,-3 1-7 15,0 2-8-15,-4 0-2 16,-1-2-2-16,-6 3-1 0,-1-2 1 15,-11 2-1-15,-6 1-1 16,-17-3-1-16,-1 5-1 16,-17 0 1-16,4 1 1 15,0 0 1-15,6-5 1 0,3 1 1 16,14-4 0-16,-2-1-2 16,8-2-1-16,1-1-1 15,4-1 1-15,2-2-1 16,1 2 2-16,0 1-1 15,5 0 6-15,-2 4 11 16,8 1 5-16,4 2 1 16,4-3-1-16,6-1-6 15,7 1-11-15,4 0-6 16,5-1 0-16,9-1-1 16,3-5 2-16,9-1-1 15,3-4 2-15,8-4-1 16,-3-1 1-16,6-3-2 15,-11-1 1-15,2-1-1 16,-6 1 0-16,4-1 0 16,-8 6 1-16,10 2-2 0,-4 6 0 15,3 3 0-15,-5 1 0 16,8 2 0-16,-5 0 1 16,7 0 0-16,-6-3 0 15,6 1-3-15,-7-4 1 16,2 1-3-16,-9 0-2 15,0 2 2-15,-7-4 1 16,-8 4-1-16,-8 1 4 16,-1 2-1-16,-5-1 2 15,-2 6-1-15,-2-2 1 0,4 3-1 16,-1 2 1-16,-6 1-1 16,4-1 0-16,-1 3 1 15,0-6 1-15,-4 0 0 16,6-4 2-16,-10 3 0 15,-3-6-1-15,-13 4 0 16,2-4-9-16,-15-1-48 16,5-5 5-16,-2 0-359 15,4-5 75-15</inkml:trace>
        </inkml:traceGroup>
        <inkml:traceGroup>
          <inkml:annotationXML>
            <emma:emma xmlns:emma="http://www.w3.org/2003/04/emma" version="1.0">
              <emma:interpretation id="{010E839C-F40D-494A-ABE0-8C2441174A5C}" emma:medium="tactile" emma:mode="ink">
                <msink:context xmlns:msink="http://schemas.microsoft.com/ink/2010/main" type="inkWord" rotatedBoundingBox="15795,5755 16847,5608 16902,6006 15850,6153"/>
              </emma:interpretation>
              <emma:one-of disjunction-type="recognition" id="oneOf1">
                <emma:interpretation id="interp1" emma:lang="" emma:confidence="1">
                  <emma:literal/>
                </emma:interpretation>
              </emma:one-of>
            </emma:emma>
          </inkml:annotationXML>
          <inkml:trace contextRef="#ctx0" brushRef="#br0" timeOffset="-4255.2149">6765 4754 875 0,'-7'-5'263'0,"2"-1"54"16,7 3-247-16,6 0-12 15,2 3-22-15,6-5 0 0,8 5-5 16,12-7-2-16,5-1-9 16,14-3-6-16,3-2-8 15,10-8 0-15,-11 1-1 16,10-3-4-16,-11 2 1 15,1-5 0-15,-7 5 0 16,6-1-2-16,-11 1 2 16,0-7 0-16,-7 12-1 15,-1 1-1-15,-9 7 1 16,-3 2 0-16,-5 6 0 16,-4 1 1-16,-8-1 3 0,-3 0 5 15,-3 2 5-15,-4 1 5 16,-3 0 3-16,-6 4-1 15,-5-1-5-15,-10 4-2 16,-8 0-5-16,-12 1-3 16,-1-1-1-16,-13 0 0 15,5-1-2-15,-7 4-4 16,7 3 0-16,-8 10 1 16,13 2 0-16,1 9-1 15,13-4 5-15,7-4-1 16,21-13-4-16,18-9 2 15,16-14-2-15,22-24-3 16,17-11-10-16,21-19-29 0,-5-9-11 16,12-6-14-1,-19 14 0-15,-1 12 9 16,-21 19 33-16,-6 13 8 0,-15 11 14 16,-7 6 2-16,-11 2 4 15,-5 8 5-15,-5-5 6 16,-4 6 9-16,-3 0 3 15,-1-2 3-15,4-5-3 0,-4 2-1 16,2-6-4-16,-12-1 4 16,-3-5-2-16,-8 3 0 15,-1-6-3-15,-9-2-5 16,4-1-7-16,-2 4-2 16,4 2-3-16,-4 9-5 15,7 9-3-15,-4 14-9 16,2 9-11-16,-2 16-29 15,10 2 126-15,8-2-448 16,5-16 170-16</inkml:trace>
        </inkml:traceGroup>
      </inkml:traceGroup>
    </inkml:traceGroup>
    <inkml:traceGroup>
      <inkml:annotationXML>
        <emma:emma xmlns:emma="http://www.w3.org/2003/04/emma" version="1.0">
          <emma:interpretation id="{CA1A4CBB-4991-494D-A914-BE2DBA437C88}" emma:medium="tactile" emma:mode="ink">
            <msink:context xmlns:msink="http://schemas.microsoft.com/ink/2010/main" type="paragraph" rotatedBoundingBox="25171,4905 30733,4774 30771,6366 25208,6497" alignmentLevel="5"/>
          </emma:interpretation>
        </emma:emma>
      </inkml:annotationXML>
      <inkml:traceGroup>
        <inkml:annotationXML>
          <emma:emma xmlns:emma="http://www.w3.org/2003/04/emma" version="1.0">
            <emma:interpretation id="{29E05301-6120-4366-B3EC-40C7A62AF8C5}" emma:medium="tactile" emma:mode="ink">
              <msink:context xmlns:msink="http://schemas.microsoft.com/ink/2010/main" type="line" rotatedBoundingBox="25171,4905 30733,4774 30771,6366 25208,6497"/>
            </emma:interpretation>
          </emma:emma>
        </inkml:annotationXML>
        <inkml:traceGroup>
          <inkml:annotationXML>
            <emma:emma xmlns:emma="http://www.w3.org/2003/04/emma" version="1.0">
              <emma:interpretation id="{0E3A9156-7B31-4FAA-A55F-75FA21D930FF}" emma:medium="tactile" emma:mode="ink">
                <msink:context xmlns:msink="http://schemas.microsoft.com/ink/2010/main" type="inkWord" rotatedBoundingBox="28441,5499 30012,5462 30031,6268 28460,6305"/>
              </emma:interpretation>
              <emma:one-of disjunction-type="recognition" id="oneOf2">
                <emma:interpretation id="interp2" emma:lang="" emma:confidence="1">
                  <emma:literal/>
                </emma:interpretation>
              </emma:one-of>
            </emma:emma>
          </inkml:annotationXML>
          <inkml:trace contextRef="#ctx0" brushRef="#br0" timeOffset="-971115.9775">19425 4298 1418 0,'-8'-43'415'0,"2"1"-407"15,19 54 0-15,-15 22 2 0,-8 27 3 16,-11 25 0-16,7-11 3 15,2-10-2-15,9-7 1 16,1-14-1-16,7-10-2 16,5-13-2-16,5-5-1 15,-2-6-2-15,8-8-1 16,0-7 0-16,1-2-29 16,4-2-28-16,4-3-348 15,0-4 77-15</inkml:trace>
          <inkml:trace contextRef="#ctx0" brushRef="#br0" timeOffset="-970521.0109">19688 4523 704 0,'6'-23'350'0,"-2"4"-6"15,-4 6-127-15,-2 6-127 16,-6 11-26-16,-2 7-32 16,-6 17-9-16,0 4-15 15,-2 13 0-15,2 4 6 16,3-2 6-16,6-6-2 15,9-6-3-15,6-14-3 0,7-9 0 16,6-12-2-16,9-16 0 16,0-12 2-16,4-16 3 15,-2-1-2 1,-3-5-2-16,-13 9-3 0,-1 7-1 16,-10 18 3-16,-5 8-1 15,-7 14-1-15,-1 15 0 16,-1 5 2-16,1 13-4 15,3-2 1-15,3 7-1 16,4-11-2-16,3-9-4 16,3-13-2-16,5-6 3 15,3-15 0-15,10-9 3 16,0-9 3-16,6-11 1 16,-6-1-1-16,2-2-1 0,-11 11 0 15,-2 7-2-15,-10 12-2 16,-2 11-5-16,-6 10-2 15,-2 11-1-15,-1 6 4 16,1 6 2-16,0-3 4 16,5-3 1-16,1-9 0 15,8-13 1-15,4-10 0 16,4-10 3-16,13-7 0 16,-3-5 2-16,-3 1-3 0,-1 6-2 15,-7 9-5-15,-11 8-3 16,0 7 1-16,-3 11 0 15,-2 4 1-15,-4 2 4 16,1-2 3-16,2-1-1 16,-3-9 0-16,3-3-2 15,2-5-4-15,3-5 1 16,-4-1-6-16,1-4-73 16,4 2 215-16,-5-10-577 15,5-3 189-15</inkml:trace>
          <inkml:trace contextRef="#ctx0" brushRef="#br0" timeOffset="-969973.1836">20435 4152 950 0,'0'-25'365'0,"0"-1"52"15,-1 17-256-15,-1 12-51 16,-3 10-50-16,-1 18-30 15,-2 12-28-15,-2 27-5 16,0 6 5-16,4 23 0 16,1-6 5-16,3 2-1 15,4-18-1-15,-1-4 1 16,1-23 2-16,5-9-3 16,-6-17 0-16,4-8-2 15,-2-13 4-15,2-6 2 16,0-5 1-16,3-13 2 15,-6-5 2-15,-1-8-3 16,-2-2-2-16,-7-8 0 0,-4 10-4 16,-1 0 0-1,-1 7-2-15,-1 4-2 0,4 12 0 16,3 3 0-16,3 3 1 16,5 5-5-1,3 0 0-15,8 1-1 0,2 1-3 16,8 0 2-16,4-2-17 15,6-9-78-15,-6-4-151 0,6-9-191 16,-10-3-67 0</inkml:trace>
          <inkml:trace contextRef="#ctx0" brushRef="#br0" timeOffset="-969602.5688">20567 4380 1004 0,'-5'-11'324'0,"5"0"50"16,9 2-271-16,9 3-41 16,7 1-29-16,9 8-9 15,-4 5-6-15,6 7-5 16,-10 5-9-16,-6 4-1 16,-11-3 7-16,-5 3 11 15,-16 1 4-15,-2 4 4 16,-1-2 2-16,-13 7-5 15,6-3-12-15,2 3-4 16,2-6-2-16,4-1-4 16,7-7-1-16,7 1-4 0,5-6 0 15,8-2-1-15,7-9 2 16,9 1 2-16,-2-10 3 16,7-4 1-16,-8-4 0 15,0 0 0-15,-5 0-2 16,-4-3-56-16,-8 3-28 0,-7-4-328 15,-4 4-26-15,-14-13-127 16</inkml:trace>
          <inkml:trace contextRef="#ctx0" brushRef="#br0" timeOffset="-969427.4092">20620 4497 530 0,'-3'2'457'0,"3"-1"-103"15,3 3-37-15,7-3-238 16,8-1-46-16,9 0-10 15,4-5-13-15,8 0 0 16,-3-1-2-16,1-4-25 16,-6-3-323-16,11 0-24 15,-6-1-123-15</inkml:trace>
        </inkml:traceGroup>
        <inkml:traceGroup>
          <inkml:annotationXML>
            <emma:emma xmlns:emma="http://www.w3.org/2003/04/emma" version="1.0">
              <emma:interpretation id="{2FBEE0A3-3FFE-4288-A33D-9FB0DAED2DF5}" emma:medium="tactile" emma:mode="ink">
                <msink:context xmlns:msink="http://schemas.microsoft.com/ink/2010/main" type="inkWord" rotatedBoundingBox="25171,4905 30733,4774 30771,6366 25208,6497"/>
              </emma:interpretation>
              <emma:one-of disjunction-type="recognition" id="oneOf3">
                <emma:interpretation id="interp3" emma:lang="" emma:confidence="1">
                  <emma:literal/>
                </emma:interpretation>
              </emma:one-of>
            </emma:emma>
          </inkml:annotationXML>
          <inkml:trace contextRef="#ctx0" brushRef="#br0" timeOffset="-968636.8577">20985 4453 1088 0,'-11'23'267'0,"6"-5"90"16,6 1-309-16,11-6-33 15,4-6-2-15,2-10-5 16,3-7 0-16,0-6 0 16,-5-7 2-16,-6-1-1 15,-7-1-1-15,-3 6-2 0,-5 6-4 16,-1 6-5-16,-2 11 0 15,-1 8-2-15,1 14 0 16,-1 5 4-16,4 10 4 16,2-1 3-16,1 3 1 15,7-9 0-15,4-5 0 16,3-10-1-16,7-9 0 16,2-10 0-16,7-8 2 15,1-8 0-15,4-12 0 16,-8-4 0-16,6-11-1 15,-10 1-2-15,-6 3-2 16,-9 10 0-16,-2 10-10 16,-8 19-3-16,-7 19 1 15,1 10 1-15,-4 17 5 16,4 1 15-16,4 1 3 0,10-13-1 16,8-10 2-16,7-13-4 15,12-22-1-15,1-22 1 16,15-23 3-16,-6-12-2 15,6-22-1-15,-13 6-3 16,-5-3-3-16,-16 21-2 16,-5 8-2-16,-9 22-4 15,-7 23-9-15,-1 22-2 16,-5 21 1-16,-1 14 3 0,1 27 9 16,1-1 17-16,6 15 15 15,9-10-1-15,8-3 0 16,-2-16-6-16,10-8-7 15,1-17-13-15,2-1 0 16,-3-13 1-16,0-7-3 16,-7-3 1-16,-4-8 3 15,-11-3 1-15,-7-12-2 16,0-2 5-16,-10-21-4 16,-4-2-8-16,-10-19-51 15,-4 1-25-15,-8-5-13 16,6 14 2-16,7 7 16 15,11 19 63-15,12 10 37 16,13 10 11-16,11 6-2 16,9 4-12-16,11 1-15 0,6 2-11 15,3 1 1-15,-2-5 2 16,4-2 0-16,-7-6 8 16,10-6-403-16,-4 0 136 15</inkml:trace>
          <inkml:trace contextRef="#ctx0" brushRef="#br0" timeOffset="-934570.2215">18383 4207 844 0,'-5'-20'320'15,"-2"14"29"-15,-4 16-211 16,-2 9-77-16,-3 22-24 15,-2 4-14-15,-5 26-14 16,4-3 6-16,-1 14-9 16,3-9 5-16,4-4-8 15,16-44 14 17,-1-14 2-32,1 2-6 0,16 15-6 15,9-32 5-15,12-23-8 16,2-15 7-16,-11-9-36 15,-6 6-5-15,-8 4-22 0,-7 15 7 16,-3 7-7-16,-7 8 35 16,-2 7-5-16,-1 6 23 15,1 6-12-15,2 3 11 16,-1 7-8-16,1-2 14 16,1 7-9-16,-1-3 13 15,2 2-10-15,3-4 10 16,3-3-6-16,0-4 11 0,3-4-7 15,1-4 10-15,1-8-7 16,1-5 9-16,6-9-11 16,-3-4 7-16,1-6-10 15,-3 5 6-15,-4 4-11 16,-6 7 8-16,-3 11-12 16,-2 11 9-16,-5 10-12 15,-2 4 11-15,1 12-4 16,1-4 11-16,2 0-8 15,6-11 12-15,3-9-11 16,7-14 6-16,9-14-7 16,-1-9 10-16,3-11-8 15,2 1 7-15,1 1-8 16,-14 9 4-16,2 10-12 16,-9 12 3-16,-6 14-15 15,-8 11 8-15,5 15-5 0,-5 9 10 16,3 7-2-16,0-3 13 15,2-4-5-15,0-12 3 16,3-11-3-16,-3-10 9 16,7-7-7-16,1-4 8 15,5 1-7-15,-2-4 5 16,5 4-9-16,-5 3 5 16,0 6-8-16,4 2 5 0,-11 10-9 15,1 1 6-15,-4 5-7 16,-3-3 8-16,-8 7-9 15,5-7 11-15,-10 0-5 16,4-12 8-16,-4-1-1 16,2-8 15-16,0-7-4 15,4-4 8-15,-1-9-8 16,4-7 3-16,7-9-17 16,7 0 5-16,9-14-11 15,9 2 8-15,5 1-7 16,-4 0 8-16,4 2-8 15,-14 9 9-15,1-2-13 16,-6 9-6-16,0 6-43 16,-8 2-15-16,6 1-351 15,1 2 79-15</inkml:trace>
          <inkml:trace contextRef="#ctx0" brushRef="#br0" timeOffset="-933939.1891">18957 4143 1112 0,'-25'10'257'15,"-2"11"99"-15,9 9-322 16,7 7-14-16,9 7-2 16,7 11-12-16,6 0 4 0,5 8-8 15,6-4 7 1,2 7-9-16,-3-6 8 0,-3 7-10 15,-7-16 9-15,-4 3-9 16,-9-9 8-16,-8 2-6 16,1-14 15-16,-8 3 7 15,1-10 19-15,0-14 18 16,3-5 16-16,-2-17-8 16,9-9-9-16,7-25-17 15,6-3-16-15,6-26-20 16,11 2 6-16,1-2-9 15,-4 22 9-15,0 3-12 16,-5 28 7-16,-8 9-12 16,-1 12 6-16,-4 6-13 15,-5 9 12-15,2 9-9 0,-5-1 13 16,-1 3-6-16,-1 4 12 16,2-5-8-16,1-11 7 15,4-1-10-15,1-6 6 16,4-12-8-16,2-3 7 15,2-6-7-15,1-3 11 16,1-7-6-16,-1 1 10 0,0-6-9 16,-7 8 9-16,2 6-11 15,-5 6 5-15,-3 11-13 16,-2 10 8-16,-2 8-7 16,1 5 10-16,1 5-7 15,3-2 12-15,1-6-8 16,4-5 5-16,3-12-12 15,1-8 8-15,4-15-20 16,2-8-27-16,3-19-80 16,-3-3 54-16,-1-13-385 15,-2 9 81-15</inkml:trace>
          <inkml:trace contextRef="#ctx0" brushRef="#br0" timeOffset="-933554.2935">19117 4371 1035 0,'-14'14'288'0,"-1"4"73"15,7-2-290-15,3 0-29 0,5-3-15 16,3-3-20-16,7-2 3 16,3-4-14-16,3-4 1 15,0-5-36-15,-1 0 2 16,-2 2-11-16,-5-1 12 16,-6 6-7-16,-4 4 36 15,-3 3 7-15,-3 3 18 0,-5 8 0 16,3-1 17-16,2 4-6 15,2-2 3-15,6-3-11 16,6-5-1-16,7-2-11 16,7-6 6-16,6-6-10 15,0-3 8-15,-2-2-10 16,-6 4 9-16,-2 2-10 16,-10 5 4-16,-6 8-6 15,-4 3 15-15,-8 5 8 16,-4 0 16-16,-3 5-2 15,-1-4 4-15,-1 0-13 16,0-7-9-16,0 3-15 16,6-7 4-16,4-6-49 15,5-3 46-15,7-22-422 16,6-17 114-16</inkml:trace>
          <inkml:trace contextRef="#ctx0" brushRef="#br0" timeOffset="-933211.1029">19336 4220 1295 0,'-13'-2'354'16,"-3"5"90"-16,8 4-367 15,3 11-39-15,5 4-19 16,3 12-17-16,9 1 2 16,2 16-8-16,2 1 9 0,4 12-10 15,-6-8-2-15,-1 12-27 16,-6-19-16-16,-7-3-37 15,-5-19 4-15,-6-7-2 16,-4-19 21-16,-6-15 10 16,3-11 38-16,-1-19 0 15,1-6 14-15,-2-10-1 16,9 8 17-16,0 0 0 16,4 18 13-16,9 5-6 15,4 11 7-15,9 4-14 16,8 4-1-16,9 7-8 15,0-1-18-15,7 4-21 16,-8 0-336-16</inkml:trace>
          <inkml:trace contextRef="#ctx0" brushRef="#br0" timeOffset="-974701.8546">20380 3774 1220 0,'-16'-8'446'15,"0"11"23"-15,6-2-325 16,5-1-83-16,13 0-55 0,7 2-15 16,11-10 7-16,9-2-10 15,8 5 15-15,5 2-10 16,-2-7 12-16,6 2-9 16,-9 3 10-16,8 7-12 15,-17-2 10-15,1 8-10 16,-7 7 10-16,7-1-10 15,-7-12 12-15,13 9-11 16,-6-4 11-16,4-2-12 16,-13-2 10-16,-6 15-16 15,-16-7 7-15,-10 10-11 16,-14 7 12-16,-12 9-6 16,-12 5 15-16,-14 9-2 15,0-6 9-15,-7-1-9 0,5-4 7 16,0-1-9-16,14-14 6 15,6-1-57-15,11-6-40 16,11-15-376-16,6-23 60 16</inkml:trace>
          <inkml:trace contextRef="#ctx0" brushRef="#br0" timeOffset="-921470.4576">16178 4199 1068 0,'-7'-17'310'0,"-2"8"90"0,4 7-311 15,-3 13-21-15,1 6-32 16,1 20-9-16,3 10-29 16,-7 11 9-16,5-1-8 15,3 10 9-15,-3-12-8 16,2 0 9-16,2-11-9 15,-1-4 7-15,2-11-9 0,0-7 8 16,2-16-10 0,2-1 9-16,3-13-3 0,8-18 7 15,2-7-6-15,13-14 10 16,0-5-9-16,6-4 4 16,-8 7-8-16,-1 4 8 15,-9 14-9-15,-2 6 10 16,-11 11-15-16,-3 7-50 15,-4 7 164-15,-1 13-523 16,-5 5 172-16</inkml:trace>
          <inkml:trace contextRef="#ctx0" brushRef="#br0" timeOffset="-920507.2168">16218 4487 999 0,'-3'10'248'0,"-2"5"91"0,4 1-298 15,-1 7-5 1,7-1-21-16,1 4 2 0,6-5-17 16,1-1 8-16,5-9-10 15,-1-3 10-15,0-8-12 16,1-9 6-16,-2-9-12 16,0-5 9-16,-1-3-14 15,-1-3 13-15,-4 5-7 16,-2 2 13-16,-3 6-10 0,-2 5 13 15,-3 6-13-15,0 5 11 16,-2 6-13-16,-2 7 14 16,-1 4-11-16,0 5 11 15,2 4-10-15,4 4 12 16,2-5-12-16,4 1 11 16,1-8-10-16,5-3 10 15,-3-5-9-15,4-7 10 16,3-6-8-16,2-12 10 15,0-1-11-15,6-13 14 16,-6 1-11-16,-1-1 10 16,-8 4-9-16,-2 4 16 15,-5 8-13-15,-1 5 11 16,-2 5-12-16,0 6 10 16,1 5-14-16,1 4 7 0,4 1-10 15,1 3 10-15,1-3-10 16,2-2 9-16,-2-4-10 15,-2-4 8-15,3-3-9 16,3-5 9-16,1-1-10 16,10-4 8-16,-2-1-7 15,2-1 10-15,-5 1-10 16,1 9 8-16,-11 4-10 16,2 8 7-16,-5 4-9 0,1 9 9 15,-6-4-5-15,4 6 10 16,-3-9-8-16,-1-5 22 15,-3-6 9-15,1-3 29 16,-1-9-5-16,3-6 10 16,0 0-19-16,5-11-8 15,-3 1-29-15,1 1 3 16,-5 1-10-16,5 1 5 16,6 4-11-16,7-2 4 15,0 5-6-15,10-3 10 16,2 0 1-16,-3-1 2 15,1 4-7-15,0-1 8 16,-8 6-10-16,-3 4-4 16,-6 8-2-16,-4 9 10 15,-3 4-10-15,-5 13 12 16,-4 1-7-16,-1 3 12 16,-2-2-10-16,-1 2 10 0,0-6-11 15,-1-2 10-15,3-5-10 16,2-3 9-16,6-9-9 15,2-1 6-15,6-1-10 16,7-2 7-16,2-7-10 16,6-1 11-16,2-2-5 15,3-3 10-15,-6-2-6 0,4 4 10 16,-7-2-8-16,-5 1-48 16,-9-1 227-16,-5-2-596 15,-12-3 219-15</inkml:trace>
          <inkml:trace contextRef="#ctx0" brushRef="#br0" timeOffset="-920345.6477">16848 4628 1084 0,'-5'-1'302'16,"5"-2"72"-16,8-2-292 15,6-3-59-15,9-2-1 16,6 2-22-16,12 0 8 15,-4-4-3-15,5-1-381 16,-8-3 130-16</inkml:trace>
          <inkml:trace contextRef="#ctx0" brushRef="#br0" timeOffset="-919651.2201">17217 4082 1108 0,'-3'-39'274'16,"-2"16"95"-16,2 4-312 16,1 11-39-16,2 16 1 15,0 13-24-15,2 10 7 16,1 8-10-16,4 17 15 16,-1 0-4-16,2 10 6 15,-3-1-10-15,1 11 7 16,-2-9-11-16,-1 7 7 15,-1-9-9-15,-2 2 11 0,0-12-9 16,-2 3 10-16,-1-14-6 16,-2 0 8-16,0-12-8 15,2-4 18-15,1-20-1 16,-1-5 45-16,6-13-2 16,2-20 16-16,0-16-17 15,5-24 3-15,1-16-44 0,0-19 1 16,-4 14-16-16,-1 7 7 15,-6 24-8-15,-3 19 7 16,1 25-8-16,1 10 1 16,2 10-10-16,-2 8 7 15,1 2-9-15,-3 9 11 16,1 0-3-16,-5 6 7 16,1-3-11-16,-2 5 10 15,-4-5-10-15,3 0 12 16,-1-7-7-16,2-4 12 15,5-7-13-15,1-5 6 16,4-5-19-16,6-2 4 16,0-5-12-16,8-2 11 15,4 0-4-15,1-4 17 16,-4 1-3-16,1 1 6 16,-6 3-48-16,-6 2-23 15,4 5-366-15,-9 3 72 0</inkml:trace>
          <inkml:trace contextRef="#ctx0" brushRef="#br0" timeOffset="-919429.7765">17483 4577 785 0,'-2'8'340'15,"2"1"21"-15,-3 0-169 0,2 0-114 16,2-2-31-1,6-1 0-15,-1-4-36 0,7-5 127 16,13-17-513-16,-2-7 211 16</inkml:trace>
          <inkml:trace contextRef="#ctx0" brushRef="#br0" timeOffset="-937377.7672">19065 3453 188 0,'-8'43'40'0,"2"9"21"15,4 0-65-15,4 15 11 16,3-15-9-16,4-7 65 16,3-11 16-16,1-10 61 15,-4-16 12-15,1-3 59 0,-5-3-58 16,-2-7-8-16,-3 5-59 15,0 5-10-15,-3 3-57 16,-2 7 4-16,0 4-17 16,-3 7 9-16,0 0-13 15,3-3 14-15,2-10-91 16,8-25-80-16,1-15-142 0,1-7-61 16</inkml:trace>
        </inkml:traceGroup>
      </inkml:traceGroup>
    </inkml:traceGroup>
    <inkml:traceGroup>
      <inkml:annotationXML>
        <emma:emma xmlns:emma="http://www.w3.org/2003/04/emma" version="1.0">
          <emma:interpretation id="{2CE12A5B-B26B-4036-92D7-74076580D35A}" emma:medium="tactile" emma:mode="ink">
            <msink:context xmlns:msink="http://schemas.microsoft.com/ink/2010/main" type="paragraph" rotatedBoundingBox="21633,6635 33381,6284 33423,7681 21675,8033" alignmentLevel="3"/>
          </emma:interpretation>
        </emma:emma>
      </inkml:annotationXML>
      <inkml:traceGroup>
        <inkml:annotationXML>
          <emma:emma xmlns:emma="http://www.w3.org/2003/04/emma" version="1.0">
            <emma:interpretation id="{C2CA8A69-DD18-44F3-BD9A-301F3C37B5B9}" emma:medium="tactile" emma:mode="ink">
              <msink:context xmlns:msink="http://schemas.microsoft.com/ink/2010/main" type="line" rotatedBoundingBox="21633,6635 33381,6284 33423,7681 21675,8033"/>
            </emma:interpretation>
          </emma:emma>
        </inkml:annotationXML>
        <inkml:traceGroup>
          <inkml:annotationXML>
            <emma:emma xmlns:emma="http://www.w3.org/2003/04/emma" version="1.0">
              <emma:interpretation id="{E7E203A5-8C16-4204-8105-F82C0CA64028}" emma:medium="tactile" emma:mode="ink">
                <msink:context xmlns:msink="http://schemas.microsoft.com/ink/2010/main" type="inkWord" rotatedBoundingBox="23885,6672 25904,6611 25938,7749 23919,7809"/>
              </emma:interpretation>
              <emma:one-of disjunction-type="recognition" id="oneOf4">
                <emma:interpretation id="interp4" emma:lang="" emma:confidence="0">
                  <emma:literal>2%</emma:literal>
                </emma:interpretation>
                <emma:interpretation id="interp5" emma:lang="" emma:confidence="0">
                  <emma:literal>2 %</emma:literal>
                </emma:interpretation>
                <emma:interpretation id="interp6" emma:lang="" emma:confidence="0">
                  <emma:literal>1%</emma:literal>
                </emma:interpretation>
                <emma:interpretation id="interp7" emma:lang="" emma:confidence="0">
                  <emma:literal>3 %</emma:literal>
                </emma:interpretation>
                <emma:interpretation id="interp8" emma:lang="" emma:confidence="0">
                  <emma:literal>z%</emma:literal>
                </emma:interpretation>
              </emma:one-of>
            </emma:emma>
          </inkml:annotationXML>
          <inkml:trace contextRef="#ctx0" brushRef="#br0" timeOffset="-783452.5126">14909 5760 993 0,'6'-16'285'0,"-1"3"86"16,-3 3-239-16,0 2-45 16,-1 5 13-16,-1 3-35 15,-1 1-8-15,1 4-40 0,-4 7 2 16,1 1-20-16,-5 14 10 15,-2 7-9-15,-1 12 11 16,-2 1-11-16,-3 8 9 16,3-7-10-16,0 1 7 15,6-13-7-15,-2-5 7 16,9-10-8-16,3-5 7 16,6-6-6-16,6-4 9 15,9 1-3-15,6-12 12 16,2-3-5-16,2-5 9 15,-8-7-9-15,3-6 0 16,-8 8-57-16,-8-6-53 16,-13-7-356-16,-3-8 53 15</inkml:trace>
          <inkml:trace contextRef="#ctx0" brushRef="#br0" timeOffset="-782572.711">15883 5718 1195 0,'12'3'393'0,"-25"7"62"16,-4 11-285-16,0 2-126 15,0 6-1-15,3-3-20 16,7-2-89-16,7-8-260 15,0-12-137-15,-1-11-121 0</inkml:trace>
          <inkml:trace contextRef="#ctx0" brushRef="#br0" timeOffset="-782865.9292">15214 6279 1039 0,'-7'13'308'0,"6"-5"103"0,4-8-291 15,8-13 5-15,5-8-33 16,18-13-2-16,0 0-45 15,4-12-7-15,-4 8-28 16,-2 2 2-16,-14 18-13 16,-3 7 1-16,-7 9-10 0,-5 17 5 15,-3 9-5-15,-8 15 8 16,1 1 0-16,-2 19 10 16,2-9-6-16,-1 2 5 15,5-13-6-15,3-10 12 16,1-14-41-16,6-14-427 15,9-10 138-15</inkml:trace>
          <inkml:trace contextRef="#ctx0" brushRef="#br0" timeOffset="-783249.0569">15032 5283 1236 0,'-13'5'424'0,"-10"-7"66"16,-4 10-302-16,6-3-111 15,3 7-14-15,5-4-39 16,8 0-44-16,10-8-97 16,10-5-385-16,6-10 67 0</inkml:trace>
          <inkml:trace contextRef="#ctx0" brushRef="#br0" timeOffset="-782308.4218">15932 6076 1099 0,'1'15'438'0,"-14"-10"51"16,2-4-289-16,0-1-73 15,3 5-68-15,3 2-18 16,6-4-121-16,-7 8-410 16,-1-7 100-16</inkml:trace>
          <inkml:trace contextRef="#ctx0" brushRef="#br0" timeOffset="-780866.583">16541 5465 875 0,'8'-23'416'16,"-14"17"9"-16,-2 2-165 0,3 11-161 15,0 7-27-15,-1 6-28 16,-1 22-29-16,1 8-12 16,-6 20-9-16,3 3 11 15,-1 13-8-15,2-18 9 16,3-5-8-16,5-24 9 16,2-9-2-16,1-17 13 15,8-15 25-15,2-14 24 0,16-23 13 16,10-15 6-16,13-20 4 15,-5-3-22-15,5-5-15 16,-15 17-13-16,-8 8-9 16,-12 21-10-16,-4 9-7 15,-5 17-6-15,-5 2-8 16,-5 10-4-16,-9 12-146 16,-4 9 177-16,-15 17-596 15,-11 6 116-15</inkml:trace>
        </inkml:traceGroup>
        <inkml:traceGroup>
          <inkml:annotationXML>
            <emma:emma xmlns:emma="http://www.w3.org/2003/04/emma" version="1.0">
              <emma:interpretation id="{EEF6AA70-8191-4BE4-AF40-E5F18351B275}" emma:medium="tactile" emma:mode="ink">
                <msink:context xmlns:msink="http://schemas.microsoft.com/ink/2010/main" type="inkWord" rotatedBoundingBox="25692,6753 28331,6673 28364,7772 25725,7851"/>
              </emma:interpretation>
              <emma:one-of disjunction-type="recognition" id="oneOf5">
                <emma:interpretation id="interp9" emma:lang="" emma:confidence="1">
                  <emma:literal/>
                </emma:interpretation>
              </emma:one-of>
            </emma:emma>
          </inkml:annotationXML>
          <inkml:trace contextRef="#ctx0" brushRef="#br0" timeOffset="-779813.2494">16652 5828 1205 0,'-10'18'294'0,"-5"14"125"15,6 4-340-15,7 18-31 0,4-7-3 16,9 5-13-16,7-7-21 15,4-8-11-15,1-14 6 16,1-8-8-16,-2-15 8 16,0-20-2-16,1-9 9 15,1-20 1-15,-1-4 15 16,1-9 2-16,-6 7 9 16,-3 8 1-16,-7 16 3 0,-5 12-4 15,-1 14-5-15,-9 10-14 16,1 6-2-16,-2 7-11 15,3 1 0-15,0 1-8 16,2-6 7-16,1-1-9 16,2-5 6-16,3 2-6 15,4-3 5-15,-2 6-7 16,1 4 7-16,4 5-6 16,-7-1 5-16,0 5-4 15,4-5 6-15,-1-8-8 16,4 1 7-16,5-9-7 15,1-8 7-15,3-4-6 16,2 2 8-16,4-19-6 16,-6 5 7-16,0-10-6 15,-4 1 9-15,-2-6-10 0,-6 13 8 16,-3-2-8 0,0 10 8-16,-3 2-11 0,-1 6 8 15,4 2-11-15,-1 4 8 16,2 4-9-16,1 0 9 15,4 0-8-15,0-4 11 16,4 3-8-16,-1-4 8 16,5 0-8-16,-3 1 8 0,4 3-8 15,-4-3 8-15,2 9-9 16,-5 0 9-16,4 3-9 16,-5 3 8-16,1 3-7 15,-6-2 8-15,2-1-7 16,-5-3 5-16,1-4-4 15,-1-2 5-15,-1-1-6 16,-1-2 7-16,1-1-5 16,-2-1 7-16,-2-1-7 15,4-4 7-15,1 1-6 16,0-7 5-16,1-3-6 16,2-7 6-16,2-1-6 15,-5-2 5-15,2-6-5 16,0 5 6-16,-5-6-5 15,-3 5 5-15,5 1-5 16,-2 8 3-16,-5 3-6 0,10 7 5 16,1-7-8-16,2 6 5 15,8-6-4-15,7-1 4 16,3-1-4-16,5 4 7 16,3-1-7-16,-7 3 6 15,3 3-5-15,-9 5 5 16,-5 5-7-16,-8 4 8 15,-6 9-12-15,-6 3 8 0,-2 12-5 16,-9-1 8 0,-4 12-4-16,-2-3 12 0,-2 2-7 15,-1-7 7-15,9 0-7 16,9-14 3-16,2-4-7 16,9-11 6-16,16-9-6 15,-1-8 6-15,9-4-6 16,5-4 8-16,3-1-7 15,-6 6 6-15,3 3-8 16,-11 8 7-16,-5 7-45 16,-9 0-44-16,-5 3-88 15,-13 5-331-15,-2-7 33 16</inkml:trace>
          <inkml:trace contextRef="#ctx0" brushRef="#br0" timeOffset="-779561.1342">17482 5901 892 0,'-18'2'520'0,"8"-1"-39"16,4-1-150-1,2-1-218-15,16-4-39 0,5-3-47 16,21-10-20-16,6 0-3 16,14-5-56-16,-6 2-51 15,-5 5-387-15,-15 0 57 16</inkml:trace>
          <inkml:trace contextRef="#ctx0" brushRef="#br0" timeOffset="-778653.7119">17918 5397 1093 0,'6'-4'317'0,"-9"13"64"0,-2 8-295 15,0 14-61-15,0 24-20 16,2 5 10-16,0 20-9 16,4 1 3-16,-1 15-9 15,0-9 6-15,-4 6-11 16,-3-12 17-16,-4 6 13 16,-5-17 16-16,-2-2 2 15,2-16 14-15,1-10-7 16,5-19-4-16,4-13 2 15,4-18 1-15,7-30-12 16,6-15-3-16,17-27-18 16,6-14-11-16,13-13-9 15,-3 21 8-15,-1 16-8 16,-15 23 5-16,-7 26-13 0,-10 25 3 16,-9 12-10-16,-8 8 6 15,-1 17-1-15,-4-2 14 16,-4 3-3-16,5-7 9 15,4-4-5-15,4-15 2 16,9-4-5-16,6-11 6 16,5-12-6-16,4-8 6 0,9-12-2 15,-8-6 6-15,4-12-6 16,-2 5 7-16,-6 2-7 16,-8 11 7-1,-1 10-12-15,-10 16 1 0,-6 16-8 16,-4 12 8-16,2 8-8 15,0-2 11-15,3 2-2 16,8-12 5-16,9-7-5 16,2-14 5-16,9-14-4 15,3-12 6-15,3-10-5 16,-3-6 9-16,1-2-9 16,-9 11 8-16,-5 7-9 15,-10 13 5-15,-3 14-15 16,-8 15 7-16,-5 22-10 15,0 8 11-15,0 13-5 16,4 1 13-16,5-3-7 0,6-14 9 16,5-12-7-1,4-13 7-15,5-16-5 0,0-18 8 16,7-21-96-16,0-13 430 16,-1-19-824-16,-4 1 327 15</inkml:trace>
          <inkml:trace contextRef="#ctx0" brushRef="#br0" timeOffset="-778228.4407">18464 5478 1232 0,'-18'27'315'0,"-5"7"117"15,10-3-349-15,10 8-35 16,8-6-5-16,16-4-14 16,8-10-41-16,15-6-80 15,2-10-8-15,2-11-212 16,-11-5 9-16,-3-3 41 15,-16 3 168-15,-10 7 78 16,-9 7 230-16,-14 11 21 16,-6 5-2-16,-6 14-77 15,-4-3-53-15,5 1-21 16,11-6-23-16,6-4-25 16,12-14-10-16,8-2-17 15,7-6 3-15,5-3-10 16,3-4 12-16,8 5-12 15,-7 7 7-15,1 9-11 0,-2 5 8 16,-7 10-9-16,-9 0 8 16,1 7-7-16,-9-6 7 15,-5 6-6-15,4-4 6 16,-9-2 3-16,0-1 20 16,-8-6 9-16,-4-7 7 15,-10-8-4-15,4-4 2 16,-7-14-54-16,7-8-64 15,5-15 350-15,7-9-745 0,9-12 309 16</inkml:trace>
          <inkml:trace contextRef="#ctx0" brushRef="#br0" timeOffset="-777722.4279">18941 5304 746 0,'-5'-3'561'0,"-3"14"-118"16,-5 7-80-16,-4 11-261 15,6 12-64-15,1 6-13 16,5-3-5-16,4 14-15 16,7-8 2-16,6 7-8 15,1-5 7-15,1 3-7 16,-1-11 8-16,0-2-8 16,-6-13 8-16,-2-6-8 0,-1-12 11 15,1-12-4-15,2-14 10 16,6-16-8-16,1-14 9 15,3-13-11-15,-6-2 6 16,-1 3-9 0,-9 18 5-16,-2 11-11 0,-4 23 4 15,-2 14-16-15,1 10 10 16,-1 12-8-16,6 3 11 16,4 2-4-16,8-4 13 0,7-1-9 15,3-12 10-15,8-4-8 16,-4-10 7-16,2-5-6 15,-4-7 9-15,-2-6-7 16,-6-5 9-16,-4-1-8 16,-5 1 7-16,-2 0-9 15,-6 10 5-15,-1 10-17 16,-4 14 9-16,-2 10-10 16,-1 5 11-16,2 4-8 15,1-2 16-15,4-4-8 16,6-13 11-16,5-8-11 15,7-14-22-15,4-25-7 16,-1-11-455-16,-3-12 120 16</inkml:trace>
        </inkml:traceGroup>
        <inkml:traceGroup>
          <inkml:annotationXML>
            <emma:emma xmlns:emma="http://www.w3.org/2003/04/emma" version="1.0">
              <emma:interpretation id="{B0AC1B8B-D166-4511-BF32-2359E848FDEC}" emma:medium="tactile" emma:mode="ink">
                <msink:context xmlns:msink="http://schemas.microsoft.com/ink/2010/main" type="inkWord" rotatedBoundingBox="28304,6685 32704,6554 32739,7701 28338,7833"/>
              </emma:interpretation>
              <emma:one-of disjunction-type="recognition" id="oneOf6">
                <emma:interpretation id="interp10" emma:lang="" emma:confidence="1">
                  <emma:literal/>
                </emma:interpretation>
              </emma:one-of>
            </emma:emma>
          </inkml:annotationXML>
          <inkml:trace contextRef="#ctx0" brushRef="#br0" timeOffset="-777564.8539">19240 5303 1227 0,'-12'30'280'16,"-1"1"107"-16,11-3-352 15,10 4-27-15,8-4 2 16,9-12-253-16,-1 10-144 16,5 0-33-16</inkml:trace>
          <inkml:trace contextRef="#ctx0" brushRef="#br0" timeOffset="-776993.1909">19550 5596 973 0,'-19'13'293'0,"-1"18"75"15,2-2-241-15,2 13-31 16,-8 0-5-16,13 10-13 16,7-9-18-16,-2-1-25 15,11-11-23-15,12-7-12 16,1-13 8-16,-3-3-5 16,4-3 7-16,1 5-7 15,-2 5 5-15,3 10-11 16,0 8 6-16,0 3-6 15,-5-1 6-15,-3 7-8 16,-8-11 10-16,-3 3-8 0,-6-1 5 16,-5 1-2-1,-1-3 16-15,-11 4 13 0,0-5 17 16,-5-5 5-16,3-7 5 16,-3-10-7-16,10-11-12 15,3-7-15-15,3-7-4 16,5-13-9-16,10 0-2 15,7-16-8-15,9 1 4 16,13-14-4-16,6 1 5 0,10-17-6 16,2 6 7-16,7-16-5 15,-9 12 7-15,-3-5-8 16,-11 20 9-16,-19 1-6 16,-15 18 10-16,-13 13-10 15,-14 18 10-15,-10 15-8 16,-1 14 4-16,-1 19-10 15,8 4 8-15,1 8-9 16,15-6 5-16,10-1-11 16,14-11 9-16,7-6-34 15,11-14-64-15,10-12-417 16,-2-10 92-16</inkml:trace>
          <inkml:trace contextRef="#ctx0" brushRef="#br0" timeOffset="-776177.7173">20714 6026 1049 0,'-6'11'319'0,"-7"-9"87"16,9-5-261-16,17-23 3 31,0 1-98-31,41-56-23 15,11-13-15-15,9-23 11 0,4-3 2 16,-20 23 5-16,-19 24 5 16,-11 12 9-16,-12 20-7 15,-8 10-2-15,-6 23-4 16,-7 16-9-16,-2 12-13 0,-4 17-4 16,0 5-2-16,-2 15-2 15,1-4 3-15,1 12-2 16,5-3-1-16,-3 12-1 15,5-7 1-15,0 3-1 16,4-17 1-16,0-4 7 16,4-23-49-16,4-20-452 15,3-22 141-15</inkml:trace>
          <inkml:trace contextRef="#ctx0" brushRef="#br0" timeOffset="-774806.7959">21700 5463 988 0,'6'-3'244'0,"6"0"98"16,4-2-271-16,10-7-24 15,6 1-3-15,9-10-2 16,-4-5-19-16,3-5-9 16,-10 4-5-16,-9-3-1 15,-12 11 2-15,-7 6 13 16,-7 13-2-16,-9 13-2 0,-4 11 0 16,-3 12-2-16,1 8-14 15,-2 3 0-15,10 0 0 16,7 10-2-16,9-7-1 15,5 10-2-15,7-2 1 16,6 6 0-16,-1-9 1 16,-2 5 2-16,-6-13 0 15,-5 3-1-15,-8-14 3 16,-5-1 17-16,-3-17 16 0,-6-2 39 16,-4-12 13-16,-11-3 11 15,-2-10-12-15,-11-1-16 16,3-3-37-16,-2-8-13 15,10-3-11-15,2-2-6 16,13 1-3-16,5 3-3 16,9 7 1-16,7 0-79 15,8 1-49-15,11-4-375 16,5-2 33-16</inkml:trace>
          <inkml:trace contextRef="#ctx0" brushRef="#br0" timeOffset="-774421.1667">22058 5583 1443 0,'24'-31'424'0,"-17"12"-243"0,-12 14-136 16,-11 28-26-16,8 11-14 16,1 3-3-16,7 2-2 15,5-2-1-15,5-9 4 16,1-5-2-16,4-12 0 15,2-9 3-15,0-9 6 16,2-14 9-16,1-3 5 16,-6-6 6-16,1 5 5 15,-6 2 5-15,-4 10-6 0,-6 8-5 16,1 10-8-16,-5 14-9 16,2 7-11-16,-4 12-1 15,9 2 2-15,-1-1-27 16,4-13-63-16,23-20-388 15,7-17 79-15</inkml:trace>
          <inkml:trace contextRef="#ctx0" brushRef="#br0" timeOffset="-773358.9098">22457 5264 1090 0,'0'-12'353'16,"-5"3"79"-16,3 5-301 15,-1 14-43-15,3 10-40 0,-5 18-16 16,-1 14-29-16,-7 23-10 15,-4 8 3-15,-4 12 3 16,2-5 4-16,3-1 0 16,4-24 5-16,11-15 2 15,2-26-1-15,9-22 6 16,6-25 5-16,14-21-1 16,0-9-2-16,6-12 0 15,-7 8-7 1,-5 10 1-16,-14 20 5 0,-7 17-1 15,-6 20-2-15,-7 16-5 16,-2 6-3-16,0 13-7 16,1-1 2-16,4-2 1 15,9-11 3-15,1-8-2 16,5-13 1-16,5-17-1 16,3-14 3-16,7-15-1 0,5-9 2 15,3-5-1 1,-1 6-1-16,-2 11-5 0,-7 19-2 15,-5 17-5-15,-4 15-2 16,-3 14 0-16,-4 7 5 16,-2 8 1-16,2-4 5 15,-2-1 1-15,-1-15 2 0,5-7 1 16,2-12 1-16,-1-16 6 16,1-12 5-16,5-12 4 15,1-7-2-15,-6-11 0 16,-4 6-5-16,-1-2 0 15,-14 27 15 1,2 1-14-16,-15-9-3 16,0 12-5-16,9 8-6 15,-1 17-3-15,20 2-4 16,6-3 4-16,12 4-2 16,3-6 2-16,13-11 9 15,-2-4-36-15,12 5-480 16,-9-7 157-16</inkml:trace>
          <inkml:trace contextRef="#ctx0" brushRef="#br0" timeOffset="-770556.972">23251 5311 1086 0,'-8'5'263'15,"-3"8"93"-15,4 14-320 16,4 14-13-16,5-4-20 0,1 18 7 16,5 0-12-16,-2 5 7 15,1-1-9-15,1 12 10 16,-3-6-12-16,-4 11 9 15,-1-9-9-15,-4 2 26 16,-3-13 0-16,-1-6 28 16,0-13-5-16,1-14 14 15,3-9-20-15,0-10 8 16,6-14-21-16,3-19 11 16,4-10-13-16,9-36 6 15,2-14-18-15,9-21 6 16,3 3-16-16,4 6 9 15,-12 72-5 48,-12 14-15-63,-6 7-4 0,-3 5-5 0,1 0 16 16,41-33 2-16,-14 36-5 0,-10 16 8 0,-8 20-2 15,-24-7 9-15,-9 4 2 16,-1-4 8-16,-7 0-4 15,-2-6 5-15,-8-2-8 16,8-5 1-16,-3-3-8 16,12-7 7-16,5-2-76 15,9-3 440-15,7-1-825 16,8-3 351-16</inkml:trace>
          <inkml:trace contextRef="#ctx0" brushRef="#br0" timeOffset="-770357.8313">23595 5813 893 0,'-25'5'485'0,"14"-3"-44"16,-2-2-136-16,8-5-257 16,7 0-23-16,8 2-7 15,3-5-64-15,3 3-41 16,6 0-358-16,3 0 60 15</inkml:trace>
        </inkml:traceGroup>
        <inkml:traceGroup>
          <inkml:annotationXML>
            <emma:emma xmlns:emma="http://www.w3.org/2003/04/emma" version="1.0">
              <emma:interpretation id="{ED733E68-DA44-4D15-965E-BEA9313CAA53}" emma:medium="tactile" emma:mode="ink">
                <msink:context xmlns:msink="http://schemas.microsoft.com/ink/2010/main" type="inkWord" rotatedBoundingBox="32828,6846 33082,6838 33090,7103 32836,7110"/>
              </emma:interpretation>
              <emma:one-of disjunction-type="recognition" id="oneOf7">
                <emma:interpretation id="interp11" emma:lang="" emma:confidence="1">
                  <emma:literal/>
                </emma:interpretation>
              </emma:one-of>
            </emma:emma>
          </inkml:annotationXML>
          <inkml:trace contextRef="#ctx0" brushRef="#br0" timeOffset="-770004.1422">23901 5515 1039 0,'-3'-15'312'0,"-4"2"84"16,-1 7-285-16,-5 3-26 16,-1 9-25-16,-4 6-25 15,2 4-18-15,-7 15-16 16,5 3 4-16,0 5-6 16,5-4 9-16,5-1-7 15,8-14 7-15,8-7-8 16,5-12 7-16,15-17-5 15,1-10 8-15,10-18-7 0,0-1 8 16,0-7-6-16,-13 12 4 16,-7 12-8-16,-12 18 5 15,-9 9-13-15,-6 20 2 16,-8 12-9-16,0 5 10 16,-6 9-3-16,6 0 13 15,3-7-11-15,12-9-32 16,4-11-385-16,8-12 105 0</inkml:trace>
        </inkml:traceGroup>
        <inkml:traceGroup>
          <inkml:annotationXML>
            <emma:emma xmlns:emma="http://www.w3.org/2003/04/emma" version="1.0">
              <emma:interpretation id="{4DE307E8-BB7D-446C-9AD7-90CE41D5C960}" emma:medium="tactile" emma:mode="ink">
                <msink:context xmlns:msink="http://schemas.microsoft.com/ink/2010/main" type="inkWord" rotatedBoundingBox="21633,6635 33381,6284 33419,7553 21671,7905"/>
              </emma:interpretation>
              <emma:one-of disjunction-type="recognition" id="oneOf8">
                <emma:interpretation id="interp12" emma:lang="" emma:confidence="1">
                  <emma:literal/>
                </emma:interpretation>
              </emma:one-of>
            </emma:emma>
          </inkml:annotationXML>
          <inkml:trace contextRef="#ctx0" brushRef="#br0" timeOffset="-769696.2328">24135 5230 1210 0,'-10'0'267'0,"11"4"105"16,9 6-351-16,15 3-22 15,2 2 2-15,5 6-7 16,-6 0 8-16,0 3-6 16,-8 4 7-16,-8 3 10 0,-7 1 28 15,-8 14 18-15,-3 1 12 16,-13 14-5-16,-6 2-8 15,-19 10-28-15,1-6-16 16,-12 4-32-16,4-12-51 16,-6-12-377-16,17-26 86 15</inkml:trace>
          <inkml:trace contextRef="#ctx0" brushRef="#br0" timeOffset="-769211.239">23256 4933 1031 0,'-28'5'311'0,"-2"14"68"15,-3 12-278-15,6 5-57 16,-6 20-19-16,7 9-6 0,-1 21-14 16,1 3 2-16,3 27-8 15,7-8 5-15,4 20-6 16,8-11 7-1,10 10-8-15,7-25 17 0,16-8 229 16,5-26-627-16,15-40 297 16</inkml:trace>
          <inkml:trace contextRef="#ctx0" brushRef="#br0" timeOffset="-669454.2628">13958 6200 1064 0,'-1'-4'323'0,"-2"4"70"0,3-5-294 16,11 2-43-16,3-2-26 15,6 0-7-15,8-6-13 16,12 1-4-16,-3 4 0 0,7 1-7 15,-5 7 1-15,-3 4-28 16,-12 1-19-16,4 4-356 16,-9 7 89-16</inkml:trace>
          <inkml:trace contextRef="#ctx0" brushRef="#br0" timeOffset="-669702.1867">13965 5958 1033 0,'0'1'342'16,"-2"-2"72"-16,2 1-279 0,2-2-38 15,-2 4-36-15,2-4-17 16,6 1-26-16,5-1-10 16,1 0-7-16,14-4 0 15,3 3 1-15,7-7-1 16,-3 0 2-16,2-1 0 15,-10-1 5-15,-4 4-59 16,-10 3-29-16,-2 7-354 16,-2 0 49-16</inkml:trace>
          <inkml:trace contextRef="#ctx0" brushRef="#br0" timeOffset="-663846.2411">12559 5908 663 0,'2'-20'339'15,"7"-6"-4"-15,9-5-106 16,7 2-127-16,9-5-8 16,5 5-31-16,11 1-10 15,-6 9-28-15,4 4-4 16,-10 10-15-16,-4 12-4 15,-18 9-8-15,-8 17 9 0,-13 4-5 16,-8 16 7-16,-8 1 1 16,-7 4 6-16,3-6-6 15,-1-5 4 1,6-18-3-16,6-4 4 0,4-6-5 16,5-7 2-16,2-3-3 15,8 3-2-15,1 2-4 16,12-2 3-16,3-4-2 15,11 0 0-15,1 3-29 0,7-11-371 16,-4 0 111-16</inkml:trace>
          <inkml:trace contextRef="#ctx0" brushRef="#br0" timeOffset="-663171.581">13200 5502 1000 0,'-25'-6'268'0,"-2"4"86"15,4 5-290-15,0 12-8 16,7 3-22-16,3 9-3 15,5 2-20-15,10 9 1 16,4-7-10-16,9 1 2 16,1-9-3-16,13-5 8 15,0-14-3-15,10-7 5 0,-2-8-3 16,4-10 3 0,-9 0-5-16,-4-10 2 0,-15 2-3 15,-5-7 6-15,-6 8 9 16,-6-4 23-16,-9 11 2 15,-6 5 0-15,-9 12-6 16,-7 6-12-16,-6 8-25 16,4 11-2-16,5 0-10 15,12 5-57-15,10-3 167 16,9 4-525-16,4-6 172 0</inkml:trace>
          <inkml:trace contextRef="#ctx0" brushRef="#br0" timeOffset="-663503.3044">13478 5674 1100 0,'-9'16'258'15,"-11"17"112"-15,2 7-322 16,-8 14-6-16,2-1-11 16,-3 9-6-16,7-10-18 15,2 1-1-15,5-11-3 16,7-7 1-16,1-16-1 16,3-3-31-16,4-13-18 15,-2-11-332-15,2-16 71 0</inkml:trace>
          <inkml:trace contextRef="#ctx0" brushRef="#br0" timeOffset="-662835.8556">13493 5882 669 0,'-11'47'286'15,"3"0"30"-15,9 13-141 16,6-4-122-16,7 4 15 15,4-16-24-15,15-8-19 16,-3-15 4-16,11-18 11 16,-2-17-3-16,5-11 30 15,-7-7 1-15,-6-15 32 0,-13 5 2 16,-15-7 20-16,-13 5-22 16,-13 2 0-16,-11 15-36 15,-13 9-16-15,-1 18-30 16,-7 18-15-16,7 9-10 15,8 12 1-15,14-2-41 16,13-3-100-16,23-16-356 0,17-26 48 16</inkml:trace>
        </inkml:traceGroup>
      </inkml:traceGroup>
    </inkml:traceGroup>
    <inkml:traceGroup>
      <inkml:annotationXML>
        <emma:emma xmlns:emma="http://www.w3.org/2003/04/emma" version="1.0">
          <emma:interpretation id="{BFEFE46F-BC1D-45D9-8C1D-1EEE04437C33}" emma:medium="tactile" emma:mode="ink">
            <msink:context xmlns:msink="http://schemas.microsoft.com/ink/2010/main" type="paragraph" rotatedBoundingBox="9883,8044 33374,7322 33494,11221 10003,11943" alignmentLevel="1"/>
          </emma:interpretation>
        </emma:emma>
      </inkml:annotationXML>
      <inkml:traceGroup>
        <inkml:annotationXML>
          <emma:emma xmlns:emma="http://www.w3.org/2003/04/emma" version="1.0">
            <emma:interpretation id="{9C44C0BE-22CE-4888-B194-ADB9A0598FC3}" emma:medium="tactile" emma:mode="ink">
              <msink:context xmlns:msink="http://schemas.microsoft.com/ink/2010/main" type="line" rotatedBoundingBox="9883,8044 33374,7322 33494,11221 10003,11943"/>
            </emma:interpretation>
          </emma:emma>
        </inkml:annotationXML>
        <inkml:traceGroup>
          <inkml:annotationXML>
            <emma:emma xmlns:emma="http://www.w3.org/2003/04/emma" version="1.0">
              <emma:interpretation id="{3657CE5B-9722-4D51-BBB3-A7AB26741754}" emma:medium="tactile" emma:mode="ink">
                <msink:context xmlns:msink="http://schemas.microsoft.com/ink/2010/main" type="inkWord" rotatedBoundingBox="9891,8292 14192,8160 14304,11811 10003,11943"/>
              </emma:interpretation>
              <emma:one-of disjunction-type="recognition" id="oneOf9">
                <emma:interpretation id="interp13" emma:lang="" emma:confidence="1">
                  <emma:literal/>
                </emma:interpretation>
              </emma:one-of>
            </emma:emma>
          </inkml:annotationXML>
          <inkml:trace contextRef="#ctx0" brushRef="#br0" timeOffset="51209.6513">3538 7771 1250 0,'-11'-5'365'0,"1"-1"98"16,9 4-364-16,4-1-21 15,3 5-36-15,6-1-27 16,-1 2-77-16,-1 6-402 0,-7-3 110 16</inkml:trace>
          <inkml:trace contextRef="#ctx0" brushRef="#br0" timeOffset="51651.0487">3606 8131 1135 0,'2'12'272'0,"0"10"124"16,1-4-332-16,3-5-11 16,-1-6-8-16,3 1-9 15,-1-10-24-15,-4-14-23 16,0 13-36-16,-3-7-354 15,-5 7 81-15</inkml:trace>
          <inkml:trace contextRef="#ctx0" brushRef="#br0" timeOffset="51060.909">3775 7869 1441 0,'-2'-12'350'0,"6"-2"127"16,5-3-418-16,6 0-22 16,3 2-13-16,11 0-10 15,-3 2-10-15,10 7-3 16,3-1 0-16,6 6-2 15,-11 2 2-15,7 1-46 16,-9-2-37-16,-4-2-61 16,-11-3-338-16,-5 9 52 15</inkml:trace>
          <inkml:trace contextRef="#ctx0" brushRef="#br0" timeOffset="51069.8787">3908 8044 1217 0,'-3'13'291'16,"9"-4"105"-16,7 0-351 16,7-9-4-16,7-4-2 15,15-14 8-15,1-4-5 16,7-6-4-16,-1 12-14 16,-2-2-4-16,-10 10-43 0,-10 10-1 15,-17 2-414-15,-16-2 104 16</inkml:trace>
          <inkml:trace contextRef="#ctx0" brushRef="#br0" timeOffset="49527.0885">3219 7645 1082 0,'16'-28'372'0,"-1"4"88"0,-7 9-296 16,-3 4-24-16,-4 14-49 15,1 10-26-15,-7 10-44 16,0 22-12-16,-1 7-7 16,-3 10 1-16,1-2 4 15,0-2-2-15,10-17 5 0,3-6-67 16,0-17-35-16,-4-18 425 15,6-13-819-15,-1-18 376 16</inkml:trace>
          <inkml:trace contextRef="#ctx0" brushRef="#br0" timeOffset="52265.2398">4479 7546 1162 0,'8'-36'325'0,"5"2"82"0,15 13-336 15,10-12-22-15,9 6-28 16,12-2-11-16,-4 9-3 16,8 2-3-16,-8 17 8 15,4 7-7-15,-11 14 7 16,3 9-7-16,-16 2 4 16,-2 11-9-16,-10 0 5 0,-4 4-4 15,-9-4 2-15,-10 11 20 16,-8-7 13-16,-15 9 2 15,-6-7 6 1,-18 9-3-16,1-8-18 0,-6-2-12 16,12-13 1-16,1-6-9 15,16-14 9-15,10-11-64 16,15-11-40-16,12-13-241 16,12-10-136-16,13-11-81 15</inkml:trace>
          <inkml:trace contextRef="#ctx0" brushRef="#br0" timeOffset="52256.2606">4756 7422 1245 0,'2'2'280'0,"-1"11"115"15,4 2-358-15,2 12-15 16,-1 9 5-16,1 17-5 16,-2-7 3-16,1 11-11 15,4-5 1-15,0-1-9 16,1-12-32-16,-5-6-279 15,-6-10-109-15,-8-14-92 16</inkml:trace>
          <inkml:trace contextRef="#ctx0" brushRef="#br0" timeOffset="47373.8815">814 6967 772 0,'-5'-3'326'0,"-1"10"2"16,3 2-188-16,3 9-82 0,1 0-39 16,7 6-7-16,7 1-3 15,9-1-2-15,9-5 2 16,16-1 2-16,1-5 0 15,7-6 2-15,-1-2 2 16,8-5 0-16,-14-5-4 16,12-10 9-16,-1-4-1 15,4-12-3-15,-3 3-2 16,11-4 1-16,-10 9-10 0,2 9-1 16,-15 9-1-16,2 5 0 15,-10 3 0-15,10 5-1 16,-3 0-1-16,12 2 0 15,-2-4-1-15,6 6 0 16,-10-1 0-16,5 2 0 16,-10 3 1-16,0 2 0 15,-11 0 1-15,3-2 1 16,-12-6 0-16,-8-2 0 16,-2-5 0-16,-4-1-1 15,-6-7 2-15,6-3 3 16,12-5 2-16,4-13-1 15,4-3 0-15,9-4 0 16,-6 6-6-16,-2 7-2 0,-9 12 0 16,-2 13-2-1,-8 11 2-15,0 7 1 0,-4 3 1 16,9 0-1-16,6-10 2 16,16-8-1-16,2-14 1 15,15-10 0-15,-5-7 4 16,9-8-1-16,-10 8-1 15,-1 5-3-15,-12 7 1 16,6 6-4-16,-15 10 2 16,3 5 0-16,-4 1 1 0,11 2-1 15,-2-1 2-15,20-8-1 16,4-7 0-16,17-8 0 16,-2-9 2-16,11-4-3 15,-12 0 1-15,1 3-1 16,-15 8 0-16,-1 11-2 15,-16 12 0-15,0 9-1 16,-11 9 4-16,8 6-1 16,-10-3 3-16,-2-2 0 15,6-13 1-15,19-19 1 16,-1-20 0-16,18-19-2 16,5-13 2-16,0-5-5 15,-19 16-19-15,-13 3 176 16,-33 28-563-16,-27 31 229 15</inkml:trace>
          <inkml:trace contextRef="#ctx0" brushRef="#br0" timeOffset="48431.6178">2716 7531 872 0,'26'-44'313'15,"-5"12"57"-15,-6 14-206 16,-7 5-51-16,-5 11-5 16,-9 9-36-16,-12 16-17 15,-5-2-25-15,-16 27-13 16,-1 6-12-16,-12 19-2 16,3 2 0-16,-1 11 0 15,4-10 1-15,-1 3-1 16,15-12 0-16,-5-6-2 15,6-18 1-15,8-9 0 16,7-21-24-16,8-20-65 16,13-12-120-16,9-33-223 15,7-18-31-15</inkml:trace>
          <inkml:trace contextRef="#ctx0" brushRef="#br0" timeOffset="48905.6144">2285 8156 1101 0,'-2'0'285'0,"4"-2"89"0,6 8-310 16,11-2 12-16,6-6-9 15,15 0 8-15,6-1-5 16,14-2-12-16,0 2-28 16,8 11-13-16,-7 4-12 15,-2-1-3-15,-17 4 2 16,-5-1-3-16,-14-9-38 15,-5-5 217-15,-7 6-626 16,-5-27 243-16</inkml:trace>
          <inkml:trace contextRef="#ctx1" brushRef="#br0">2357 8863 0,'0'0'16,"0"0"0</inkml:trace>
          <inkml:trace contextRef="#ctx1" brushRef="#br0" timeOffset="-206040.1028">2746 8778 0,'0'0'15,"0"0"1,0 0-16,0 0 31</inkml:trace>
          <inkml:trace contextRef="#ctx0" brushRef="#br0" timeOffset="48898.6325">2760 7340 1039 0,'10'-8'292'15,"-10"13"80"-15,-5 24-293 16,-3 13-5-16,-2 8-26 16,-1 9 2-16,6-3-14 0,5 3-9 15,8-7-13-15,10 4-6 16,6-2-4-16,3 6-1 16,1-8-1-16,1 3 1 15,-6-11 1-15,-4-2 0 16,-7-14 4-16,-6-9-51 15,-4-9-25-15,-10-12-345 16,-5-4 56-16</inkml:trace>
          <inkml:trace contextRef="#ctx0" brushRef="#br0" timeOffset="49534.2548">3190 7382 1287 0,'-5'-15'402'0,"-2"1"87"16,4 7-371-16,1 7-26 16,4 2-49-16,4 6-36 15,-1 10-107-15,15 8-390 16,-9 0 87-16</inkml:trace>
          <inkml:trace contextRef="#ctx1" brushRef="#br0" timeOffset="122661.4203">3335 10472 0,'0'0'0,"0"0"32,0 0-17</inkml:trace>
        </inkml:traceGroup>
        <inkml:traceGroup>
          <inkml:annotationXML>
            <emma:emma xmlns:emma="http://www.w3.org/2003/04/emma" version="1.0">
              <emma:interpretation id="{8ABBD126-553F-4931-8EEA-CF68DC72C6BB}" emma:medium="tactile" emma:mode="ink">
                <msink:context xmlns:msink="http://schemas.microsoft.com/ink/2010/main" type="inkWord" rotatedBoundingBox="14370,8123 16187,7906 16339,9176 14523,9394"/>
              </emma:interpretation>
              <emma:one-of disjunction-type="recognition" id="oneOf10">
                <emma:interpretation id="interp14" emma:lang="" emma:confidence="1">
                  <emma:literal/>
                </emma:interpretation>
              </emma:one-of>
            </emma:emma>
          </inkml:annotationXML>
          <inkml:trace contextRef="#ctx0" brushRef="#br0" timeOffset="54383.2955">6939 7448 585 0,'-15'-3'500'0,"4"6"-72"16,5-1-26-16,6-2-259 15,9 5-43-15,9-5-30 16,6-5-41-16,15-1-21 16,5-4 9-16,6-11-46 15,-2-5-422-15,5-15 134 16</inkml:trace>
          <inkml:trace contextRef="#ctx0" brushRef="#br0" timeOffset="52433.3696">5467 7546 1130 0,'3'-5'358'16,"-10"21"55"-16,-4 17-272 16,-2 9-95-16,0 6-9 0,0-5 9 15,5-5-11-15,5-13-11 16,6-6-12-1,2-15 0-15,6-6-23 0,4-14-23 16,4-12 213-16,-3-6-629 16,1-3 254-16</inkml:trace>
          <inkml:trace contextRef="#ctx0" brushRef="#br0" timeOffset="53850.6086">5630 7121 1098 0,'10'-10'372'15,"-10"8"54"-15,-2 14-300 16,1 9-63-16,2 23-29 16,-1 4-23-16,9 19-9 15,2-2 9-15,7 11-7 16,3-6 5-16,3 11-8 16,-4-13 5-16,-6 10-6 15,-1-15 5-15,-6-5-4 16,-7-22 8-16,0-12 0 15,-5-20 10-15,-7-27-16 16,-1-14-9-16,-1-25-28 16,-6-8-6-16,3-11-18 15,2 15 17-15,5-4 6 0,2 25 28 16,6 12-1-16,7 17 15 16,3 3-9-16,7 15 10 15,14-4-10-15,5-8 7 16,8-14-7-16,5-10 7 15,5-20-7-15,-11 2 9 16,3-16-8-16,-12 8 8 0,-6-1-8 16,-13 14 12-16,-6 8 6 15,-11 24 11-15,-9 18-11 16,-3 23 6-16,-5 23-9 16,0 9-8-16,0 27-5 15,10 2 13-15,4 17-3 16,2-8 6-16,10 7-5 15,0-18 2-15,5-1-6 16,-1-22 1-16,11-4-5 16,-4-20 4-16,5-9-4 15,-8-13 5-15,2-5-5 16,-14-11 8-16,-2-8-45 16,-11-8-6-16,-4-15-62 15,-3-6-12-15,-1-10-44 16,2-2-60-16,4-4-86 15,9 12 77-15,-2 4 147 0,1 11 82 16,6 8 131-16,10 11 107 16,1 3-7-16,12 4-119 15,9-2-29-15,2-6-20 16,2-3 1-16,1-2-7 16,0-10 4-16,-6-5-3 15,0-4-7-15,-10-2-10 16,-5-5-5-16,-11 5-8 15,-8 6-8-15,-8 12-1 16,-4 18-14-16,-6 12 2 0,2 20-14 16,4 13 2-16,-1 7-6 15,4-4 11-15,11 4-6 16,2-15 9-16,11-15-6 16,7-11 9-16,14-20-3 15,2-14 7-15,11-16-6 16,1 1 6-16,0-4-11 15,-10 12 5-15,-3 9-13 16,-16 15 1-16,-8 14-7 16,-9 11 5-16,-1 8-6 15,-3 4 12-15,5 1-2 16,1-6 7-16,3-12 1 16,1-10 7-16,3-9 5 15,4-10 7-15,2-16-4 16,1 3 0-16,9-3-8 0,-2 4-6 15,-3 1-7-15,-5 13 1 16,2 3-8-16,-11 8 2 16,-6-4-5-16,1 9 8 15,-1 5-5-15,1-5 10 16,6-5-5-16,2 1 6 16,9-7-5-16,4-9 6 15,11-7-5-15,-5-9 8 16,10-7-9-16,-6 1 8 0,-6 3-8 15,-9 11 6-15,-3 14-13 16,-12 5 10-16,-6 14-10 16,-5 5 8-16,-2 6-7 15,0 2 12-15,-1 7-7 16,8-10 8-16,-2-1-8 16,3-6 8-16,4-1-6 15,-1-12 6-15,1-2-7 16,4-3 8-16,4 0-9 15,0-1 4-15,6-2-13 16,-3 6 5-16,5 0-9 16,-2 1 10-16,2-1-8 15,-2 5 16-15,5 1-8 16,-3-3 9-16,5 6-8 0,-5-1 9 16,-1 1-10-16,-4 1 7 15,-1 3-10-15,-11-4 7 16,-9 9-10-16,-3-1 9 15,-7-1-5-15,-1 1 10 16,-1 3-6-16,9-2 9 16,3-5-9-16,6-4 8 15,4-1-6-15,4-7-3 0,1-8-67 16,1 0-28-16,0-3-16 16,-5-4-353-16,-8 0 90 15</inkml:trace>
          <inkml:trace contextRef="#ctx1" brushRef="#br0" timeOffset="-87806.3778">5986 6657 0,'0'0'31</inkml:trace>
        </inkml:traceGroup>
        <inkml:traceGroup>
          <inkml:annotationXML>
            <emma:emma xmlns:emma="http://www.w3.org/2003/04/emma" version="1.0">
              <emma:interpretation id="{26BAB7A5-2FE6-45B2-A957-CACC6F03A5B4}" emma:medium="tactile" emma:mode="ink">
                <msink:context xmlns:msink="http://schemas.microsoft.com/ink/2010/main" type="inkWord" rotatedBoundingBox="16548,7839 19763,7740 19794,8765 16579,8864"/>
              </emma:interpretation>
              <emma:one-of disjunction-type="recognition" id="oneOf11">
                <emma:interpretation id="interp15" emma:lang="" emma:confidence="0">
                  <emma:literal>5</emma:literal>
                </emma:interpretation>
                <emma:interpretation id="interp16" emma:lang="" emma:confidence="0">
                  <emma:literal>s</emma:literal>
                </emma:interpretation>
                <emma:interpretation id="interp17" emma:lang="" emma:confidence="0">
                  <emma:literal>S</emma:literal>
                </emma:interpretation>
                <emma:interpretation id="interp18" emma:lang="" emma:confidence="0">
                  <emma:literal>4</emma:literal>
                </emma:interpretation>
                <emma:interpretation id="interp19" emma:lang="" emma:confidence="0">
                  <emma:literal>y</emma:literal>
                </emma:interpretation>
              </emma:one-of>
            </emma:emma>
          </inkml:annotationXML>
          <inkml:trace contextRef="#ctx0" brushRef="#br0" timeOffset="55582.0862">8786 6678 1102 0,'-9'10'462'15,"6"4"-8"-15,3 3-275 16,2-3-116-16,3 6-66 16,6-1-9-16,4-9-60 0,7-7-344 15,4 5-38-15,7-16-157 16</inkml:trace>
          <inkml:trace contextRef="#ctx0" brushRef="#br0" timeOffset="55622.9761">9061 6811 1020 0,'-5'16'379'0,"-11"9"45"16,-2 5-261-16,-3 4-79 16,3-3-45-16,4-5 1 15,6-10-31-15,6-7-5 16,10-14-31-16,8-5-22 16,6-5-20-16,4-4 5 15,1 4-2-15,7 4 27 16,-3 3 21-16,1 11 18 15,-2 5-6-15,-4 7 10 16,-12 3-4-16,-4 9 42 16,-5-1 16-16,-10 7 48 0,-5-3 10 15,-8 6 23-15,-4-3-36 16,-9 1-12-16,-3-7-47 16,0 1-9-16,6-14-28 15,2-10-76-15,13-13-77 16,5-15-366-16,10-5 21 15</inkml:trace>
          <inkml:trace contextRef="#ctx0" brushRef="#br0" timeOffset="55574.1065">7474 7101 1147 0,'19'-18'255'0,"9"1"115"15,4 2-342-15,7 9-4 16,-7 4-6-16,-2 8 17 16,-14 9-13-16,-10 11 23 15,-12 10-11-15,-10 19 5 16,-4 0-17-16,-3 13 1 15,7-10-15-15,2-12 18 0,12-14-7 16,8-11 15-16,9-19 2 16,11-10 10-16,10-12-18 15,14-25 6-15,2-10-15 16,9-16-1 0,-9-6-18-16,4-2 7 0,-21 17-7 15,-7 9 7-15,-14 22-8 0,-6 19 0 16,-17 24-10-16,-6 25 7 15,-4 13-9-15,-2 22 8 16,4 1-1-16,4 10 10 16,9-17-6-16,4-4 5 15,3-23-4-15,8-17 11 16,10-20-4-16,12-20 10 16,9-21-6-16,16-23 7 15,-6-6-11-15,2-9 5 16,-17 5-11-16,-11 9 10 15,-20 26-10-15,-6 11 9 16,-11 24-14-16,-2 23 8 16,-5 15-12-16,0 19 11 15,2 10-10-15,2 11 15 16,4-13-6-16,10-3 10 16,6-19-8-16,12-18 10 15,6-23-5-15,19-22 10 0,2-15-8 16,12-23 8-16,-2-8-11 15,-3-7 6-15,-18 7-11 16,-10 5 7-16,-16 23-8 16,-1 10 6-16,-14 19-11 15,1 16 3-15,-4 14-8 16,-3 19 6-16,-5-1-6 16,10 13 10-16,2-8-3 0,6-6 12 15,6-17-8-15,10-12 13 16,4-25-5-16,16-19 7 15,1-12-9-15,8-12 6 16,-9 5-12-16,0 3 5 16,-17 12-9-16,-6 19 4 15,-11 15-10-15,-6 14 4 16,-7 10-9-16,-3 22 8 16,-1 5-4-16,-1 16 12 15,8-1 0 1,3 5 11-16,5-12-4 0,8-8 6 15,3-20-7-15,5-11 4 16,4-19-10-16,6-20-74 16,-3-11-77-16,2-18-372 15,-5-2 20-15</inkml:trace>
          <inkml:trace contextRef="#ctx1" brushRef="#br0" timeOffset="-442372.607">7875 6839 0,'0'0'0,"0"0"31,0 0 1,0 0-17,48-8 1,-15 4 15,24-8-15,7 0 15,1 4 0,-16 4-31</inkml:trace>
          <inkml:trace contextRef="#ctx1" brushRef="#br0" timeOffset="-387890.4144">9200 6925 0,'0'0'0,"0"0"15</inkml:trace>
          <inkml:trace contextRef="#ctx0" brushRef="#br0" timeOffset="56143.6527">9468 6824 1307 0,'-19'18'307'0,"-12"8"143"16,2 8-372-16,1 18 16 15,4-4-1-15,9 3 5 16,9-9-33-16,21-5-9 16,7-17-37-16,20-16-2 15,5-15-13-15,18-28 9 16,-1-16-6-16,7-20 7 16,-11-1-8-16,0-18 4 15,-18 11-9-15,-14-6 10 16,-22 15-10-16,-19-1 2 0,-13 26-9 15,-16 14 2-15,-3 22-12 16,-2 16 9-16,4 18-7 16,-2 18 13-16,11 5-6 15,0 6 10-15,13-5-10 16,6-4 12-16,14-15-11 16,12-11 8-16,8-9-9 15,9-9 8-15,8-5-10 16,9 1 10-16,-3 4-8 0,10 1 10 15,-3 7-8-15,-4 8 7 16,-4 7-9-16,-9 9 8 16,-14 8-8-16,-8 7 8 15,-10-4-5-15,-7 9 8 16,-6-10-4-16,-1-3-13 16,-6-12-112-16,-4-4-387 15,-7-16 76-15</inkml:trace>
          <inkml:trace contextRef="#ctx0" brushRef="#br0" timeOffset="58123.5022">9926 7025 943 0,'-3'2'456'0,"-1"4"-17"16,1-1-215-16,1 2-123 0,11-4-54 16,7-8 20-16,8-10-15 15,17-19 7-15,-1-10-10 16,1-11-3-16,-7 3-31 15,-7 5 2-15,-20 10-10 16,-10 5 5-16,-10 12-13 16,-10 22 6-16,-5 4-10 0,-1 27 5 15,2 11-6-15,2 17 7 16,6-6-6 0,6 10 8-16,10-13-6 0,9-6 4 15,5-21-4-15,17-13 8 16,9-24-6-16,18-25 6 15,4-8-4-15,11-15 8 16,-10 3-9-16,-10 12 7 16,-18 19-9-16,-11 9 2 15,-13 19-8-15,-8 17 8 16,-3 6-6-16,-5 14 11 16,2 1-5-16,1 4 11 15,1-20-8-15,11-7 14 16,4-22-7-16,14-20 10 15,7-12-10-15,12-8 8 16,-4-1-14-16,6 6 3 16,-10 14-11-16,-7 13 0 0,-13 18-10 15,-3 13 6-15,-10 11-6 16,-1 16 15-16,-5 2-14 16,-2 0-116-16,5-3-388 15,1-12 73-15</inkml:trace>
        </inkml:traceGroup>
        <inkml:traceGroup>
          <inkml:annotationXML>
            <emma:emma xmlns:emma="http://www.w3.org/2003/04/emma" version="1.0">
              <emma:interpretation id="{09973D86-F777-407A-B2AE-7A5ED1ECC85E}" emma:medium="tactile" emma:mode="ink">
                <msink:context xmlns:msink="http://schemas.microsoft.com/ink/2010/main" type="inkWord" rotatedBoundingBox="15436,9584 16680,9352 16805,10020 15560,10251"/>
              </emma:interpretation>
              <emma:one-of disjunction-type="recognition" id="oneOf12">
                <emma:interpretation id="interp20" emma:lang="" emma:confidence="1">
                  <emma:literal/>
                </emma:interpretation>
              </emma:one-of>
            </emma:emma>
          </inkml:annotationXML>
          <inkml:trace contextRef="#ctx0" brushRef="#br0" timeOffset="59661.7787">7422 8487 1199 0,'-3'-10'424'0,"5"4"62"15,7-2-324-15,8-4-58 16,4 1-56-16,11-4-5 15,2 3-31-15,7-8-59 16,-2 4 367-16,-7 11-815 16,-16 7 338-16</inkml:trace>
        </inkml:traceGroup>
        <inkml:traceGroup>
          <inkml:annotationXML>
            <emma:emma xmlns:emma="http://www.w3.org/2003/04/emma" version="1.0">
              <emma:interpretation id="{D202FCEB-FE90-479B-B790-2404EC7D7674}" emma:medium="tactile" emma:mode="ink">
                <msink:context xmlns:msink="http://schemas.microsoft.com/ink/2010/main" type="inkWord" rotatedBoundingBox="21850,8169 23557,8298 23497,9094 21790,8964"/>
              </emma:interpretation>
              <emma:one-of disjunction-type="recognition" id="oneOf13">
                <emma:interpretation id="interp21" emma:lang="" emma:confidence="1">
                  <emma:literal/>
                </emma:interpretation>
              </emma:one-of>
            </emma:emma>
          </inkml:annotationXML>
          <inkml:trace contextRef="#ctx0" brushRef="#br0" timeOffset="-659718.3738">13720 7291 895 0,'-11'28'286'0,"-4"4"52"16,1 1-234-16,1 4-52 16,4-1-12-16,6-4-2 0,2-8-9 15,5-3-4-15,3-8-1 16,3-8 10-16,-1-10 3 16,8-11 14-16,-1 0 4 15,5-15-2-15,0 0-15 16,2-4-12-16,-5 2-14 15,-6-3-6-15,-7 15 3 0,-5 5 5 32,-8 15 3-32,-10 7-2 0,-6 9 2 0,-8 6-6 15,-2 5-4-15,1 0-39 16,9-7-38-16,16-4-376 16,8-28 77-16</inkml:trace>
          <inkml:trace contextRef="#ctx0" brushRef="#br0" timeOffset="-662049.7219">13994 7251 1166 0,'2'0'279'0,"6"-2"97"15,3-1-338 1,15-1-17-16,5 0-12 0,16-3 1 15,0 2-7-15,8-3 4 16,-11 3-7-16,-2 2-8 16,-16 1-29-16,-8 2-149 15,-12-1-198-15,-11-2-11 16</inkml:trace>
          <inkml:trace contextRef="#ctx0" brushRef="#br0" timeOffset="-661784.4299">14038 7460 1021 0,'6'0'243'0,"9"0"98"16,6-5-294-16,20-6-5 0,2-1-11 16,14-2 0-16,-2-4-16 15,7 10-10-15,-18 6 233 16,-10-6-594-16,-21 0 273 15</inkml:trace>
          <inkml:trace contextRef="#ctx0" brushRef="#br0" timeOffset="-660885.7179">12877 7096 1069 0,'0'-4'280'15,"-5"0"80"-15,3 9-306 0,-2 5-22 16,-1 3-9-16,-3 10-5 16,3 1 5-16,-3 5-2 15,1-3-1-15,1 2-5 16,4-10-4-16,4-4-3 15,-2-7 2-15,11-4-3 16,0-5 2-16,6-1-3 16,0-2 1-16,9 0-6 15,-5 5 4-15,2 2-7 16,-3 8 3-16,1 11-7 16,-7 1 5-16,1 11-4 15,-5 1 4-15,-9 2-2 16,-6-6 5-16,-4-2 7 0,-6-4 17 15,-4-6 25-15,-1 0 10 16,-4-3 17-16,-4 1-2 16,-1-6-8-16,1-6-23 15,1-5-8-15,6-1-16 16,-4-9-10-16,9-7-16 16,0-3-75-16,1-2-37 15,-1-16 56-15,13-5-431 0,-3-12 140 16</inkml:trace>
          <inkml:trace contextRef="#ctx0" brushRef="#br0" timeOffset="-660570.7583">12759 7168 938 0,'11'-13'292'0,"7"-8"69"16,6-2-261-16,15-9-29 16,3 1-26-16,20-5-18 15,-7 5-17-15,11 9-9 16,-14 12 1-16,3 13-36 15,-16 15 13-15,0 11-350 16,-5-1 90-16</inkml:trace>
          <inkml:trace contextRef="#ctx0" brushRef="#br0" timeOffset="-659946.2808">13352 6853 1057 0,'-11'-13'290'0,"-7"5"82"16,2 5-304-16,-2 4-21 15,0 12-21-15,-5 9-9 0,7 3-9 16,0 13-1-16,9 2 1 16,4 4-1-16,11-7 0 15,10-4-1-15,1-12 2 16,7-11 0-16,2-17 2 15,1-12 3-15,-6-9 0 16,4-11-1-16,-12 4-2 16,-4-1-1-16,-6 10-2 15,-10 3-4-15,-12 13-1 0,-6 4-9 16,0 8-16-16,-11 12-43 16,8 12-11-16,3 8-135 15,9 5-184-15,7 8 21 16</inkml:trace>
          <inkml:trace contextRef="#ctx0" brushRef="#br0" timeOffset="-660276.5135">13524 7095 880 0,'-2'21'287'0,"-3"3"49"15,-3 9-223-15,0-1-61 16,-8 14-7-16,6-4-11 0,-1 3-9 16,-2 1-7-16,3-3-5 15,4-7-7-15,-1-10-30 16,-3-7-3-16,7-12-335 15,-2-17 84-15</inkml:trace>
        </inkml:traceGroup>
        <inkml:traceGroup>
          <inkml:annotationXML>
            <emma:emma xmlns:emma="http://www.w3.org/2003/04/emma" version="1.0">
              <emma:interpretation id="{DBAC896D-F85C-4762-AD2E-2261E4816281}" emma:medium="tactile" emma:mode="ink">
                <msink:context xmlns:msink="http://schemas.microsoft.com/ink/2010/main" type="inkWord" rotatedBoundingBox="24060,8101 25223,8521 24876,9484 23712,9064"/>
              </emma:interpretation>
              <emma:one-of disjunction-type="recognition" id="oneOf14">
                <emma:interpretation id="interp22" emma:lang="" emma:confidence="1">
                  <emma:literal/>
                </emma:interpretation>
              </emma:one-of>
            </emma:emma>
          </inkml:annotationXML>
          <inkml:trace contextRef="#ctx0" brushRef="#br0" timeOffset="-764525.8098">16042 7358 856 0,'-10'27'304'0,"0"-6"63"15,-3-1-226-15,2-6-19 16,6 1-35-16,-3-10-26 15,6 0-30-15,7 1-12 0,5-3-45 16,0-14-373 0,4-15 119-16</inkml:trace>
          <inkml:trace contextRef="#ctx0" brushRef="#br0" timeOffset="-765465.1576">14977 6772 1133 0,'-3'-24'333'0,"-2"8"82"15,2 4-322-15,4 14-40 0,1 4-35 16,1 9-61-16,0 19-372 15,-1 0 98-15</inkml:trace>
          <inkml:trace contextRef="#ctx0" brushRef="#br0" timeOffset="-765639.7538">14860 7092 703 0,'13'-23'372'16,"5"-1"-17"-16,-5 11-110 0,-2 1-150 15,-2 4-25-15,-1 2-8 16,-7 6-20-16,-2 6-25 16,-3 9-7-16,-7 11-7 15,-2 8 7-15,-6 21-6 16,-2 5 7-16,3 15-7 15,1-6 4-15,6 1-8 16,5-16 4-16,9-12-4 16,0-23 8-16,17-12-4 15,4-17 7-15,15-14-3 16,3-4 4-16,11-22-7 16,-6 6 4-16,-4-8-45 15,-14 7-24-15,-11-6-356 16,-18 17 69-16</inkml:trace>
          <inkml:trace contextRef="#ctx0" brushRef="#br0" timeOffset="-764946.3438">15309 7495 863 0,'26'-22'282'0,"-3"7"53"0,6-3-201 15,5 9-81-15,1 0-10 16,-4 9-2-16,-2 10-18 15,-9 8-12-15,-12 5 1 16,-11 3 9-16,-17 11-3 16,-6 5 7-16,-9 8-5 15,-7 1-2-15,-10-1-9 16,8-9 2-16,0-2-4 16,8-10 7-16,11-8-5 15,15-5 8-15,8-1-7 16,12-7 4-16,11-3-11 15,8-2 6-15,13-5-9 16,4-4 6-16,4-12-4 16,0 2-25-16,7-7-221 15,-8 3-156-15,1-1-52 0</inkml:trace>
          <inkml:trace contextRef="#ctx0" brushRef="#br0" timeOffset="-764729.2724">15938 7080 558 0,'3'-6'529'0,"-11"6"-121"16,2 6-2 0,-1 9-310-16,-1 6-40 0,0 5-22 15,6 1-15-15,1 4-85 16,9-6 338-16,-2-6-695 15,2-11 274-15</inkml:trace>
        </inkml:traceGroup>
        <inkml:traceGroup>
          <inkml:annotationXML>
            <emma:emma xmlns:emma="http://www.w3.org/2003/04/emma" version="1.0">
              <emma:interpretation id="{610AA899-6CB8-4916-9C57-E6EB4DB8876F}" emma:medium="tactile" emma:mode="ink">
                <msink:context xmlns:msink="http://schemas.microsoft.com/ink/2010/main" type="inkWord" rotatedBoundingBox="25699,7981 28545,7894 28580,9031 25734,9119"/>
              </emma:interpretation>
            </emma:emma>
          </inkml:annotationXML>
          <inkml:trace contextRef="#ctx0" brushRef="#br0" timeOffset="-764003.6765">16766 6602 990 0,'-3'-7'378'15,"-5"9"10"-15,0 21-220 0,-5 11-146 16,0 18-8-16,-7 14-12 15,3 20 8-15,-6-8-9 16,7 9 8-16,4-7-10 16,6-4 7-16,4-21-8 15,9-4 7-15,-1-19-8 16,10-3 8-16,2-14-7 16,2-7 9-16,1-3-6 0,8-10-45 15,-6-11 12-15,17-20-366 16,-2-3 76-16</inkml:trace>
          <inkml:trace contextRef="#ctx0" brushRef="#br0" timeOffset="-763265.9328">16950 7062 1229 0,'-24'17'274'0,"-2"10"125"15,5 7-362-15,6 7-8 16,10-7-12-16,8 2 7 15,9-14-19-15,14-6 6 16,3-11-9-16,10-14 11 16,-2-12-10-16,2-10 9 15,-11-3-10-15,-1-2 9 0,-9 12-12 16,-5 7 8-16,-7 13-14 16,-4 12 9-16,-5 11-10 15,1 9 12-15,-1 1-9 16,5 7 11-16,4-7-8 15,7-3 10-15,3-12-11 16,9-12 12-16,-1-15-8 16,10-13 10-16,0-5-8 15,5-4 7-15,-5 4-9 16,-3 8 6-16,-17 8-10 0,-4 7 6 16,-7 8-9-16,-3 5 6 15,2 3-7-15,4-1 10 16,-1-1-8-16,2-9 9 15,2-3-7-15,9-11-19 16,3-4-25-16,5-8-14 16,-3 5-12-16,-2 1 6 15,-11 8 15-15,-10 9 16 16,-7 16 15-16,-1 11 17 16,-6 1-2-16,-6 9 14 15,7 0 7-15,4 0 15 16,2-10-11-16,5 3 4 15,14-9-11-15,1 4 6 16,0 1-15-16,5 7 8 16,3-1-10-16,-2 12 7 15,-4-3-10-15,2 6 7 0,-4-9-9 16,-8 6 10-16,-1-4-9 16,-9 0 9-16,-2-2-10 15,-7 4 11-15,-1-5-9 16,-6-7 9-16,2-6-9 15,-4-8 30-15,3-10-2 16,-1-7 11-16,12-8-11 0,2-6 12 16,10-6-31-16,15-17 1 15,6 0-14-15,7-26-12 16,5-7-23-16,8-21-22 16,-7 6-9-16,2-23-331 15,-7 16 100-15</inkml:trace>
          <inkml:trace contextRef="#ctx0" brushRef="#br0" timeOffset="-762742.4387">17853 6694 735 0,'-2'-1'341'0,"-7"15"-12"16,-6 4-162-16,-3 11-113 15,2 4-36-15,0 15 11 16,3 1-9-16,2 14 9 16,2-4-13-16,3 6 9 15,3-18-20-15,1 0 7 16,0-13-13-16,4-7 11 15,1-11-12-15,4-6 14 0,3-10-12 16,4-6 11-16,1-6-10 16,3-2 11-16,-4-4-14 15,4 2 11-15,-3 3-12 16,1 1 10-16,-5 9-11 16,1 3 11-16,-6 2-13 15,-3 1 12-15,0 0-11 16,-1-1 13-16,-2 1-8 0,3-3 13 15,1 2-9-15,4-7 9 16,1 0-11-16,4-8 9 16,2 0-11-16,0-6 8 15,-4 2-9-15,-1-5 8 16,-4 4-9-16,-3-2 10 16,-1 7-9-16,0 2 10 15,-2 8-7-15,0 1 5 16,0 9-8-16,0 7 10 15,-4 4-10-15,4 3 10 16,-3-1-5-16,6-1 8 16,1-4-8-16,2 1 9 15,2-6-10-15,4 3 8 16,-3-4-9-16,-1-2 7 16,1-2-9-16,-3-2 8 15,2-1-8-15,-1-11-38 0,-4-2 111 16,5-12-472-16,-2-6 152 15</inkml:trace>
          <inkml:trace contextRef="#ctx0" brushRef="#br0" timeOffset="-762580.8308">18129 6780 1160 0,'-7'-3'327'0,"2"9"73"16,1 1-336-1,5 3-27-15,-1 1-36 0,7 8-12 16,4-2-43-16,13 4-343 15,5-3 88-15</inkml:trace>
          <inkml:trace contextRef="#ctx0" brushRef="#br0" timeOffset="-762294.4238">18367 6894 941 0,'-24'13'314'15,"-4"1"56"-15,-7 12-213 16,4 3-82-16,3 2 0 15,5-8-33-15,14-2-5 16,5-10-35-16,13-4 3 16,2-9-7-16,13-4 9 15,-1-4-8-15,8 0 10 16,-7 2-7-16,7 10 5 16,-7 4-12-16,1 11 8 0,-6 2-13 15,-3 4 12-15,-8-2-10 16,-1 3 11-16,-7-6-9 15,-10 3 13-15,-5 2-11 16,-6 3 13-16,-3-2-10 16,-2 4 12-16,5-6-10 15,5-4 11-15,9-11-44 16,11-17 5-16,7-13-386 0,13-22 95 16</inkml:trace>
          <inkml:trace contextRef="#ctx0" brushRef="#br0" timeOffset="-761908.9476">18690 6599 877 0,'13'-10'417'16,"-21"16"-23"-16,-12 20-152 15,2 8-186-15,2 10-13 16,0 5-18-16,5 3 3 16,11-7-21-16,4 9 6 15,3-7-11-15,9 1 7 16,2-6-9-16,0-3 7 15,-7-16-9-15,7-8 8 16,-8-6-6-16,3-17 12 16,0-8-6-16,4-16 7 15,1-7-8-15,2-12 5 0,-7 9-13 16,-2 3 6 0,-3 15-10-16,-14 16-3 0,2 11-13 15,-5 18 8-15,-1 7-4 16,-8 14 14-16,10-3 5 15,0 10 15-15,6-17-7 16,6-1 3-16,9-15-10 16,6-6 7-16,2-12-7 0,5-8 10 15,-2-7-5-15,-1-9-5 16,0-5-53-16,-2-6-150 16,-3 6-234-16,-4 0-18 15</inkml:trace>
          <inkml:trace contextRef="#ctx0" brushRef="#br0" timeOffset="-761693.8641">18844 6733 1159 0,'-2'5'334'0,"-6"-2"69"16,11 1-339-16,7 8-21 16,5 0-42-16,6 4 72 15,13 5-476-15,5-10 181 16</inkml:trace>
          <inkml:trace contextRef="#ctx0" brushRef="#br0" timeOffset="-761131.1074">19145 6897 1064 0,'-21'34'275'0,"0"7"104"0,10-2-317 15,6-1-2-15,8-7-28 16,10 0 0-16,7-5-29 15,2 2 9-15,3-6-12 0,-3 4 10 16,-5 3-13-16,-3 4 10 16,-9-2-10-16,-2 3 12 15,-3-3-11-15,-1 3 11 16,-4-10-11-16,-2 5 25 16,-1-8 0-16,-6 4 35 15,-1-6 1-15,-1-3 27 16,1-6-16-16,-1 0 9 15,5-14-33-15,-4-10-3 16,5 1-27-16,2-10-3 16,0-6-27-16,7-13 4 15,7 0-10-15,5-18 12 16,6 0-7-16,12-8 17 16,2 11-7-16,4-3 13 15,-2 14-11-15,1 4 9 16,-8 13-8-16,-5 5 10 0,-12 7-10 15,-2 4 11-15,-9 2-11 16,-7 1 10-16,-4 2-8 16,0 7 5-16,-2 4-10 15,-4 11 8-15,2 9-11 16,3 11 8-16,2 2-7 16,6 8 10-16,9-7-7 0,5-1 9 15,7-9-9-15,12-4 7 16,6-13-4-16,14-9 216 15,2-12-700-15,20-10 308 16</inkml:trace>
        </inkml:traceGroup>
        <inkml:traceGroup>
          <inkml:annotationXML>
            <emma:emma xmlns:emma="http://www.w3.org/2003/04/emma" version="1.0">
              <emma:interpretation id="{FA5844C4-6EFF-4E9F-96D0-2018EB81448A}" emma:medium="tactile" emma:mode="ink">
                <msink:context xmlns:msink="http://schemas.microsoft.com/ink/2010/main" type="inkWord" rotatedBoundingBox="29915,7892 31744,7806 31788,8743 29959,8829"/>
              </emma:interpretation>
              <emma:one-of disjunction-type="recognition" id="oneOf15">
                <emma:interpretation id="interp23" emma:lang="" emma:confidence="1">
                  <emma:literal/>
                </emma:interpretation>
              </emma:one-of>
            </emma:emma>
          </inkml:annotationXML>
          <inkml:trace contextRef="#ctx0" brushRef="#br0" timeOffset="-758951.8406">21903 6777 1178 0,'-13'13'262'0,"-6"3"116"16,4 12-336-16,-4 6-12 16,8 3 2-16,3-4-7 15,6-8-4-15,4-8-14 16,9-12 3-16,10-10-5 15,2-12 6-15,11-15-5 16,1-2 9-16,4-8-10 0,-8 3 4 16,-7 5-6-16,-9 8 5 15,-9 8-13-15,-9 16 5 16,-6 17-10-16,-4 8 4 16,-4 16-2-16,4 1 11 15,2 2-6-15,8-6 12 16,4-5-10-16,7-12 3 15,10-14-14-15,0-15-28 16,19-24-368-16,9-18 106 16</inkml:trace>
          <inkml:trace contextRef="#ctx0" brushRef="#br0" timeOffset="-759915.2024">20885 6770 979 0,'-10'-29'318'0,"4"5"97"16,4-5-255-16,4 0-11 15,4 6-29-15,7-1-29 16,9 4-46-16,10 9-27 0,2 4-18 16,2 7-9-16,-9 10 7 15,-4 14-7-15,-17 5 10 16,-10 17-2-16,-13 3 8 16,-13 12-3-16,-3-9 10 15,-6 6-7-15,7-14 4 0,3 0-5 16,11-13 2-16,3-4-8 15,12-9 2-15,8 2-5 16,6-9 3-16,10 0-3 16,15-6 7-16,9-3-1 15,9-5 14-15,7-2-120 16,-1 2-362-16,-8 1 92 16</inkml:trace>
          <inkml:trace contextRef="#ctx0" brushRef="#br0" timeOffset="-759274.9166">21618 6701 651 0,'3'-7'328'0,"5"-9"-22"15,7 3-98-15,4-13-155 16,4 2-7-16,0-9-6 16,-2 9-4-16,-6 0-17 15,-7 11-3-15,-5 3-7 16,-3 12 4-16,-3 9-9 15,-4 12 9-15,1 17-10 16,-2 12 5-16,1 8-4 16,4 0 7-16,0 7-7 15,4-11 8-15,2 3-8 16,-1-6 4-16,1 4-6 0,1-7 4 16,-6 7-8-16,-5-5 4 15,-4 5 1-15,-5-12 15 16,-4 1 5-16,-2-19 19 15,-3-6 23-15,3-14 6 16,-6-7-2-16,1-8-5 16,1-10-17-16,3-10-19 0,12-7-17 15,7-4-10-15,17-10-65 16,8 2-24-16,13 0-116 16,5 6-245-16,12-1 22 15</inkml:trace>
          <inkml:trace contextRef="#ctx0" brushRef="#br0" timeOffset="-758355.1215">22322 6440 1051 0,'-33'40'281'16,"6"12"89"-16,-6 15-273 15,9-1-33-15,0-1-6 16,17-12-8-16,1-6-15 16,12-16-19-16,6-13-15 15,2-8-1-15,-1-17-3 16,7-7 7-16,2-7-5 16,-2-2 11-16,-2 4-5 15,-2 9 2-15,-6 11-12 16,-10 6 4-16,-2 19-6 0,-6 3 7 15,-2 10-3-15,-8-2 11 16,9 4-6-16,4-14 5 16,3-7-6-16,2-14 4 15,8-14 2-15,2-10 8 16,3-14-5-16,0-2 6 16,5-8-5-16,-4 8-3 15,-4 1-7-15,-7 17 7 16,0 6-13-16,-4 14 7 0,1 8-6 15,0 13 5-15,5-4-6 16,4-3 9-16,9 0-9 16,3-10 5-16,10-15-7 15,0-7 8-15,8-9-5 16,-7-3 11-16,4-8-7 16,-8 3 8-16,-4 4-8 15,-11 5 8-15,-7 6 3 16,-7 10 9-16,-7 11-3 15,-4 4 5-15,-4 6-6 16,1-2-5-16,-2 1-8 16,0 1 2-16,1 1-5 15,3 4 4-15,2 6-4 16,4 3 6-16,7 5-7 16,4-3 6-16,10 3-6 0,6-8 5 15,10-2-22-15,3-9-39 16,6 3-395-16,-15-12 101 15</inkml:trace>
        </inkml:traceGroup>
        <inkml:traceGroup>
          <inkml:annotationXML>
            <emma:emma xmlns:emma="http://www.w3.org/2003/04/emma" version="1.0">
              <emma:interpretation id="{0E97B4A1-575C-4AEF-9183-997C35F15CFA}" emma:medium="tactile" emma:mode="ink">
                <msink:context xmlns:msink="http://schemas.microsoft.com/ink/2010/main" type="inkWord" rotatedBoundingBox="32150,7772 33387,7734 33417,8734 32181,8772"/>
              </emma:interpretation>
            </emma:emma>
          </inkml:annotationXML>
          <inkml:trace contextRef="#ctx0" brushRef="#br0" timeOffset="-757894.7155">23246 6516 1089 0,'-5'-25'384'15,"-6"1"92"-15,-1 5-290 16,-5 6-29-16,-1 11-43 15,-3 12-40-15,1 8-45 16,1 17-23-16,3 9-2 16,-1 18-7-16,8-4 7 0,0 14-5 15,6-9 6 1,6 2-34-16,6-15-39 0,5 0-83 16,2-17 347-16,10-4-703 15,-1-15 299-15</inkml:trace>
          <inkml:trace contextRef="#ctx0" brushRef="#br0" timeOffset="-757373.983">23416 6668 1166 0,'-1'8'269'0,"-6"12"98"16,4 7-329-16,-5 9-13 0,-75 558 89 62,81-589-110-46,-2 8 11-16,2-5 12 15,-1-7 9-15,-1 3 22 16,0-14 10-16,0-18-7 0,4-22-13 16,4-10-8-16,7-29-27 15,8-7-9-15,14-13-15 16,7 9-8 0,-2 11 13-16,-7 32-10 15,-7 21 11-15,-11 28-14 16,-10 19 8-16,2 7-2 15,3 7 9-15,2-1-3 16,-4-6 13-16,1 1-6 16,-1-6 2-16,-6-1-8 15,-5 2 3-15,-8 4-6 16,-8 1 8-16,-11 11-3 16,-5-4 9-16,-7 1 0 15,5 1-26-15,3-4-86 16,12-8-339-16,6 2 54 15</inkml:trace>
          <inkml:trace contextRef="#ctx0" brushRef="#br0" timeOffset="-757188.4738">23611 6824 1067 0,'-10'3'280'0,"-3"7"75"16,10 1-288-16,-2 7-51 15,7 0-2-15,-1-3-1 16,7-7 359-16,7 5-733 16,0-7 364-16</inkml:trace>
          <inkml:trace contextRef="#ctx0" brushRef="#br0" timeOffset="-756803.6661">23921 6587 1140 0,'-2'-16'359'0,"-5"3"88"0,-6 10-323 15,-4 14-34-15,-6 10-34 16,-6 18-29-16,3 5-23 15,0 11-6-15,3-6 11 16,9-9-1-16,9-11 4 16,8-6-7-16,10-15 9 15,14-13-4-15,4-6 1 16,8-17-5-16,-2-6 8 16,1-8-8-16,-12 3 4 0,-7 2-6 15,-12 9 5-15,-9 7-8 16,-6 16 3-16,-8 18-10 15,-4 12 5-15,-2 12-7 16,0 2 9-16,3 6-5 16,6-11 10-16,10 2-28 15,6-11-52-15,10-4-398 16,2-8 91-16</inkml:trace>
          <inkml:trace contextRef="#ctx0" brushRef="#br0" timeOffset="-756502.8028">24136 6362 1054 0,'5'-5'290'0,"6"5"72"0,6 5-290 16,9 9-36-16,-1 3-6 15,3 8 0-15,-10 3-1 16,3 9 4-16,-13 2 12 16,-3 15 4-16,-5 3 1 15,-8 16 6-15,-12 0-4 0,-32 21-17 16,-11-5-10-16,-26 16-7 16,-5-9 11-16,-8 5 49 15,27-38-532-15</inkml:trace>
        </inkml:traceGroup>
      </inkml:traceGroup>
    </inkml:traceGroup>
    <inkml:traceGroup>
      <inkml:annotationXML>
        <emma:emma xmlns:emma="http://www.w3.org/2003/04/emma" version="1.0">
          <emma:interpretation id="{BAF223C2-08A4-49BD-A496-305FFA70F2EE}" emma:medium="tactile" emma:mode="ink">
            <msink:context xmlns:msink="http://schemas.microsoft.com/ink/2010/main" type="paragraph" rotatedBoundingBox="23877,9223 33110,8655 33302,11763 24069,12332" alignmentLevel="4"/>
          </emma:interpretation>
        </emma:emma>
      </inkml:annotationXML>
      <inkml:traceGroup>
        <inkml:annotationXML>
          <emma:emma xmlns:emma="http://www.w3.org/2003/04/emma" version="1.0">
            <emma:interpretation id="{F95891C3-BE94-40AC-9769-094108497160}" emma:medium="tactile" emma:mode="ink">
              <msink:context xmlns:msink="http://schemas.microsoft.com/ink/2010/main" type="line" rotatedBoundingBox="23877,9223 33110,8655 33187,9907 23955,10475"/>
            </emma:interpretation>
          </emma:emma>
        </inkml:annotationXML>
        <inkml:traceGroup>
          <inkml:annotationXML>
            <emma:emma xmlns:emma="http://www.w3.org/2003/04/emma" version="1.0">
              <emma:interpretation id="{178011A3-30CE-4F9A-A841-412AE4EA5E79}" emma:medium="tactile" emma:mode="ink">
                <msink:context xmlns:msink="http://schemas.microsoft.com/ink/2010/main" type="inkWord" rotatedBoundingBox="23891,9439 25144,9362 25208,10398 23955,10475"/>
              </emma:interpretation>
              <emma:one-of disjunction-type="recognition" id="oneOf16">
                <emma:interpretation id="interp24" emma:lang="" emma:confidence="1">
                  <emma:literal/>
                </emma:interpretation>
              </emma:one-of>
            </emma:emma>
          </inkml:annotationXML>
          <inkml:trace contextRef="#ctx0" brushRef="#br0" timeOffset="-732266.1074">14952 8048 1083 0,'-10'9'295'0,"2"-5"75"16,1 0-296-16,6 5-55 0,7 12-1 16,2-7-33-16,5-1-354 15,-3-5 112-15</inkml:trace>
          <inkml:trace contextRef="#ctx0" brushRef="#br0" timeOffset="-732586.4994">15047 8430 793 0,'0'-22'320'0,"-3"2"39"0,-2 9-212 15,0 3-17-15,-4 8-55 16,-4 8-13-16,-2 11-36 15,-6 17-2-15,0 8-23 16,-3 16 5-16,1 5-7 16,2 6 6-16,5-14-6 0,1 0 6 15,9-19-9-15,2-12 7 16,6-9-4-16,6-3 3 16,2-9-3-16,6 0 4 15,5-5-2-15,12-5 3 16,-3-5-3-16,13 1 4 15,-5-4-4-15,3 0 9 16,-9-5-40-16,-6-26-362 16,-16-8 114-16</inkml:trace>
          <inkml:trace contextRef="#ctx0" brushRef="#br0" timeOffset="-731086.4515">15179 9053 624 0,'-7'7'312'0,"-2"-1"7"15,4-3-132-15,3 2-90 16,5-5-36-16,7-3-15 0,6-7-26 16,10-12-4-16,10-8-4 15,1-10 0-15,2-2-3 16,-3-4-1-16,-9 14 2 15,-12 3 7-15,-2 14 2 0,-11 5 8 16,-4 14 1-16,-6 4-5 16,0 8-7-16,-5 5-2 15,1 7-9-15,3 4-2 16,2 0 1-16,2 1-1 16,0-4-2-16,7-3-1 15,-2-7 0-15,7-6-30 16,1-6 197-16,1-10-546 15,1-5 219-15</inkml:trace>
          <inkml:trace contextRef="#ctx0" brushRef="#br0" timeOffset="-730534.7743">15441 8411 947 0,'-4'5'274'0,"0"6"67"16,0-3-271-16,5 0-24 15,7-1-23-15,7-4-8 16,9-11-5-16,15-10 1 15,0-8-1-15,6-14 0 16,-6-6-2-16,-3-4-2 16,-12 8-2-16,-3 3 0 15,-17 16 7-15,-9 7 6 16,-13 16 1-16,-6 6 0 16,-10 4 0-16,-5 10-9 15,0 4-6-15,-3 15 0 16,4-2-1-16,3 10-1 0,12-8 2 15,5-3-2 1,13-5-1-16,8 4 0 0,10-6 0 16,12 1-2-16,6-1 2 15,12-13 0-15,8-11-2 16,10-15-375-16,-9-11 127 16</inkml:trace>
          <inkml:trace contextRef="#ctx0" brushRef="#br0" timeOffset="-730081.7612">15986 8714 1115 0,'-4'15'321'0,"-13"-14"93"0,8-1-323 0,5-1-19 16,4-4-35-16,5 7-13 15,8-6-28-15,5-1 208 16,1-17-620-16,-6-12 273 16</inkml:trace>
          <inkml:trace contextRef="#ctx0" brushRef="#br0" timeOffset="-730258.5314">16071 8307 1102 0,'-2'-5'310'15,"-3"2"94"-15,0 5-302 16,-1-4-50-16,6 7-13 16,0 0-14-16,1 11-146 0,-9 2-129 15,-13 4-157-15,-10 1-115 16</inkml:trace>
        </inkml:traceGroup>
        <inkml:traceGroup>
          <inkml:annotationXML>
            <emma:emma xmlns:emma="http://www.w3.org/2003/04/emma" version="1.0">
              <emma:interpretation id="{F6FDBD3F-ED27-49BD-9767-3E9EF741D360}" emma:medium="tactile" emma:mode="ink">
                <msink:context xmlns:msink="http://schemas.microsoft.com/ink/2010/main" type="inkWord" rotatedBoundingBox="25523,9122 28672,8928 28737,9991 25588,10185"/>
              </emma:interpretation>
              <emma:one-of disjunction-type="recognition" id="oneOf17">
                <emma:interpretation id="interp25" emma:lang="" emma:confidence="1">
                  <emma:literal/>
                </emma:interpretation>
              </emma:one-of>
            </emma:emma>
          </inkml:annotationXML>
          <inkml:trace contextRef="#ctx0" brushRef="#br0" timeOffset="-729353.4535">16645 7762 911 0,'3'-11'313'0,"-14"12"41"0,-7 11-251 15,-7 25-35-15,0 13-43 16,-3 27-6-16,5-1-11 16,2 18-3-16,7-10-1 15,4 5-2-15,7-24 1 0,3 0-2 16,3-21 1-1,2-13 0-15,1-13 0 0,4-18 3 16,1-13 2-16,14-18 10 16,4-10 5-16,18-25 8 15,0 3 1 1,6-12 3-16,-6 8-8 0,-1 1-4 16,-19 20-8-16,1 9-5 15,-15 16-5-15,-5 13-33 16,-8 16-29-16,-11 2-352 15,-10 4 79-15</inkml:trace>
          <inkml:trace contextRef="#ctx0" brushRef="#br0" timeOffset="-728538.534">16680 8255 955 0,'-4'10'249'0,"-14"9"74"15,10 7-274-15,3 8-20 16,6 2-15-16,3 9-5 0,7-6-3 16,10 0-2-16,-3-8 1 15,0-7-2-15,4-14 1 16,0-11 0-16,-6-11 2 16,5-19-1-16,0-4 0 15,0-19 0-15,2 1-2 0,-1-4-3 16,-7 16 2-16,-2 2-1 15,-8 20 2-15,-5 11 1 16,-3 11-1-16,-4 8-1 16,-3 14 1-16,-3 14-1 15,2 1 1-15,0 7-1 16,6-1 3-16,2-1-2 16,6-16 1-16,5-4-3 15,0-12 2-15,12-20 1 16,4-14 2-16,10-16 0 15,-3-9 2-15,4-12-2 16,-4 1-1-16,-6 0 2 16,-11 14 2-16,-3 9 6 15,-4 21 3-15,-12 8 1 16,-1 16-4-16,-9 25-2 16,-3 9-5-16,-5 12-4 0,6 5-2 15,0 4 1-15,11-22 0 16,6-5-3-16,8-20 1 15,8-15 3-15,9-19 0 16,9-22 1-16,1-10 2 16,7-9 0-16,-6 6-3 15,-2 5-2-15,-11 17 1 16,-2 12-4-16,-8 16 0 0,0 15-1 16,-2 9 0-16,-1 15 1 15,-4-2 2-15,11 5 0 16,-6-11 1-16,2-5-1 15,-2-15-1-15,-1-4 2 16,-3-10 6-16,-3-9 4 16,3-6 2-16,-1-4 2 15,4-3-1-15,-7-1 0 16,-1 5 0-16,-4-3 8 16,-2 5 4-16,-8-3-2 15,1 1-3-15,-1 0-7 16,0 7-8-16,5 1-4 15,4 5-2-15,3 3-2 16,3 3-2-16,4-1-2 16,-3 0 0-16,14 4-1 15,2 1 3-15,9-5 5 0,5 1-32 16,15-1-141-16,-7-9-248 16,-2-12 0-16</inkml:trace>
          <inkml:trace contextRef="#ctx0" brushRef="#br0" timeOffset="-728239.7056">17731 7979 1056 0,'7'-1'268'0,"3"1"81"0,2 10-293 16,5-4-43-16,-3 20-3 15,-2 5-3-15,-4 6-2 16,-10 4 1-16,-8 11-1 15,-7-2 0-15,-8 3-1 16,-1-6 2-16,-1-3-2 16,6-10 7-16,6-9 21 15,7-14 3-15,8-3-2 16,10-3 1-16,8-7-4 16,4-1-22-16,11-5-2 15,-1-2 2-15,7 0 10 16,-7 2-32-16,-2 5-18 15,-19 2-368-15,-16 2 87 16</inkml:trace>
          <inkml:trace contextRef="#ctx0" brushRef="#br0" timeOffset="-728002.1702">17660 8331 1121 0,'-7'-4'295'0,"7"-1"81"16,12 0-319-16,6-2-33 15,9-4-23-15,6-2-35 0,7-3-342 16,-4-7 96-16</inkml:trace>
          <inkml:trace contextRef="#ctx0" brushRef="#br0" timeOffset="-727456.3385">18116 7637 1116 0,'-7'0'298'0,"-14"23"80"15,0 19-319-15,2 26-27 16,-3 7-19-16,9 14-2 16,12-8-4-16,7-1-1 15,12-19-1-15,3 4-1 16,-5-15 1-16,-4 6-2 16,-6-14 1-16,-15 6-3 15,-8-7 0-15,-9 1 0 0,0-6 0 16,-3 3 1-1,8-13 1-15,3-5 0 0,9-15 4 16,7-16 1-16,7-14 2 16,13-21-1-16,8-14-1 15,8-23-4-15,3-1-2 16,0-1 0-16,-9 11 1 16,-5 11-2-16,-9 31-1 15,-7 18-5-15,-4 16-2 0,-10 23-1 16,-2 15 2-16,-4 11 0 15,-4 3 5-15,8 2 2 16,2-9 2-16,7-12 4 16,5-16 1-16,8-17 3 15,0-15 4-15,18-27-2 16,-2-3-2-16,8-16-1 16,1 0-4-16,-4-12-3 15,-15 15-1-15,-3 1 0 16,-11 17 0-16,-6 14-4 15,-9 31 0-15,-8 23-2 16,-1 18 0-16,-9 16 1 16,2 6 4-16,-1 4 0 15,7-14 1-15,14-4 0 0,4-20-2 16,10-14 0 0,8-20 4-16,5-19 1 0,0-12 2 15,7-14 0-15,-5-3-1 16,-1-2-4-16,-5 8-15 15,-6 5-32-15,-6 14-15 16,-2 7-30-16,-6 5-156 16,4-6-159-16,-1-1 7 15</inkml:trace>
          <inkml:trace contextRef="#ctx0" brushRef="#br0" timeOffset="-727223.903">18382 7791 1056 0,'-10'-6'348'0,"-3"4"51"15,3 10-300-15,-1 4-33 16,3 4-44-16,9 3-14 16,6 4-15-16,12 0-54 15,4-2-35-15,6-5-305 16,-1-3 38-16</inkml:trace>
          <inkml:trace contextRef="#ctx0" brushRef="#br0" timeOffset="-726987.9967">18579 7996 800 0,'-14'22'286'16,"-6"6"31"-16,-4 3-182 16,1 3-78-16,1 5-1 15,5-5-10-15,4-8-7 16,10-2-13-16,10-8-9 0,2-9-8 16,13-17-3-16,5-1 2 15,6-6-7-15,-4 0-2 16,0-3-2-16,-10 17 0 15,-6 6-6-15,-6 4 8 16,-7 11-2-16,-5 7 2 16,-5 10 5-16,-4-3 8 15,-4 7 10-15,3-7 10 0,-4 2 14 16,3-14 2-16,-2-4 1 16,0-6-10-16,2-4-6 15,1-9-17-15,5-3-47 16,5-6-35-16,12-15-352 15,1-12 67-15</inkml:trace>
          <inkml:trace contextRef="#ctx0" brushRef="#br0" timeOffset="-726625.964">18841 7616 988 0,'0'-18'380'0,"-4"22"18"16,-5 13-256-16,-6 17-77 15,2 5-45-15,0 20-9 0,5-1-5 16,6 9-1-16,7-11-2 16,2 14-1-16,-1-11-1 15,1-3 1-15,-1-12 0 16,-4 0-1-16,4-12 1 16,-6-9 1-16,-1-8 1 15,-6-7-1-15,1-15-3 16,-12-14-11-16,13-11-3 0,-6-7-3 15,-6-13 2 1,-2 0 2-16,9 0 10 16,-8 10 8-16,5 6 10 0,8 15 5 15,4 11 3-15,6 14-3 16,1 4-4-16,10 6-9 16,7 3-8-16,3 4-22 15,-2-5-25-15,6-8-366 16,-3-10 89-16</inkml:trace>
          <inkml:trace contextRef="#ctx0" brushRef="#br0" timeOffset="-726353.8459">18978 7988 1004 0,'-3'4'321'0,"1"3"47"16,-2 14-252-16,0 13-86 16,1 10-12-16,0-2-4 15,0 5-3-15,6-8-6 16,0 0-1-16,4-15-12 0,1-8 213 15,5-7-584-15,0-14 255 16</inkml:trace>
          <inkml:trace contextRef="#ctx0" brushRef="#br0" timeOffset="-726105.851">19038 7793 767 0,'-11'2'440'0,"-2"6"-58"16,-2 6-137-16,6 7-181 15,2-1-47-15,7 3-19 16,3-6-30-16,14-10-353 16,-1-9 99-16</inkml:trace>
          <inkml:trace contextRef="#ctx0" brushRef="#br0" timeOffset="-725531.9763">19155 8010 939 0,'-8'23'299'0,"-2"-5"47"0,1 3-252 16,4 5-48-16,6-3-25 16,11-1-5-16,1-1-6 15,6-1-2-15,-3-4-3 16,-1 7-2-16,-5-5 1 16,-4 3-3-16,-3 3 1 15,-4 12-4-15,-4 1 2 0,-2 13 3 16,-1-3 5-16,-3 4 6 15,1-9 7-15,-1-3 3 16,1-12-1-16,-1-9 7 16,3-10-3-16,-4-21-1 15,3-9-2-15,4-21-4 16,5-4-14-16,8-18-5 16,8 5-3-16,15-16-4 15,5 15 3-15,9-1 2 16,-3 7 2-16,2 4-2 15,-7 21 2-15,-9-6 0 16,-9 12 1-16,-9 7 0 16,-7 9 4-16,-9 5 3 0,-6 14 0 15,-12 17-3 1,-2 4 1-16,-5 9-3 0,4-2-2 16,6 5-2-16,11-17 2 15,10 1-3-15,6-15 1 16,17-10 1-16,0-19 3 15,12-5 0-15,1-10 4 16,1 2-3-16,-11 1-1 16,0 7-3-16,-14 7 0 15,-6 14-5-15,-7 11 2 0,-3 20 0 16,-5 3 1-16,0 10 1 16,1-7 5-16,2-8-2 15,4-9-1-15,9-12 4 16,1-16 4-16,5-18 0 15,5-5 2-15,8-7 1 16,-4-2-5-16,1 9-4 16,-5 16-3-16,-4 12-6 15,-14 11-1-15,-4 15-7 16,-3 1-21-16,4 14 34 16,6-3-425-16,8-5 134 15</inkml:trace>
        </inkml:traceGroup>
        <inkml:traceGroup>
          <inkml:annotationXML>
            <emma:emma xmlns:emma="http://www.w3.org/2003/04/emma" version="1.0">
              <emma:interpretation id="{FF28C43D-25D9-427D-A270-B8DD12FDD095}" emma:medium="tactile" emma:mode="ink">
                <msink:context xmlns:msink="http://schemas.microsoft.com/ink/2010/main" type="inkWord" rotatedBoundingBox="28998,9111 33123,8857 33166,9562 29041,9816"/>
              </emma:interpretation>
              <emma:one-of disjunction-type="recognition" id="oneOf18">
                <emma:interpretation id="interp26" emma:lang="" emma:confidence="0">
                  <emma:literal>erwarteten-üben</emma:literal>
                </emma:interpretation>
                <emma:interpretation id="interp27" emma:lang="" emma:confidence="0">
                  <emma:literal>erwarteten Zügen</emma:literal>
                </emma:interpretation>
                <emma:interpretation id="interp28" emma:lang="" emma:confidence="0">
                  <emma:literal>erwarteten Zusein</emma:literal>
                </emma:interpretation>
                <emma:interpretation id="interp29" emma:lang="" emma:confidence="0">
                  <emma:literal>erwarteten Zubern</emma:literal>
                </emma:interpretation>
                <emma:interpretation id="interp30" emma:lang="" emma:confidence="0">
                  <emma:literal>erwarteten Zugeahn</emma:literal>
                </emma:interpretation>
              </emma:one-of>
            </emma:emma>
          </inkml:annotationXML>
          <inkml:trace contextRef="#ctx0" brushRef="#br0" timeOffset="-724206.4407">19950 8375 913 0,'-5'10'295'0,"5"-7"54"16,8-3-249-16,15-13-25 0,9-8-26 15,20-21-8-15,-3-5-10 16,9-15-5-16,-8 1-11 16,-4-11-6-16,-19 12-2 15,-4 2-1-15,-18 16 5 16,-13 6 4-16,-13 26 2 16,-10 20-2-16,0 14-1 0,-3 23-6 15,0 12-4-15,5 1-2 16,6-3 1-16,5-1-2 15,7-15 1-15,14-9-4 16,5-7 2-16,10-12-1 16,3-17 3-16,16-9 0 15,-3-4 2-15,9-9 0 16,-9-5-1-16,0 11 0 16,-15 6-1-16,-1 7-3 15,-7 12 1-15,-2 10-2 16,-6 4 0-16,-3 9 1 15,-2-1 4-15,4 1-1 16,-1-5 2-16,4-10-1 16,2-13 6-16,2-18 11 15,1-8 7-15,5-10 6 16,-4-1 4-16,2-9-6 0,-3 12-11 16,0 0-8-16,-6 12-7 15,3 2-6-15,-2 18-3 16,1 2 1-16,2 10 0 15,4-2 0-15,1 4 5 16,8-7-2-16,1 1-1 16,4-4 1-16,0-7 1 15,0 6-4-15,-5 4 3 16,-3 7-4-16,-8-1-1 0,-4 7-2 16,-7-4 4-1,-4 3 0-15,-5 0 5 0,-1 8 1 16,0-3 1-16,1 4-2 15,3-6-1-15,6-7-2 16,6-8 0-16,8-2-1 16,4-6 2-16,13-9 1 15,2-4 3-15,4-10 0 16,-10-3 1-16,0-7-1 16,-10 10-1-16,-6 5-2 15,-4 10 0-15,-4 9-5 16,-7 7-1-16,-3 15 1 15,3-1 0-15,-7 12 0 16,11 1 5-16,-2 4-2 16,1-12 0-16,4 4-2 0,2-10 1 15,6-5-2-15,8-8 4 16,8-15 1-16,-8-8 3 16,9-8 0-16,-4-3 1 15,-3-5 0-15,-6 11-2 16,-1 0 0-16,-8 6 1 15,-7 7-1-15,-3 7 0 16,-6 6-3-16,1 8 1 16,-3 12-3-16,7-10 2 0,1 10-3 15,7-9 3 1,3 1-2-16,4-12 0 0,6 2 1 16,1-12 4-16,4-7 0 15,-1-7 4-15,0-4 0 16,-4 3-2-16,-4-4-1 15,-6 11-1-15,-10-6-65 16,-4 11-36-16,-4 5-351 16,0 9 41-16</inkml:trace>
          <inkml:trace contextRef="#ctx0" brushRef="#br0" timeOffset="-723818.8403">21216 8106 836 0,'2'0'364'0,"-5"-7"2"0,-5 9-208 16,-4 1-84-16,-1 4-49 15,-1 7-15 1,-1 6-9-16,-1 6-1 0,6 0 3 16,2 3 3-16,1-10 5 15,12-1 0-15,8-13 4 16,12-11 1-16,7-17-2 15,18-6-5-15,4-9 1 0,6-5-5 16,-13 5-2-16,-7 11-2 16,-17 12-1-16,-20 17-6 15,-19 16 1-15,-8 14 0 16,-7 5 1-16,-6 9 2 16,8-9 3-16,4 2 2 15,12-10-2-15,5-4-4 16,10-19 4-16,11-14 0 15,11-15 2-15,10-21-11 16,5-9-10-16,11-20-33 16,-8-2-10-16,9-17-108 15,-7 6-207-15,-4-2 40 16</inkml:trace>
          <inkml:trace contextRef="#ctx0" brushRef="#br0" timeOffset="-723360.5164">21667 7621 949 0,'-15'8'307'0,"-9"18"50"16,0 8-254-16,-2 15-41 15,8-1-27-15,-1 11-8 0,9-11-8 16,10 12-6-16,1-8-8 16,8 5-1-16,-1-15-1 15,-2-3-2-15,-6-8 0 16,3-15 0-16,-9-9 2 16,6-2 7-16,2-13 6 15,4-12 1-15,-3-4 2 0,7-12-1 16,-7-8-10-16,1-4-3 15,-8 7-2 1,3 9-2-16,-3 12-1 0,-2 15 0 16,3 17-1-16,1 12 0 15,7 2 1-15,5 8-2 16,7-2 1-16,11-2 0 16,1-17 0-16,4-5 1 15,-1-8 1-15,2-12 1 16,-6 1 1-16,-4-10 1 15,-9 0 1-15,-12-7 0 16,-5 12-1-16,-12 3-3 16,-6 21 1-16,-6 21-3 15,-1 7-1-15,-2 13 2 16,6-1 3-16,2 1-1 16,9-18 1-16,14 0-2 15,8-17-1-15,11-12-41 0,8-17 456 16,10-12-818-16,-5-7 386 15</inkml:trace>
          <inkml:trace contextRef="#ctx0" brushRef="#br0" timeOffset="-722522.599">22024 7636 1022 0,'3'-15'318'0,"2"8"56"15,-3 11-288-15,1 17-35 16,-2 15-32-16,-4 20-11 16,-7 6-3-16,-1 21 2 15,-3-6 9-15,-1 0 5 16,4-12 1-16,1-2 0 16,3-21-2-16,3-11-8 15,4-12-5-15,4-15 3 16,3-19 1-16,9-14-2 15,4-12 1-15,1-20-7 16,-5 4-4-16,-3 2-3 16,-10 11 1-16,-5 18-6 15,-6 23 4-15,0 17-2 16,-2 11 2-16,6 12 0 0,7-1 8 16,8 1 1-16,7-11 2 15,8-5 1-15,2-15 0 16,1-4 1-16,-5-12-1 15,4-11 1-15,-9 7 1 16,-3-9-3-16,-12 3 0 16,-1 4-1-16,-10 10-1 15,-2 3-4-15,-1 9 0 0,-1 18-3 16,-4 6 0-16,4 5 0 16,2 1 5-16,3 6 1 15,11-16 2-15,6-2-1 16,1-11 2-16,10-8-1 15,3-15 0-15,5-9 1 16,0 1-2-16,4-6 0 16,-10 3-1-16,-8 8-5 15,-6 11-1-15,-7 2 0 16,-3 13 0-16,-8 11 0 16,3-1 4-16,0 1 2 15,2-4 4-15,5-4-1 16,4-13 5-16,7-12 0 15,2-12 0-15,12-5-4 0,-1-8 2 16,8-2-6-16,-1 5-1 16,-1 8-10-1,-8 10 2-15,-6 15-8 0,-11 9 1 16,-9 9-1-16,-6 7 10 16,-5 1-1-16,0-4 8 15,5-1-2-15,5-7 8 16,8-9-184-16,3-6-250 15,3-35 29-15</inkml:trace>
          <inkml:trace contextRef="#ctx0" brushRef="#br0" timeOffset="-722100.9733">22640 7702 1088 0,'41'-40'392'16,"-6"9"60"-16,3 5-281 0,-1 11-78 16,-6 12-27-16,-10 14-43 15,-7 14-16-15,-2 5-6 0,-11 11 0 16,-4 4 2-16,-8 12-1 15,-10-3 2-15,-15 6 1 16,-1 0 2-16,-4-7-1 16,4-11 1-16,9-4-1 15,14-14-3-15,6-1-3 16,8-9 0-16,8-4-3 16,6-2 1-16,12-1-1 15,2-9 5-15,9-3 2 16,2-8-13-16,-2-1-92 15,-12-6 115-15,-4-16-482 16,-21 2 104-16</inkml:trace>
          <inkml:trace contextRef="#ctx0" brushRef="#br0" timeOffset="-721903.9854">22637 7908 1044 0,'-2'2'354'0,"-1"-4"47"16,11 4-276-16,7 3-75 15,15 1-20-15,8-1-28 16,10 0-1-16,-1-4 6 16,4-2-52-16,-11-4 119 0,1 2-477 15,-10-4 147-15</inkml:trace>
          <inkml:trace contextRef="#ctx0" brushRef="#br0" timeOffset="-721580.8484">22986 7919 854 0,'-12'23'344'0,"-4"3"25"15,6 3-198-15,2 4-86 16,6-4-28-16,1 0-10 16,9-6-18-16,3-5-8 15,-1-9-13-15,8-4-3 16,3-8 1-16,7-10-1 16,-1-6 1-16,6-9 1 15,-8-1-1-15,0-4-2 16,-7 9 0-16,-7 6-2 15,-6 12 0-15,-5 12 3 16,-5 10 3-16,0 14 0 16,0-6 1-16,0 4 3 15,4-7 1-15,2-2 3 0,1-12-2 16,3 2 0-16,1-1-2 16,2 1-5-16,2-5-4 15,3 9 0-15,0-1 0 16,0-7-1-16,-2-4 1 15,-2 9-4-15,-3-8-20 16,-1-11-60-16,0 3 467 0,-5-18-820 16,-3-19 371-16</inkml:trace>
          <inkml:trace contextRef="#ctx0" brushRef="#br0" timeOffset="-721423.2716">23248 7725 894 0,'5'-2'401'15,"-2"4"-10"-15,5 6-179 16,2 2-174-16,5 3-15 16,3 3-13-16,3-2-42 15,-2-5 186-15,1-8-549 16,-7-1 208-16</inkml:trace>
          <inkml:trace contextRef="#ctx0" brushRef="#br0" timeOffset="-721115.8466">23444 7773 1074 0,'-29'15'310'16,"-2"5"72"-16,-1 10-285 0,4 3-60 16,7 6-9-16,12-7-13 15,7-1-6-15,10-8-5 16,12-10-2-16,1-10 1 16,8-8-2-16,0-6 3 15,8-4-2-15,-7 4 2 16,-3 6-4-16,-6 10 2 15,-3 8-3-15,-12 9 0 0,-4 9 1 16,-7 0 9-16,-3 1 27 16,-8-2 26-16,-5-3 30 15,-5-6 6-15,-2-4-3 16,1-1-28-16,1-5-22 16,6-8-28-16,4-6-22 15,3-2-41-15,0-8-93 16,7-8-298-16,4-6-65 15,4-4-156-15</inkml:trace>
          <inkml:trace contextRef="#ctx0" brushRef="#br0" timeOffset="-720560.9427">23657 7903 1174 0,'-5'2'387'0,"3"-5"45"16,-2 4-324-16,7 1-56 0,2-2-43 15,8 0-9-15,-2-3 1 16,7-6 0-16,-8 0 4 16,-6-4 1-16,-8 5 1 15,-5 4 5-15,-5 9 1 16,-9 15-1-16,-1 7 1 16,1 11 5-16,5 2 0 15,5-1 3-15,8-11 0 16,7-1-2-16,3-17-5 15,14-13 2-15,7-13-6 0,23-20-2 16,1-16 2-16,17-3-5 16,-11 1-4-16,-2 10-7 15,-22 14-4-15,-10 15-10 16,-21 18 1-16,-15 18-2 16,-11 9 7-16,-9 15 11 15,0 9 17-15,-2-3 16 16,10-12 8-16,9-3 2 15,10-17-8-15,10-12-3 16,15-14-14-16,11-20-5 16,9-14-3-16,7-4 1 15,1-2-5-15,-3 6-52 16,-12 22 1-16,-7 11 0 16,-15 11 0-16,-11 12-1 0,-8 6 51 15,-6 11 0-15,-5 7 1 16,-2 8 3-16,5-8 2 15,4-3 1-15,7-10 0 16,6-15 1-16,9-6-32 16,5-31-443-16,-2-15 140 15</inkml:trace>
        </inkml:traceGroup>
      </inkml:traceGroup>
      <inkml:traceGroup>
        <inkml:annotationXML>
          <emma:emma xmlns:emma="http://www.w3.org/2003/04/emma" version="1.0">
            <emma:interpretation id="{1E7B3D05-D6B9-4080-801C-FBAA027885D6}" emma:medium="tactile" emma:mode="ink">
              <msink:context xmlns:msink="http://schemas.microsoft.com/ink/2010/main" type="line" rotatedBoundingBox="27575,10962 32278,9317 32673,10447 27970,12092"/>
            </emma:interpretation>
          </emma:emma>
        </inkml:annotationXML>
        <inkml:traceGroup>
          <inkml:annotationXML>
            <emma:emma xmlns:emma="http://www.w3.org/2003/04/emma" version="1.0">
              <emma:interpretation id="{30A00FA4-2ADC-42D5-9611-B28A6EB95E2C}" emma:medium="tactile" emma:mode="ink">
                <msink:context xmlns:msink="http://schemas.microsoft.com/ink/2010/main" type="inkWord" rotatedBoundingBox="27965,12077 27978,12072 27983,12088 27970,12092"/>
              </emma:interpretation>
              <emma:one-of disjunction-type="recognition" id="oneOf19">
                <emma:interpretation id="interp31" emma:lang="" emma:confidence="0">
                  <emma:literal>.</emma:literal>
                </emma:interpretation>
                <emma:interpretation id="interp32" emma:lang="" emma:confidence="0">
                  <emma:literal>'</emma:literal>
                </emma:interpretation>
                <emma:interpretation id="interp33" emma:lang="" emma:confidence="0">
                  <emma:literal>*</emma:literal>
                </emma:interpretation>
                <emma:interpretation id="interp34" emma:lang="" emma:confidence="0">
                  <emma:literal>,</emma:literal>
                </emma:interpretation>
                <emma:interpretation id="interp35" emma:lang="" emma:confidence="0">
                  <emma:literal>l</emma:literal>
                </emma:interpretation>
              </emma:one-of>
            </emma:emma>
          </inkml:annotationXML>
          <inkml:trace contextRef="#ctx1" brushRef="#br0" timeOffset="-575485.9819">18871 10695 0,'0'0'16,"0"0"-16</inkml:trace>
        </inkml:traceGroup>
        <inkml:traceGroup>
          <inkml:annotationXML>
            <emma:emma xmlns:emma="http://www.w3.org/2003/04/emma" version="1.0">
              <emma:interpretation id="{A97116F6-8D97-4340-A701-52DA7288090F}" emma:medium="tactile" emma:mode="ink">
                <msink:context xmlns:msink="http://schemas.microsoft.com/ink/2010/main" type="inkWord" rotatedBoundingBox="30518,9933 32278,9317 32638,10346 30878,10962"/>
              </emma:interpretation>
              <emma:one-of disjunction-type="recognition" id="oneOf20">
                <emma:interpretation id="interp36" emma:lang="" emma:confidence="1">
                  <emma:literal/>
                </emma:interpretation>
              </emma:one-of>
            </emma:emma>
          </inkml:annotationXML>
          <inkml:trace contextRef="#ctx0" brushRef="#br0" timeOffset="-707142.3096">23352 8414 1089 0,'-18'11'277'16,"-5"9"107"-16,7 3-310 15,2 3-16-15,9-2-18 16,5 2 3-16,6-2-30 0,7 1 0 15,3-1-12-15,2 2 8 16,-3-3-8-16,-2 4 6 16,-12 6-7-16,-12 2 7 15,-12 1-10-15,-20 14 7 16,-9-1-6-16,-15 3 1 16,2-8-23-16,-4 33 442 15,9-7-824-15,-4-20 402 16</inkml:trace>
          <inkml:trace contextRef="#ctx0" brushRef="#br0" timeOffset="-707380.7035">23086 8560 1014 0,'-28'2'312'0,"-1"4"56"15,-11 12-248-15,2 8-95 16,-4 15 5-16,7 4-13 0,-4 5-1 16,13-9-6-1,6-7-5-15,14-15-5 16,6-7 4-16,10-7-5 0,4-5 5 16,4-4-5-16,10-14 6 15,-3-6-4-15,11-21 4 16,-3-4-3-16,-1-6 13 15,-9 13 0-15,-2 9 12 16,-13 24-5-16,-8 15 4 16,-5 14-15-16,-6 17 2 15,-4 0-12-15,2 9 8 16,5-9-7-16,3-6 7 16,10-15-7-16,11-5-51 15,4-14-32-15,12-16-335 16,7-20 48-16</inkml:trace>
          <inkml:trace contextRef="#ctx0" brushRef="#br0" timeOffset="-707697.4291">22565 8803 1134 0,'-3'15'286'15,"0"-13"84"-15,6 4-306 16,-1-3-64-16,4-8 8 16,-1 9-17-16,2-6-26 15,-2 4-339-15,-5-15 93 16</inkml:trace>
          <inkml:trace contextRef="#ctx0" brushRef="#br0" timeOffset="-707956.9125">22089 8580 948 0,'3'-12'294'16,"-1"6"48"-16,-4 9-265 15,5 18-36-15,-1 11-34 16,-5 17 3-16,4-5 6 31,2 1 3-31,4 45-12 16,-14-9 3-16,4 18-11 0,2-15 7 15,-11-43-8-15,-1-3 29 16,2-5 4-16,4-32 23 16,-1 3-5-16,2-8 14 15,-1 3-28-15,6-4 3 16,1 2-24-16,5-35 7 16,4 1-11-16,16-28 4 15,1-3-10-15,13-13 8 16,-2 24-13-16,7-11 5 15,-10 24-5-15,1-1 4 16,-10 19-7-16,-4 8 3 16,-8 21-6-16,-2 9 2 15,-3 7-4-15,-5 9 7 16,-1-2-3-16,-4-2 7 16,-2-1-3-16,-9-4 5 0,-4-7-6 15,-9 1 8-15,-1 1-1 16,-6-9 6-16,3-2-2 15,-4 4 4-15,9-7-1 16,-2 0-98-16,4 5-274 16,10-2-75-16,8-10-165 15</inkml:trace>
          <inkml:trace contextRef="#ctx0" brushRef="#br0" timeOffset="-706666.3213">21938 8382 1157 0,'-18'-4'274'0,"-8"17"100"16,-3 13-342-16,-10 25-10 16,-2 10-16-16,-2 27 3 15,4-7-7-15,1 15 7 16,16-10-11-16,9 21 7 15,10-20-8-15,19 14 7 16,13-18-4-16,20-7 134 16,11-57-513-16</inkml:trace>
        </inkml:traceGroup>
      </inkml:traceGroup>
    </inkml:traceGroup>
  </inkml:traceGroup>
</inkml:ink>
</file>

<file path=ppt/ink/ink41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8:52.47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C2789B4-D2B2-44CE-BDB2-A56755ECFDB8}" emma:medium="tactile" emma:mode="ink">
          <msink:context xmlns:msink="http://schemas.microsoft.com/ink/2010/main" type="writingRegion" rotatedBoundingBox="6677,6256 6625,9548 6399,9544 6450,6253"/>
        </emma:interpretation>
      </emma:emma>
    </inkml:annotationXML>
    <inkml:traceGroup>
      <inkml:annotationXML>
        <emma:emma xmlns:emma="http://www.w3.org/2003/04/emma" version="1.0">
          <emma:interpretation id="{3C818B1F-96D6-4FC0-B8C2-ED9F130752CC}" emma:medium="tactile" emma:mode="ink">
            <msink:context xmlns:msink="http://schemas.microsoft.com/ink/2010/main" type="paragraph" rotatedBoundingBox="6677,6256 6625,9548 6399,9544 6450,6253" alignmentLevel="1"/>
          </emma:interpretation>
        </emma:emma>
      </inkml:annotationXML>
      <inkml:traceGroup>
        <inkml:annotationXML>
          <emma:emma xmlns:emma="http://www.w3.org/2003/04/emma" version="1.0">
            <emma:interpretation id="{6DE3BB1E-02D6-4444-A5F5-C54AA26FFCEE}" emma:medium="tactile" emma:mode="ink">
              <msink:context xmlns:msink="http://schemas.microsoft.com/ink/2010/main" type="line" rotatedBoundingBox="6677,6256 6625,9548 6399,9544 6450,6253"/>
            </emma:interpretation>
          </emma:emma>
        </inkml:annotationXML>
        <inkml:traceGroup>
          <inkml:annotationXML>
            <emma:emma xmlns:emma="http://www.w3.org/2003/04/emma" version="1.0">
              <emma:interpretation id="{7F2E9321-8D97-4A30-9879-749AA54DCB52}" emma:medium="tactile" emma:mode="ink">
                <msink:context xmlns:msink="http://schemas.microsoft.com/ink/2010/main" type="inkWord" rotatedBoundingBox="6578,6255 6548,8185 6470,8183 6500,6254"/>
              </emma:interpretation>
              <emma:one-of disjunction-type="recognition" id="oneOf0">
                <emma:interpretation id="interp0" emma:lang="" emma:confidence="1">
                  <emma:literal/>
                </emma:interpretation>
              </emma:one-of>
            </emma:emma>
          </inkml:annotationXML>
          <inkml:trace contextRef="#ctx0" brushRef="#br0">3307-7122 322 0,'2'0'325'0,"-2"3"-71"0,0 2-29 15,0-1-106 1,-2 7-55-16,0 7-18 0,1-2-10 15,-1 5-7-15,2 3 0 16,-1-3-8-16,1-4 4 16,0 4-11-16,1-7 2 15,1 4-12-15,-1-2 5 16,3-3-9-16,-1-1 8 0,0 1-16 16,0-4-7-16,-1-4-72 15,0 0-16-15,-1 0-24 16,1 0 14-16,-2 1 6 15,0 4 67-15,0 6 16 16,-2 2 26-16,-1 7 6 16,-2 2 19-16,0 9 23 15,-1-1 14-15,1 11-7 16,-1-2-4-16,1 6-17 16,3-6-21-16,2 1-11 15,0-4 5-15,3-4-118 16,1-16-103-16,-1 7-38 15,-2-10-135-15</inkml:trace>
          <inkml:trace contextRef="#ctx0" brushRef="#br0" timeOffset="206.5845">3289-5925 242 0,'-6'57'70'0,"-2"-7"19"15,1 4-71 1,4-19-5-16,0 3-9 0,-1-14 5 15,3 0-9-15,-1-7 5 16,1 13-19-16,-1-2-49 16,0 14-11-16,2-1 9 0,-3 12-6 15,0-6 19-15,-4 8 48 16,2-9 9-16,1 4-28 31,-3-9 10-31</inkml:trace>
        </inkml:traceGroup>
        <inkml:traceGroup>
          <inkml:annotationXML>
            <emma:emma xmlns:emma="http://www.w3.org/2003/04/emma" version="1.0">
              <emma:interpretation id="{D983E474-4C22-4B49-8903-D63EFC78913B}" emma:medium="tactile" emma:mode="ink">
                <msink:context xmlns:msink="http://schemas.microsoft.com/ink/2010/main" type="inkWord" rotatedBoundingBox="6638,8773 6625,9548 6399,9544 6411,8770"/>
              </emma:interpretation>
              <emma:one-of disjunction-type="recognition" id="oneOf1">
                <emma:interpretation id="interp1" emma:lang="" emma:confidence="1">
                  <emma:literal/>
                </emma:interpretation>
              </emma:one-of>
            </emma:emma>
          </inkml:annotationXML>
          <inkml:trace contextRef="#ctx0" brushRef="#br0" timeOffset="534.9869">3205-4606 386 0,'-2'19'119'0,"4"-1"19"15,0-3-103-15,-1 4-21 16,2-1-6-16,1 5-7 0,-1 3 4 16,2 3-4-16,-4 2 6 15,1 3-5-15,1-7 8 16,-3 4-6-16,0-6 6 16,0-1-5-16,2-1 7 15,1-6-9-15,0-2 6 16,1-5-9-16,-3-10 12 0,2-12-8 15,-4-2-11-15,1-9-78 16,-2 2-68-16,1-3-24 16</inkml:trace>
          <inkml:trace contextRef="#ctx0" brushRef="#br0" timeOffset="1480.2223">3229-4415 312 0,'-3'-3'304'0,"0"6"-56"15,1 2-51-15,1 8-37 16,-1 5-70-16,0 6-21 15,1-1-11-15,-1 13-11 16,0-4-7-16,1 5-11 16,1-3 3-16,1 2-9 15,3-10 1-15,-1-6-9 16,0-6 3-16,0-12-9 16,-1-12 6-16,1-8-10 15,-3-8 7-15,0-8-9 16,-3 2 5-16,0-9-13 0,-2 9 8 15,0 4-9-15,0 9 9 16,2 4-10-16,3 15 11 16,0 13-10-16,-2 5 8 15,-1 14-9-15,0 9 10 16,0 12-6-16,-2-1 11 16,1 8-5-16,3-9 10 15,1-1-7-15,1-14 6 16,1-9-7-16,1-15 3 0,1-17-5 15,0-10 7-15,-2-19-8 16,1-13 8-16,2-21-6 16,-5 6 4-16,0-6-10 15,0 18 9-15,-5 11-9 16,0 21 9-16,2 8-9 16,-3 9 7-16,1 10-9 15,2 9 9-15,-2 8-10 16,0 8 10-16,0 13-7 15,0-6 9-15,0 6-6 16,4-5 9-16,-1-5-9 16,4-16 9-16,1-9-12 15,3-19 10-15,1-22-9 16,1-15 8-16,3-17-7 16,-1-6 10-16,0-7-11 0,-4 10 8 15,-2 9-10-15,-3 21 8 16,-4 13-10-16,0 19 10 15,-1 15-9-15,0 13 10 16,0 8-8-16,1 4 11 16,-2 15-8-16,0-2 11 15,0 5 1-15,1-5 11 16,4-3-9-16,0-20 7 0,8-12-15 16,1-19 3-16,9-31-10 15,3-17 8-15,2-13-8 16,-2-9 10-16,-3-12-12 15,-8 25 8-15,-5 8-10 16,-4 18 8-16,-6 23-13 16,0 26 10-16,-1 20-9 15,-4 11 10-15,1 20-8 16,-3 5 14-16,2 20-8 16,-3-6 9-16,5 7-10 15,5-14 9-15,5-13 411 16,4-41-816-16,-1-25 411 15</inkml:trace>
          <inkml:trace contextRef="#ctx0" brushRef="#br0" timeOffset="11412.0205">3367-4494 289 0,'0'-2'355'0,"1"1"-103"16,-2 1 3-16,2 3-148 15,1 2-48-15,-2 4-11 16,2 9-3-16,-2 3-6 16,0 4-7-16,0 7-14 15,1-6 3-15,-1-2-6 16,2-7 7-16,-4-3-7 15,-1-6 8-15,3-1-8 16,-2-6 4-16,2-5-8 16,0-5 5-16,4-12-10 0,-4-6 6 15,-4-9-9-15,3 4 4 16,-6-6-10-16,2 9 9 16,-1 6-8-16,4 10 8 15,-3 5-6-15,4 10 8 16,-1 8-9-16,1 6 8 15,1 16-8-15,1 4 6 16,1 5-9-16,-2-7 9 0,3 3-7 16,-3-14 8-16,0-9-8 15,2-6 10-15,1-1-7 16,-5-17 9-16,4-6-8 16,0-5 7-16,-1-12-8 15,-1-9 6-15,2-2-10 16,-2 4 7-16,0 4-7 15,-2 15 9-15,2 10-3 16,-1 9 9-16,1 15-6 16,-2 8 8-16,0 12-8 15,2-1 4-15,0 9-11 16,0-9 8-16,2 1-9 16,1-12 8-16,0-4-9 15,1-8 8-15,-1-5-10 16,3-5 9-16,-2-6-8 15,-1-2 11-15,2-3-10 0,-2 1 6 16,-5 1-35-16,4 9-8 16,0 2-171-16,-4 9-152 15,-3 6-13-15</inkml:trace>
          <inkml:trace contextRef="#ctx0" brushRef="#br0" timeOffset="13498.4647">3297-4523 762 0,'-5'13'241'0,"0"9"36"15,0 4-190 1,2 7-63-16,3-4-4 0,-1 5-7 16,2-6 6-16,2-4-10 15,-1-3 6-15,1-3-10 16,2-12 6-16,-2 1-8 16,1-6 11-16,-1-10-4 15,0-1 11-15,0-10-5 16,1-6 7-16,-4-8-7 15,0-1 5-15,-2-4-4 16,-3 8 7-16,0 5-3 16,-1 11 4-16,-1 15-6 15,4 12 0-15,0 14-11 0,1 6 3 16,4 17-10 0,-2-7 6-16,0 12-7 15,0-9 8-15,1 4-9 0,-1-14 7 16,0 1-8-16,2-15 8 15,-2-6-10-15,0-12 5 16,3-13-8-16,1-9 6 16,0-12-9-16,1-8 11 15,0-6-5-15,-3 2 9 16,-1 0-6-16,-2 12 9 0,-4 2-6 16,2 7 7-16,-2 11-8 15,2 8 6-15,-1 5-8 16,3 4 6-16,-1 13-7 15,2-1 7-15,-2 12-7 16,1 0 8-16,1 6-8 16,-2-4 9-16,2 4-9 15,0-8 9-15,0-6-10 16,-1-9 9-16,2-9-13 16,-1-9 9-16,2-15-10 15,1-6 7-15,0-11-9 16,1 5 13-16,-3-15-9 15,2 6 11-15,-4-8-6 16,-2 10 8-16,-1-3-7 16,-1 16 6-16,1 7-7 0,0 16 5 15,3 4-7-15,1 9 7 16,1 8-8 0,-1 3 7-16,2 6-8 0,0 1 8 15,-1 4-6-15,-1-2 8 16,3 2-7-16,-3-8 10 15,2 4-9-15,0-10 7 16,-1 0-8-16,-1-5 8 0,2 0-9 16,-2-4 8-16,0-2-9 15,2-7 8-15,-1 0-10 16,-1-2 5-16,3-7-9 16,-3-4 8-16,2-7-11 15,0-9 10 1,1-12-5-16,0-1 10 0,-1-7-6 15,-1 2 10-15,-1 5-7 16,-1 15 9-16,-2 7-10 16,1 15 5-16,0 13-7 15,1 7 3-15,-1 14-4 16,2 5 9-16,0 12-6 16,2-4 9-16,-2 7-6 15,1-7 6-15,-1 6-10 16,-1-5 9-16,1 4-10 15,-4-8 9-15,1-10-7 16,2-13 7-16,1-8-8 0,0-6 5 16,0-9-8-16,1-4 6 15,1-13-9-15,-1-6 9 16,-1-10-6-16,0-2 9 16,0-2-7-16,-1 8 11 15,-2-1-9-15,1 8 9 0,-3 1-9 16,0 10 9-16,0-1-10 15,2 12 9-15,0 4-10 16,1 8 6-16,1 5-10 16,-1 9 9-16,0 7-7 15,2 2 10-15,-3 12-8 16,1-1 11-16,1 11-9 16,-2 2 7-16,-2 8-8 15,0-11 7-15,2-2-7 16,-1-13 8-16,3-11-7 15,2-12 5-15,1-9-9 16,1-9 6-16,-1-12-9 16,3-7 5-16,-4-20-5 15,3-5 10-15,-1-13-7 16,-2 1 11-16,1-4-6 16,0 17 8-16,-4 6-8 15,2 14 8-15,-3 12-11 16,3 11 5-16,0 12-7 0,1 10 7 15,-1 7-9-15,2 6 11 16,1 14-3-16,1 0 7 16,-3 10-9-16,1-1 10 15,-1 4-9-15,-1-12 6 16,0-2-7-16,2-17 8 16,1-3-9-16,-3-14 8 15,2-7-12-15,-2-5 7 0,2-13-10 16,-1-8 8-16,1-11-5 15,-2-7 10-15,0-8-6 16,-3 10 10-16,-2 0-7 16,1 14 7-16,1 6-7 15,-2 9 7-15,2 1-12 16,0 16 8-16,0 4-11 16,3 3 8-16,-2 17-8 15,-1-1 13-15,3 10-9 16,0-1 11-16,0 10-9 15,1-11 8-15,3 6-9 16,-3-10 9-16,2-9-8 16,-3-9 8-16,0-3-8 15,2-7 8-15,0-1-12 16,-2-4 6-16,0 2-32 0,1-1 54 16,-4-6-381-16,-2 4 119 15</inkml:trace>
        </inkml:traceGroup>
        <inkml:traceGroup>
          <inkml:annotationXML>
            <emma:emma xmlns:emma="http://www.w3.org/2003/04/emma" version="1.0">
              <emma:interpretation id="{8F7DD41A-C23A-4E31-A580-3F23134A27B1}" emma:medium="tactile" emma:mode="ink">
                <msink:context xmlns:msink="http://schemas.microsoft.com/ink/2010/main" type="inkWord" rotatedBoundingBox="6545,8975 6538,9397 6490,9396 6497,8974"/>
              </emma:interpretation>
              <emma:one-of disjunction-type="recognition" id="oneOf2">
                <emma:interpretation id="interp2" emma:lang="" emma:confidence="0">
                  <emma:literal>-</emma:literal>
                </emma:interpretation>
                <emma:interpretation id="interp3" emma:lang="" emma:confidence="0">
                  <emma:literal>_</emma:literal>
                </emma:interpretation>
                <emma:interpretation id="interp4" emma:lang="" emma:confidence="0">
                  <emma:literal>z</emma:literal>
                </emma:interpretation>
                <emma:interpretation id="interp5" emma:lang="" emma:confidence="0">
                  <emma:literal>.</emma:literal>
                </emma:interpretation>
                <emma:interpretation id="interp6" emma:lang="" emma:confidence="0">
                  <emma:literal>B</emma:literal>
                </emma:interpretation>
              </emma:one-of>
            </emma:emma>
          </inkml:annotationXML>
          <inkml:trace contextRef="#ctx0" brushRef="#br0" timeOffset="15011.4536">3263-4395 486 0,'-3'-4'234'15,"-2"3"28"1,2-1-113-16,-1 5-40 0,4 1-31 16,0 9-24-16,2 1-28 15,-2 11-13-15,0 5 8 16,0 16-10 0,0-1 8-16,-2 10-11 0,1-4 5 0,1-1-9 15,-4-13 7 1,4-11-7-16,2-11 7 0,-2-7-3 15,0-10 5-15,2-7-3 16,-2-4 7-16,1-12-7 16,1-4 3-16,1-15-8 15,0 2 3-15,1-5-8 16,-4 13 5-16,0 8-6 16,1 13 8-16,-1 10-7 15,0 11 7-15,5 5-6 16,-2 6 8-16,2 11-8 15,0 2 8-15,-2 5-8 16,-1-3 7-16,1-3-9 16,-3-10 9-16,-1-6-5 15,1-9 9-15,-2-2-1 16,2-4 8-16,0-8-8 0,-2-2 5 16,1-8-10-16,2-1 3 15,-1 1-9-15,0 0 7 16,-1 5-8-16,2 8 6 15,-1 5-8-15,2 2 7 16,-2 4-8-16,3 2 9 16,-1 2-8-16,0 0 9 15,-2-2-8-15,0-2 9 16,0-1-8-16,-2-3 7 0,2-2-8 16,0 0 8-16,0 0-10 15,0-2 3-15,2 2-19 16,-4 0-2-16,2 0-49 15,-2 0-279-15,-1 8 74 16</inkml:trace>
        </inkml:traceGroup>
      </inkml:traceGroup>
    </inkml:traceGroup>
  </inkml:traceGroup>
</inkml:ink>
</file>

<file path=ppt/ink/ink41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7:12.277"/>
    </inkml:context>
    <inkml:brush xml:id="br0">
      <inkml:brushProperty name="width" value="0.09333" units="cm"/>
      <inkml:brushProperty name="height" value="0.09333" units="cm"/>
      <inkml:brushProperty name="fitToCurve" value="1"/>
    </inkml:brush>
    <inkml:context xml:id="ctx1">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10:18:14.187"/>
    </inkml:context>
  </inkml:definitions>
  <inkml:traceGroup>
    <inkml:annotationXML>
      <emma:emma xmlns:emma="http://www.w3.org/2003/04/emma" version="1.0">
        <emma:interpretation id="{87E1B88B-E7ED-4725-917C-81356DA34AB7}" emma:medium="tactile" emma:mode="ink">
          <msink:context xmlns:msink="http://schemas.microsoft.com/ink/2010/main" type="writingRegion" rotatedBoundingBox="14434,5451 13618,12068 11662,11826 12478,5210"/>
        </emma:interpretation>
      </emma:emma>
    </inkml:annotationXML>
    <inkml:traceGroup>
      <inkml:annotationXML>
        <emma:emma xmlns:emma="http://www.w3.org/2003/04/emma" version="1.0">
          <emma:interpretation id="{9CCC6783-AE9B-4927-A0AA-29E4DD57E137}" emma:medium="tactile" emma:mode="ink">
            <msink:context xmlns:msink="http://schemas.microsoft.com/ink/2010/main" type="paragraph" rotatedBoundingBox="14434,5451 13618,12068 11662,11826 12478,5210" alignmentLevel="1"/>
          </emma:interpretation>
        </emma:emma>
      </inkml:annotationXML>
      <inkml:traceGroup>
        <inkml:annotationXML>
          <emma:emma xmlns:emma="http://www.w3.org/2003/04/emma" version="1.0">
            <emma:interpretation id="{27DEBD01-AB28-460D-8542-307F363D2643}" emma:medium="tactile" emma:mode="ink">
              <msink:context xmlns:msink="http://schemas.microsoft.com/ink/2010/main" type="line" rotatedBoundingBox="14434,5451 13618,12068 11662,11826 12478,5210"/>
            </emma:interpretation>
          </emma:emma>
        </inkml:annotationXML>
        <inkml:traceGroup>
          <inkml:annotationXML>
            <emma:emma xmlns:emma="http://www.w3.org/2003/04/emma" version="1.0">
              <emma:interpretation id="{74BD0EE2-AE27-44B4-9DE3-4999538D03DA}" emma:medium="tactile" emma:mode="ink">
                <msink:context xmlns:msink="http://schemas.microsoft.com/ink/2010/main" type="inkWord" rotatedBoundingBox="14176,5419 14082,6184 13548,6119 13642,5353"/>
              </emma:interpretation>
              <emma:one-of disjunction-type="recognition" id="oneOf0">
                <emma:interpretation id="interp0" emma:lang="" emma:confidence="1">
                  <emma:literal/>
                </emma:interpretation>
              </emma:one-of>
            </emma:emma>
          </inkml:annotationXML>
          <inkml:trace contextRef="#ctx0" brushRef="#br0">-1499 2296 597 0,'-5'-5'246'16,"0"-1"27"-16,-1-1-122 16,-1 4-59-16,6 0 2 15,-3-1-34-15,3 3 2 16,2 1-26-16,-2-2 7 15,-2 0-17-15,4 2 7 16,-4 2-16-16,-4-2 6 16,3 3-14-1,-1 1 7-15,-3 4-13 0,-4 0 8 16,11 5-12-16,-4-2 10 16,0 2-10-16,3-3 10 15,1 1-11-15,-3-1 11 0,3-7-12 16,2 5 11-16,-7 0-11 15,6-4 9-15,-3 1-9 16,1 1 9-16,-3-3-10 16,8 4 10-16,-7-2-11 15,7 6 11-15,-6-5-11 16,1 1 11-16,-1-2-10 16,4 0 10-16,-7-5-10 15,4 3 10-15,2 0-9 16,5 2 10-16,-5-7-9 0,3 7 10 15,-1-3-11-15,-2-2 9 16,-7 0-10-16,6 6 10 16,-1-6-11-16,4 5 10 15,1 0-9-15,-1-2 9 16,-1 4-9-16,1-4 11 16,-4 4-8-16,-1-1 12 15,1-4-7-15,2 1 18 16,-4 3-8-16,5-4 13 15,-2 1-11-15,2 7 10 16,-6-4-18-16,5 4 8 16,-1 3-15-16,2 3 10 15,-4 1-13-15,8 2 11 16,-2-4-12-16,-1 1 11 16,-2 0-12-16,3 0 12 15,-1-1-11-15,-2 6 9 16,5-3-10-16,-5 0 11 0,8 1-12 15,-10-4 10-15,5-1-10 16,0 3 11-16,6-4-11 16,-6 1 10-16,8 1-10 15,-3-2 10-15,-3-2-9 16,-2 2 10-16,2-2-11 16,0 2 10-16,3 0-10 0,2-3 9 15,1-2-8-15,-1-1 10 16,-3-1-12-16,1 1 12 15,-2-2-11-15,2 1 10 16,-1 4-9-16,1-7 12 16,0-3-11-16,-2 0 10 15,1 5-11-15,1-10 10 16,0 2-9-16,2 4 10 16,-4-4-9-16,3-5 11 15,-3-2-10-15,2 5 9 16,-5-3-11-16,4 7 9 15,-2-4-10-15,0 2 9 16,-1 1-10-16,3-3 11 16,-4 0-11-16,2-1 9 15,0-1-8-15,1-4 9 16,-2 0-9-16,2 1 10 0,-1-2-10 16,0 0 9-16,-2 2-9 15,2-5 8-15,-5 2-8 16,5-1 9-16,-2-1-8 15,-1-6 8-15,1 3-7 16,0-5 8-16,-1 2-8 16,1 0 7-16,0 3-6 15,-3-1 7-15,0 4-9 0,2-6 8 16,-4 3-8-16,1-1 10 16,-1 1-9-16,-1-6 11 15,-4 6-8-15,4-2 10 16,0 6-9-16,-2-4 9 15,2 2-11-15,1 3 8 16,0 0-11-16,-2-2 10 16,2 7-12-16,-1 0 10 15,-2 2-8-15,-3-4 9 16,1 2-10-16,-2-2 15 16,0 0-5-16,-2-3 15 15,0 4-8-15,-2-3 16 16,1 7-17-16,-5-1 10 15,0 1-18-15,-2 2 10 16,-1-1-15-16,1-4 9 16,3 2-13-16,3 4-4 0,1-1-39 15,8 6-26-15,2-8-382 16,2 4 88-16</inkml:trace>
          <inkml:trace contextRef="#ctx0" brushRef="#br0" timeOffset="41249.182">-1407 2286 518 0,'-9'-15'374'16,"-1"6"-52"-16,-1-1-25 16,-1 0-202-16,-2 17 1 15,-1-7-11-15,-4 6-12 16,4 4-13-16,-6 6-12 15,6-6-6-15,-4 22-13 16,3 4 1-16,3 13-11 16,6 3 2-16,4 9-12 15,8 1 4-15,8 9-13 16,0-6 7-16,11 2-10 16,4-9 10-16,9-1-10 15,-1-15 10-15,6-3-9 16,-5-12 9-16,0-7-10 15,-6-12 10-15,2-13-2 0,-6-11 9 16,1-18-5-16,-2-10 10 16,1-21-8-16,-4-5 4 15,0-6-11-15,-7 3 8 16,-8-9-12-16,-6 13 15 16,-12 0 2-16,-8 12 15 15,-8 7 2-15,-3 22 11 16,-12 10-14-16,2 13-4 0,-8 9-13 15,2 5-5-15,1 12-13 16,9-1 7-16,2 3-6 16,10-1-4-16,9 1-127 15,7-2-356-15,15-16 67 16</inkml:trace>
        </inkml:traceGroup>
        <inkml:traceGroup>
          <inkml:annotationXML>
            <emma:emma xmlns:emma="http://www.w3.org/2003/04/emma" version="1.0">
              <emma:interpretation id="{21582778-B474-477C-9444-86866631B00D}" emma:medium="tactile" emma:mode="ink">
                <msink:context xmlns:msink="http://schemas.microsoft.com/ink/2010/main" type="inkWord" rotatedBoundingBox="12071,8639 12069,8654 12054,8652 12056,8637"/>
              </emma:interpretation>
            </emma:emma>
          </inkml:annotationXML>
          <inkml:trace contextRef="#ctx1" brushRef="#br0">-3176 5510 0,'0'0'0,"0"0"15</inkml:trace>
        </inkml:traceGroup>
        <inkml:traceGroup>
          <inkml:annotationXML>
            <emma:emma xmlns:emma="http://www.w3.org/2003/04/emma" version="1.0">
              <emma:interpretation id="{63125631-BC85-46FF-BBB6-86C984438390}" emma:medium="tactile" emma:mode="ink">
                <msink:context xmlns:msink="http://schemas.microsoft.com/ink/2010/main" type="inkWord" rotatedBoundingBox="13892,9843 13873,10004 12778,9869 12798,9709"/>
              </emma:interpretation>
              <emma:one-of disjunction-type="recognition" id="oneOf1">
                <emma:interpretation id="interp1" emma:lang="" emma:confidence="1">
                  <emma:literal/>
                </emma:interpretation>
              </emma:one-of>
            </emma:emma>
          </inkml:annotationXML>
          <inkml:trace contextRef="#ctx1" brushRef="#br0" timeOffset="37379.9995">-1372 6860 0</inkml:trace>
          <inkml:trace contextRef="#ctx1" brushRef="#br0" timeOffset="-53746.8706">-2434 6580 0,'0'0'0,"0"0"16,0 0 0,0 0-1,0 0 1,0 0 0,49 24-16,-1-20 15</inkml:trace>
        </inkml:traceGroup>
        <inkml:traceGroup>
          <inkml:annotationXML>
            <emma:emma xmlns:emma="http://www.w3.org/2003/04/emma" version="1.0">
              <emma:interpretation id="{FA83F7A1-58DB-4B7A-8B1F-62FF17E2BC9F}" emma:medium="tactile" emma:mode="ink">
                <msink:context xmlns:msink="http://schemas.microsoft.com/ink/2010/main" type="inkWord" rotatedBoundingBox="13697,11260 13598,12065 12530,11933 12629,11128">
                  <msink:destinationLink direction="with" ref="{E56B7BD5-D5D5-4277-8082-BA21AD5593F7}"/>
                </msink:context>
              </emma:interpretation>
            </emma:emma>
          </inkml:annotationXML>
          <inkml:trace contextRef="#ctx0" brushRef="#br0" timeOffset="32623.1851">-2545 8136 487 0,'6'-16'342'16,"-1"3"-27"-16,-2 6-107 15,-1 1-44-15,-2 6-75 16,2 6-27-16,-2 1-32 0,1-1-13 16,1 9-13-16,-1 8-4 15,-2 6 2-15,-6 15 0 16,-4 8 4-16,-8 12 0 15,-4-2 0-15,-3 9 1 16,3-11 0 0,2 7 0-16,5-23-3 0,5 4 1 15,1-14-1-15,5-3 3 16,3-15-1-16,2 4 4 16,2-12 1-16,1-3 1 15,-1-5 2-15,1-5 6 16,4-1-1-16,-1-4 1 15,5-2-1-15,6 0-4 16,-3 0-6-16,2 2-4 16,-1 4-1-16,-2 1-2 15,-2 2-1-15,-1 1 0 0,-2 1 0 16,4-1 0-16,-1-1 0 16,2-1-1-16,3 0 0 15,7 0 0-15,3-5 1 16,-2 4 0-16,-1 8 0 15,-1-1 2-15,-9-4 1 16,-1 7 0-16,-2-2 1 16,-2-8 1-16,-2 2-1 0,6-3 1 15,-3-3-1-15,4-2 0 16,2-5-3-16,3 3 0 16,-2 8-2-16,2 0 1 15,-4 0 0-15,-6 7-2 16,1 0-1-16,-6-2-22 15,-8 4-33-15,-2 14-140 16,3 0-203-16,0 6-9 16</inkml:trace>
          <inkml:trace contextRef="#ctx0" brushRef="#br0" timeOffset="33228.7685">-2036 8346 716 0,'7'-25'272'0,"-1"-1"36"0,2 5-191 15,-1 8-9-15,-2 0-34 16,-1 5-10-16,-2 7-21 16,0 4-13-16,-1 11-20 15,-2 14-6-15,-4 6-3 16,-2 12 6-16,-1 4 5 15,-2-3 3-15,4-7-2 16,-1-2 3-16,6-16-4 0,1-5 4 16,0-11 1-16,3-9 14 15,4-2 7-15,2-10 7 16,-1-6-4-16,4-8-2 16,-1-3-14-16,-1-14-11 15,-2 1-8-15,-3-4-1 16,-5 9-2-16,-2 4 2 15,-1 13 2-15,-2 9-1 16,3 10-2-16,7 8-5 16,0 5-1-16,8 8-2 15,2-3-2-15,6 7 4 16,-3-6 3-16,6-5 0 16,-1-4 0-16,8-11 3 15,1-8 1-15,5-6 1 0,-1-6 0 16,-4-5 1-16,-9 2-2 15,-10-3 0 1,-2 10-1-16,-6 5-1 0,0 8-3 16,-5 6-6-16,3 7-2 15,-3 11-1-15,2 7 1 16,-7 9 2-16,5 6 5 16,0 12 3-16,0-6 1 15,2 9 0-15,8-4-2 16,-4 3 2-16,-1-16 0 0,-3 3-1 15,-2-12-5-15,6 14-424 16,-8-2 139-16</inkml:trace>
        </inkml:traceGroup>
      </inkml:traceGroup>
    </inkml:traceGroup>
  </inkml:traceGroup>
</inkml:ink>
</file>

<file path=ppt/ink/ink41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9:53.68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81896A9-B2BC-47FF-B889-3C1C5D1FFFA2}" emma:medium="tactile" emma:mode="ink">
          <msink:context xmlns:msink="http://schemas.microsoft.com/ink/2010/main" type="inkDrawing" rotatedBoundingBox="3554,15007 4113,14958 4118,15007 3558,15056" semanticType="underline" shapeName="Other">
            <msink:sourceLink direction="with" ref="{AFDDB148-D76B-4B42-808E-3FE3BB6FB8AB}"/>
          </msink:context>
        </emma:interpretation>
      </emma:emma>
    </inkml:annotationXML>
    <inkml:trace contextRef="#ctx0" brushRef="#br0">329 1669 926 0,'-8'-1'295'16,"-2"-3"64"-16,7 1-262 0,4 2-26 16,7-6-33-16,9 1 3 15,5-3-24-15,16 0 5 16,2 1-11-16,15 3 3 15,5-2-15-15,13 6-20 16,2 2-31-16,16 9-325 16,-10 1 73-16</inkml:trace>
  </inkml:traceGroup>
</inkml:ink>
</file>

<file path=ppt/ink/ink41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8:33.797"/>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67402354-73F2-4CEB-A507-53105DE46EEB}" emma:medium="tactile" emma:mode="ink">
          <msink:context xmlns:msink="http://schemas.microsoft.com/ink/2010/main" type="writingRegion" rotatedBoundingBox="2336,12958 8113,13348 8015,14786 2239,14396"/>
        </emma:interpretation>
      </emma:emma>
    </inkml:annotationXML>
    <inkml:traceGroup>
      <inkml:annotationXML>
        <emma:emma xmlns:emma="http://www.w3.org/2003/04/emma" version="1.0">
          <emma:interpretation id="{6B4BE0AB-4475-4F7C-A4A4-4946BE5204FE}" emma:medium="tactile" emma:mode="ink">
            <msink:context xmlns:msink="http://schemas.microsoft.com/ink/2010/main" type="paragraph" rotatedBoundingBox="2336,12958 8113,13348 8015,14786 2239,14396" alignmentLevel="1"/>
          </emma:interpretation>
        </emma:emma>
      </inkml:annotationXML>
      <inkml:traceGroup>
        <inkml:annotationXML>
          <emma:emma xmlns:emma="http://www.w3.org/2003/04/emma" version="1.0">
            <emma:interpretation id="{3BA34CD1-E9A7-422D-857A-55F064A9B605}" emma:medium="tactile" emma:mode="ink">
              <msink:context xmlns:msink="http://schemas.microsoft.com/ink/2010/main" type="line" rotatedBoundingBox="2336,12958 8113,13348 8015,14786 2239,14396"/>
            </emma:interpretation>
          </emma:emma>
        </inkml:annotationXML>
        <inkml:traceGroup>
          <inkml:annotationXML>
            <emma:emma xmlns:emma="http://www.w3.org/2003/04/emma" version="1.0">
              <emma:interpretation id="{F071F82D-4ED4-4C9F-8E1E-33FE8B86EDD4}" emma:medium="tactile" emma:mode="ink">
                <msink:context xmlns:msink="http://schemas.microsoft.com/ink/2010/main" type="inkWord" rotatedBoundingBox="2336,12958 2927,12998 2870,13838 2280,13798"/>
              </emma:interpretation>
            </emma:emma>
          </inkml:annotationXML>
          <inkml:trace contextRef="#ctx0" brushRef="#br0">-508 171 954 0,'-3'-10'287'0,"-1"2"85"16,3 2-267-16,-2 1-1 15,-2 6-39-15,1 14-2 16,6 6-38-16,0 15-3 16,1 5-24-16,5 7 11 15,3-2-11-15,2-4 10 16,0-13-11-16,0-12 12 16,0-9-9-16,0-16 17 15,-1-13-8-15,-4-17 14 16,-2-1-12-16,-1-16 11 15,-5 1-14-15,-5 5 13 16,4 15-7-16,-4 5 15 0,0 18-12 16,0 7 4-16,3 9-17 15,-4 8 7-15,1 5-48 16,0 5-31-16,7 3-378 16,1-5 84-16</inkml:trace>
          <inkml:trace contextRef="#ctx0" brushRef="#br0" timeOffset="36482.6826">-824-154 581 0,'3'-10'312'0,"0"7"6"16,-3 1-148-16,-2 4-10 15,-1-2-70-15,0 10-9 16,-2 3-38-16,0 8 1 16,-1 3-27-16,-2 9 7 15,-2 1-9-15,3 2 10 16,1-2-9-16,-1 5 10 15,3-2-15-15,0 5 8 16,-1-4-16-16,2 4 6 16,3-5-13-16,2-1 11 15,-1-10-9-15,-1-10 10 0,7-4-10 16,3-4 12-16,1-6-11 16,7-2 11-16,5 0-12 15,-1-4 12-15,-1-2-12 16,2 3 11-16,-3-2-11 15,-4-2 12-15,-3 6-12 16,0-4 10-16,-7 0-8 16,-1-2-43-16,-3 4-8 0,-12-13-350 15,-6-7 63-15</inkml:trace>
          <inkml:trace contextRef="#ctx0" brushRef="#br0" timeOffset="-554.9762">-839-187 816 0,'2'-8'305'0,"-2"3"40"16,1 12-226-16,-2 4-22 16,1 1-44-16,-4 14-3 15,3 4-24-15,-2 8 6 16,-2 1-12-16,-3 15 8 16,3-4-13-16,-3 13 9 15,-2-9-10-15,2 1 10 16,3-14-5-16,0-5 13 0,3-20-10 15,6-1 8-15,-1-9-15 16,7-4 0-16,1-6-17 16,8 0 10-16,1-9-9 15,9-7 9-15,-1-3-8 16,6-12 5-16,-5-3-33 16,2-7-50-16,-13 1 176 0,-5-3-520 15,-18 8 180-15</inkml:trace>
          <inkml:trace contextRef="#ctx0" brushRef="#br0" timeOffset="-326.8947">-888-418 1155 0,'-9'2'334'0,"-1"6"83"15,5-1-343-15,3 1-11 16,2-2-44-16,5 6-4 15,3-7-18-15,5-4-12 16,-1-4-37-16,-1-2-118 16,-4-6-247-16,-3-4 11 15</inkml:trace>
          <inkml:trace contextRef="#ctx0" brushRef="#br0" timeOffset="37004.0769">-419 210 841 0,'-6'-6'307'16,"-3"-1"52"-16,1 4-229 15,-3-2-12-15,3 3-41 16,0 6 9-16,0-1-36 15,0 5 0-15,1 7-31 0,1 6 0 16,2 3-25-16,3 12 10 16,2-2-12-16,6 3 13 15,1-2-11-15,5-6 13 16,2-15-12-16,-2-5 15 16,-1-16-11-16,5-8 16 15,-6-9-10-15,2-8 14 16,0-9-11-16,-2-5 8 15,-6 6-13-15,-3 1 11 16,-4 11-13-16,-3 10 12 16,4 12-11-16,-7 4 7 15,3 9-15-15,0 10-18 16,0 8-50-16,5 6-357 16,7-4 81-16</inkml:trace>
        </inkml:traceGroup>
        <inkml:traceGroup>
          <inkml:annotationXML>
            <emma:emma xmlns:emma="http://www.w3.org/2003/04/emma" version="1.0">
              <emma:interpretation id="{86754502-44C4-470A-8980-DA76DDE45BFC}" emma:medium="tactile" emma:mode="ink">
                <msink:context xmlns:msink="http://schemas.microsoft.com/ink/2010/main" type="inkWord" rotatedBoundingBox="3269,13156 7374,13433 7286,14737 3181,14459"/>
              </emma:interpretation>
              <emma:one-of disjunction-type="recognition" id="oneOf0">
                <emma:interpretation id="interp0" emma:lang="" emma:confidence="1">
                  <emma:literal/>
                </emma:interpretation>
              </emma:one-of>
            </emma:emma>
          </inkml:annotationXML>
          <inkml:trace contextRef="#ctx0" brushRef="#br0" timeOffset="-66604.6828">103 31 781 0,'-3'-5'280'15,"3"9"29"-15,-2-4-181 16,2 0-77-16,7 1 0 0,1 3-20 16,2-4 7-1,1-4-17-15,2 3 7 0,3-3-17 16,5 1 3-16,1 0-12 15,7 0 6-15,0-2-10 16,2 3 8-16,-5 1-9 16,0-4 9-16,-7 6-8 15,-1 1 6-15,-7-5-6 16,2-1 7-16,-5 6-6 16,-3-2 7-16,-1 3-5 15,-6 4 14-15,-3 3-1 0,-6-4 14 16,-4 4-7-16,-9 3 10 15,-4 0-12-15,-9-5 7 16,3 3-11-16,-5 1 12 16,6-7-9-16,-5-4 11 15,8 1-11-15,-1-4 9 16,4 2-12-16,1-5 10 16,10 1-14-16,1 5 7 15,5-2-13-15,6-4 3 16,5 5-15-16,7-2 6 15,9-3-10-15,13 0 6 16,3 4-6-16,7-3 11 16,4 3-7-16,5-1 9 0,-10 0-6 15,0-1 8-15,-10 2-8 16,-6-3 9-16,-10 3-7 16,-10-1 10-16,-3 0-5 15,-8-2 10-15,-5 5-7 16,-8 1 9-16,-4-1-11 15,-6 8 6-15,5 4-10 16,-4-7 8-16,4 4-13 16,-2 3 11-16,10-8-11 0,0-4 9 15,7-1-9-15,8 2 0 16,0-12-55-16,6-3-148 16,8-8-227-16,2-15-22 15</inkml:trace>
          <inkml:trace contextRef="#ctx0" brushRef="#br0" timeOffset="-3721.8739">212 137 1006 0,'-5'-3'273'15,"5"4"65"-15,8-1-272 16,4 0-53-16,4 2-2 16,5-2-13-16,10-2 8 15,0 4-9-15,4-2 9 16,1 0-9-16,3 1 8 16,-5-1-7-16,5-1 7 15,-5 1-7-15,5-3-4 16,-3-1-14-16,2-5-15 15,-5-1-22-15,3-6-122 16,-1 3-24-16,1 3-15 16,-7 5 14-16,4 3 21 15,-4 14 122-15,-2-1 59 0,-4 2 52 16,3-3 50-16,-5-2 9 16,5-3 22-16,-5-4-26 15,7-1-21-15,-2 0-46 16,3-4-7-16,0-6-19 15,8-3 3-15,1 0-8 16,4 0 3-16,-2 5-9 16,-1 3 5-16,-6 6-7 0,1 6 5 15,-10-1-5-15,2 4 7 16,-3-3-8-16,-1-1 8 16,-7-6-7-16,1 0 8 15,-3-6-7-15,7-4 8 16,-4-1-7-16,7 2 6 15,-5 3-8-15,3 8 2 16,-7 6-6-16,6 8 10 16,-4 7-4-16,5 4 9 15,-3 1 0-15,3 0 3 16,-2-9-9-16,-4-6 1 16,-2-6-5-16,0-7 31 15,-3-7 6-15,-2-1 19 16,1 0 4-16,3-2 8 0,-4 4-26 15,2 1 1-15,-2 5-17 16,-2 0 5-16,-2 1-12 16,0 4 8-16,-4-1-11 15,-1-3 9-15,-2 1-10 16,-6-2 5-16,0-5-10 16,-8-2-28-16,-2-4-30 15,-4-4-321-15,2 4 66 16</inkml:trace>
          <inkml:trace contextRef="#ctx0" brushRef="#br0" timeOffset="-1397.6303">1649 95 831 0,'0'1'303'0,"-3"-1"41"16,1 3-217-16,-4 2-37 15,-1 0-35-15,-6 5 8 16,-3-2-21-16,-5 0 6 16,6 4-19-16,-2-3 6 15,4-2-19-15,0-1 2 16,6-1-16-16,4-1 5 16,3-3-11-16,6 1 8 15,4-1-9-15,3-2 9 16,2-1-6-16,6-4 6 15,3-2-9-15,5-5 10 16,2 1-8-16,-2-4 7 16,-4 4-7-16,-6 4 8 15,-8 2-9-15,-4 3 7 16,-4 3-6-16,-4 3 5 0,-4 5-5 16,-5 5 7-16,-3 2-6 15,-7 3 11-15,1-2-4 16,-5-2 16-1,4-4-7-15,-2-5 11 0,7-2-12 16,2 1 5-16,5-6-17 16,5 4 4-16,6 1-10 0,0-2 8 15,7 1-9-15,9 1 7 16,1 1-6-16,6-6 7 16,-2 2-8-16,0-3 8 15,-7-2-5-15,-1-3 6 16,-8 1-5-16,2-3 7 15,-7 4-6-15,-1-2 7 16,-2 3-6-16,-2 0 6 16,-1 3-6-16,-5 1 5 15,-2 2-6-15,-3 4 6 16,1 2-9-16,-1 3 8 16,7 3-7-16,3 0 6 15,1 0-8-15,7-4 7 16,1 1-10-16,6 3 7 15,1-8-8-15,6 3 9 16,-1-5-6-16,2-1 8 16,-3-12-5-16,-2-1 7 0,-4-7-5 15,-4-2 7-15,-2 1-7 16,-5 1 8-16,3 7-8 16,-6-1 8-16,-2 7-7 15,0 2 3-15,-1 6-6 16,-3 6 7-16,6 0-10 15,5 11 7-15,1 4-4 16,2 2 7-16,5 0-9 16,1 0 9-16,2-8-10 0,5-8 4 15,-2-5-11 1,0-10 5-16,-3-7-10 0,-3-12 8 16,-5-2-2-16,-2-11 9 15,-1 4-2-15,-2 2 9 16,-2 12-6-16,0 4 4 15,1 12-8-15,-1 3 5 16,1 6-6-16,1 7 7 16,1 4-7-16,2 5 11 15,2-2-6-15,3 1 8 16,1-3-6-16,0-5 6 16,-1-8-7-16,4-7 10 15,-1-8-10-15,2-11 11 16,0-8-9-16,0-8 10 15,-2-2-10-15,1 3 9 0,-6 8-12 16,-4 10 16-16,-1 12 0 16,-5 7 19-16,-3 9-7 15,-3 10 10-15,4 6-14 16,-4 11 0-16,2 2-21 16,3 7 10-16,7-9-8 15,1-3 12-15,4-9-11 16,1-9 9-16,-2-15-11 15,5-5 12-15,1-19-11 0,1-16 11 16,0-7-9 0,5-6 9-16,-9 2-14 0,-2 6 8 15,-1 18-9-15,-7 8 9 16,-6 13-7-16,-4 13 10 16,-2 9-9-16,-11 15 8 15,9 7-9-15,-3 13 8 16,8-6-10-16,4 7 15 15,8-17-11-15,-2-3 11 16,9-19-10-16,3-1 9 16,-1-21-14-16,7-11 12 15,0-12-10-15,4-16 10 16,-7-7-10-16,0-1 10 16,-11 11-11-16,-2 8 9 15,-7 18-10-15,4 8 11 0,-6 15-10 16,-4 15 9-16,-2 6-10 15,-2 13 9-15,-1 6-11 16,-2 4 10-16,12-10-10 16,2-2 9-16,3-11-11 15,2-11 8-15,9-12-9 16,-3-16 11-16,4-6-9 16,7-20 10-16,0-3-5 15,-2-14 8-15,2 14-11 0,-7 0 9 16,-8 14-10-1,-3 9 8-15,0 15-10 0,-8 11 11 16,-3 12-12-16,-5 14 9 16,-4 6-8-16,1 16 11 15,6-3-11-15,-2 0 11 16,10-14-8-16,4-4 10 16,1-13-11-16,3-8 7 15,2-11-8-15,3-9 12 16,5-11-12-16,0-24 12 15,3-7-7-15,-1-9 9 16,-1 4-12-16,-4 5 10 16,-5 20-11-16,-8 8 10 15,-2 13-12-15,-7 16 9 16,-2 6-11-16,-4 19 11 0,-2 4-10 16,-2 10 12-16,4-1-10 15,0 1 11-15,5-13-12 16,3-3 11-16,10-11-12 15,-1-7 7-15,2-12-8 16,6-15 11-16,4-8-11 16,5-20 13-16,1-8-7 15,0-5 9-15,-2 6-12 0,-2 6 11 16,-5 17-10-16,-3 10 8 16,0 10-12-16,-10 14 11 15,-5 5-11-15,-3 11 9 16,-3 5-8-16,-5 12 12 15,6-2-9-15,-2 0 9 16,7-8-10-16,3-5 10 16,4-8-12-16,5-10 8 15,4-6-11-15,9-10 12 16,-1-4-11-16,9-14 13 16,0-5-8-16,-2-11 11 15,-8 8-10-15,0-2 10 16,-8 13-11-16,-7 9 10 15,-1 9-11-15,-4 10 10 16,-6 8-13-16,2 13 12 16,-10 3-19-16,-5 12-74 15,0-2-69-15,-2 1-353 0,-6-14 12 16</inkml:trace>
          <inkml:trace contextRef="#ctx0" brushRef="#br0" timeOffset="40217.5507">2043 254 962 0,'0'10'245'16,"-1"-5"90"-16,2 1-281 16,2-4-1-16,-3-1-19 0,5 3 10 15,0-3-18 1,2-4 10-16,-2 3-11 0,3-5 22 15,-8-5-10-15,-4-3 22 16,0 4-11-16,-5-6 17 16,1 4-22-16,2 2 7 15,1 8-25-15,2 4 3 16,0 7-21-16,4 9 4 16,1 2-16-16,3 5 10 15,1-1-10-15,5-4 9 16,-1-15-9-16,2 1 10 15,-3-14-10-15,3-9 13 16,-3-10-9-16,-1-6 14 16,-4-4-7-16,-4-3 19 15,-5 8-7-15,-7 7 26 16,0 11-10-16,-10 6 8 16,1 14-18-16,2 7 3 0,3 9-27 15,3 11 7-15,8-6-12 16,5 3 9-16,3-10-10 15,7-5 10-15,6-11-5 16,7-13-76-16,3-17-76 16,0-17-338-16,-5-11 5 15</inkml:trace>
          <inkml:trace contextRef="#ctx0" brushRef="#br0" timeOffset="41243.9333">2402 256 844 0,'-8'4'330'0,"-2"1"48"15,3-3-217-15,2 0-12 16,2-4-41-16,2 0 12 15,1 1-37-15,1-1-7 16,4-3-40-16,3 0-7 16,4 2-30-16,5-3 6 15,3-1-11-15,4 2 11 16,-1 2-9-16,4-2 10 16,-1 0-11-16,7 2 11 15,-2 0-10-15,6 1 8 16,-6 0-9-16,3 4 10 15,-7 0-10-15,1-1 10 16,-4 3-9-16,-1 0 10 0,-5 1-10 16,3 0 11-16,0-2-12 15,-5 1 12-15,-3-3-11 16,-1-1 10-16,-1 2-10 16,-8 0 11-16,0-2-11 15,4 3 11-15,-4 0-10 16,-1-5 13-16,1 1-12 15,-1 1 21-15,-4-2-9 16,-3 4 14-16,-3 3-12 0,-3 0 12 16,-5-2-19-16,-9 2 9 15,4-5-14-15,-8 3 12 16,-4-3-13-16,-4 3 11 16,5-1-11-16,-6 4 10 15,9-2-13-15,3 4 12 16,10-5-13-16,5-1 10 15,4-1-11-15,4-1 10 16,3-1-11-16,6 1 9 16,4 0-11-16,8-2 11 15,6 0-10-15,12-3 10 16,1 2-7-16,9-5 10 16,-6 0-10-16,2 0 11 15,-9 0-10-15,3 3 10 16,-10 0-11-16,-7 3 11 0,2 4-12 15,-3 4 11-15,-7-2-11 16,-1 2 12-16,1 2-11 16,-6-3 4-16,-3-3-38 15,-2-2-68-15,-2-3-44 16,-4-7-340-16,3-10 33 16</inkml:trace>
          <inkml:trace contextRef="#ctx0" brushRef="#br1" timeOffset="105378.9139">2319 1196 606 0,'-62'10'184'0,"-14"0"-56"0,11-5-299 16,-13-2-7-16</inkml:trace>
          <inkml:trace contextRef="#ctx0" brushRef="#br0" timeOffset="41715.4251">3007 47 855 0,'-2'-12'316'0,"0"-1"60"16,1 5-226-16,1 5-14 15,3 3-52-15,-5 0-5 16,4 7-44-16,5-1-3 16,-6-1-27-16,6 3 11 15,6-3-13-15,1-2 10 16,-2 0-15-16,5 1 11 16,3-1-12-16,1-1 9 0,-3 2-9 15,5 3 9-15,-7-2-10 16,-2 6 9-16,-6-3-8 15,-1 5 7-15,-7 4-8 16,2 2 10-16,-2 2-7 16,3 5 20-16,-5 2-3 15,1 3 26-15,-6-2-3 16,-6-1 23-16,-5 1-16 0,-4-3 11 16,-3-2-24-16,-7 1 9 15,3-2-23-15,-1-10 8 16,6-2-18-16,1-6 10 15,10-4-18-15,5 1 1 16,7 0-61-16,10-1-144 16,9 4-311-16,8-3 3 15</inkml:trace>
          <inkml:trace contextRef="#ctx0" brushRef="#br0" timeOffset="63804.8672">3203 948 931 0,'0'0'252'0,"0"-3"70"16,6 0-268-16,7-1-1 15,5-4-17-15,7-1 17 16,-1-3-9-16,12-1 8 16,1 0-22-16,10 2-1 15,-5 1-22-15,7 7 3 16,-14 6-44-16,14 4-338 15,-15-4 102-15</inkml:trace>
          <inkml:trace contextRef="#ctx0" brushRef="#br0" timeOffset="35369.4014">3534 143 681 0,'-3'0'348'16,"4"1"-22"-16,2-2-120 16,-4 2-155-16,4 1-20 15,0 0-3-15,-4-4-2 16,2 4-6-16,4-6-5 15,-3 1 11-15,-2-5-5 16,0 1 5-16,-3-2 13 16,-1 2 9-16,-1 2 3 15,2 4 7-15,-2 4-14 0,-1 5-5 16,4 10-19-16,-1 2-8 16,5 6-15-16,-2-2 9 15,6 0-11-15,-3-7 12 16,4-6-10-16,-4-8 11 15,2-9-5-15,0-11 12 16,0-13-9-16,-2-6 9 16,2-8-9-16,-2 5 4 0,-3 1-8 15,-5 21 19-15,4 7 3 16,-4 11 9-16,-2 11-11 16,7 11 8-16,-3 7-12 15,-2 5-10-15,3 4-12 16,4-4 11-16,0-5-11 15,-1-12 1-15,7-5-3 16,-3-12 13-16,0-9-6 16,-3-11 12-16,1-12-10 15,-3-8 11-15,2-4-11 16,-1 9 7-16,1 8-12 16,-2 15 9-16,0 9-13 15,-2 15 8-15,-1 12-10 16,1 5 10-16,4 10-11 15,-2-1 15-15,2 0-10 16,1-15 10-16,-1-3-10 16,-1-11 12-16,1-15-10 0,1-11 15 15,-3-17-11-15,3-9 12 16,0-9-12-16,2 8 8 16,-6 4-11-16,1 17 9 15,-4 8-12-15,6 12 10 16,-10 12-12-16,6 8 9 15,2 8-10-15,4 5 12 16,-4 6-9-16,3-8 11 0,0-7-10 16,-5-9 9-16,7-10-29 15,-1-13-28-15,7-14 233 16,0-9-664-16,7-6 264 16</inkml:trace>
          <inkml:trace contextRef="#ctx0" brushRef="#br1" timeOffset="105044.7938">4053 1131 471 0,'-54'18'371'0,"-4"-3"-78"16,11-4-51-16,-5-1-174 15,10-10-45-15,-8-2-101 16,4-3-215-16,-14-1 38 15</inkml:trace>
        </inkml:traceGroup>
        <inkml:traceGroup>
          <inkml:annotationXML>
            <emma:emma xmlns:emma="http://www.w3.org/2003/04/emma" version="1.0">
              <emma:interpretation id="{70D2912F-9666-4CDA-BFF4-8B4FE5DE47C1}" emma:medium="tactile" emma:mode="ink">
                <msink:context xmlns:msink="http://schemas.microsoft.com/ink/2010/main" type="inkWord" rotatedBoundingBox="7779,14448 8037,14465 8035,14502 7776,14485"/>
              </emma:interpretation>
            </emma:emma>
          </inkml:annotationXML>
          <inkml:trace contextRef="#ctx0" brushRef="#br1" timeOffset="104945.5424">4788 1096 1012 0,'-10'-5'292'0,"-6"0"68"0,-1 6-284 16,6 1-31-16,1-2-25 15,-1 2-5-15,1 4-8 16,-3-3-1-16,2 2-3 16,-4 2 1-16,-3-6-7 15,-4-1-34-15,-3-1-6 0,-10-4-325 16,-1-2 73-1</inkml:trace>
        </inkml:traceGroup>
      </inkml:traceGroup>
    </inkml:traceGroup>
  </inkml:traceGroup>
</inkml:ink>
</file>

<file path=ppt/ink/ink41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7:21.37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431510A-3558-488E-A010-E2A7456AD7CE}" emma:medium="tactile" emma:mode="ink">
          <msink:context xmlns:msink="http://schemas.microsoft.com/ink/2010/main" type="writingRegion" rotatedBoundingBox="5466,7415 5380,17839 4333,17830 4420,7406"/>
        </emma:interpretation>
      </emma:emma>
    </inkml:annotationXML>
    <inkml:traceGroup>
      <inkml:annotationXML>
        <emma:emma xmlns:emma="http://www.w3.org/2003/04/emma" version="1.0">
          <emma:interpretation id="{E3CD2E3F-8A39-4658-B8A3-BECB58D4CBBB}" emma:medium="tactile" emma:mode="ink">
            <msink:context xmlns:msink="http://schemas.microsoft.com/ink/2010/main" type="paragraph" rotatedBoundingBox="5466,7415 5380,17839 4333,17830 4420,7406" alignmentLevel="1"/>
          </emma:interpretation>
        </emma:emma>
      </inkml:annotationXML>
      <inkml:traceGroup>
        <inkml:annotationXML>
          <emma:emma xmlns:emma="http://www.w3.org/2003/04/emma" version="1.0">
            <emma:interpretation id="{22E4D107-8C1B-4A33-BE74-44C617790EF5}" emma:medium="tactile" emma:mode="ink">
              <msink:context xmlns:msink="http://schemas.microsoft.com/ink/2010/main" type="line" rotatedBoundingBox="5466,7415 5380,17839 4333,17830 4420,7406"/>
            </emma:interpretation>
          </emma:emma>
        </inkml:annotationXML>
        <inkml:traceGroup>
          <inkml:annotationXML>
            <emma:emma xmlns:emma="http://www.w3.org/2003/04/emma" version="1.0">
              <emma:interpretation id="{CFE373E2-60F4-42A8-949F-3F62240A2B24}" emma:medium="tactile" emma:mode="ink">
                <msink:context xmlns:msink="http://schemas.microsoft.com/ink/2010/main" type="inkWord" rotatedBoundingBox="5446,7415 5439,8247 5369,8246 5376,7414"/>
              </emma:interpretation>
              <emma:one-of disjunction-type="recognition" id="oneOf0">
                <emma:interpretation id="interp0" emma:lang="" emma:confidence="1">
                  <emma:literal/>
                </emma:interpretation>
              </emma:one-of>
            </emma:emma>
          </inkml:annotationXML>
          <inkml:trace contextRef="#ctx0" brushRef="#br0">2176-5894 518 0,'3'-1'298'0,"-3"-1"-2"0,-1 0-133 15,2 4-19-15,-2 0-68 16,-1 4-14-16,1 1-35 16,4 2 6-16,-2 6-16 15,-4 6 7-15,-2-2-9 16,5 4 5-16,0 1-14 0,-1-1 6 16,6-8-13-16,-2 1 0 15,-2-5-12-15,-1-1-10 16,5 1-20-16,-8 1-137 15,5-1-158-15,-6 0-1 16</inkml:trace>
          <inkml:trace contextRef="#ctx0" brushRef="#br0" timeOffset="138.2756">2191-5425 359 0,'-3'34'181'0,"3"7"35"16,-2-6-76-16,5 7-3 15,-4-11-37-15,2-5-8 16,1-10-50-16,-5 1-10 16,-1-8-162-16,3 8-126 15,-4 10 0-15</inkml:trace>
          <inkml:trace contextRef="#ctx0" brushRef="#br0" timeOffset="77235.1938">2171-5928 565 0,'-3'2'318'0,"0"1"-12"15,0 2-151-15,-6 3-18 0,3 5-79 16,3 0 0-16,-2-2-27 16,5-1 9-16,1-2-2 15,4-6-4-15,-8-2-18 16,5-2 10-16,-2 2-17 16,0-5-5-16,-2 0 1 15,0 0 10-15,-2-3-12 16,-1 3 10-16,2 4-9 0,3 2 10 15,1 6-10-15,1 9 8 16,-4 2-9-16,2 1 7 16,-3-1-13-16,5-2 10 15,2-7-8-15,3-9 10 16,1-5-9-16,2-10 15 16,-4-8-11-16,-1-7 11 15,0 0-12-15,-5 0 9 16,-2 7-14-16,4 7 25 15,-7 8-8-15,-1 6 14 16,7 5-11-16,-9 7 11 16,0 3-24-16,0 6 6 15,5-1-14-15,1-5 10 16,5-3-12-16,0 0 11 0,6-6-10 16,-6-5 11-1,-3-2-10-15,8-2 11 0,-3 0-28 16,-5-3-40-16,1 3-358 15,-22 10 86-15</inkml:trace>
        </inkml:traceGroup>
        <inkml:traceGroup>
          <inkml:annotationXML>
            <emma:emma xmlns:emma="http://www.w3.org/2003/04/emma" version="1.0">
              <emma:interpretation id="{99E51AF4-8ED2-419C-A0C0-93AB0C7B61A3}" emma:medium="tactile" emma:mode="ink">
                <msink:context xmlns:msink="http://schemas.microsoft.com/ink/2010/main" type="inkWord" rotatedBoundingBox="5414,10484 5396,12641 4376,12633 4394,10475">
                  <msink:destinationLink direction="with" ref="{90438974-BD54-47B7-B625-44406508B4F3}"/>
                </msink:context>
              </emma:interpretation>
              <emma:one-of disjunction-type="recognition" id="oneOf1">
                <emma:interpretation id="interp1" emma:lang="" emma:confidence="1">
                  <emma:literal/>
                </emma:interpretation>
              </emma:one-of>
            </emma:emma>
          </inkml:annotationXML>
          <inkml:trace contextRef="#ctx0" brushRef="#br0" timeOffset="918.4426">2134-2196 292 0,'0'33'167'0,"-6"-2"-19"16,1-6-75-16,-3-5-23 16,1-10-42-16,-1 1 0 15,3-1-7-15,3 8 4 16,1-2-6-16,1 8 4 0,1 4-4 15,1 3 4-15,-4-2-4 16,6 15 4-16,-3-2-4 16,-2 6 6-16,1-7-6 15,-2-2 5 1,-1-16-7-16,-2-2-76 0,-2-10-75 16,1 2-4-16</inkml:trace>
          <inkml:trace contextRef="#ctx0" brushRef="#br0" timeOffset="1070.6399">2085-1450 254 0,'7'44'235'16,"-2"-5"-38"-16,1 3-10 16,-1-13-100-16,0-6-15 15,1-7-43-15,-4-7-4 16,-2-6-23-16,-2-2-82 16,-1 1-139-16,-5 0 10 15</inkml:trace>
          <inkml:trace contextRef="#ctx0" brushRef="#br0" timeOffset="1182.3415">2131-963 157 0,'-2'32'76'16,"1"-12"-15"-16,-4-1-85 16,-2-11-26-16</inkml:trace>
          <inkml:trace contextRef="#ctx0" brushRef="#br0" timeOffset="743.8156">2163-2893 367 0,'2'55'237'0,"-7"2"-20"16,3-12-76-16,2 4-52 15,-1-18-50-15,1-1-2 16,3-7-24-16,-10-7 5 16,1-6-9-16,1 1 4 15,-1-6-20-15,2 10-80 16,3 8-131-16,-1 12-19 15,-1 9-119-15</inkml:trace>
          <inkml:trace contextRef="#ctx0" brushRef="#br0" timeOffset="137141.686">1128-756 941 0,'9'0'230'15,"4"-1"84"-15,4-1-257 0,9-1-22 16,4-2 5-16,7 2-7 15,-1 1-4-15,6 1-13 16,-2 1 1-16,14 14-357 16,-7 4 117-16</inkml:trace>
        </inkml:traceGroup>
        <inkml:traceGroup>
          <inkml:annotationXML>
            <emma:emma xmlns:emma="http://www.w3.org/2003/04/emma" version="1.0">
              <emma:interpretation id="{9A93A6E5-382D-455C-AA39-CC3BCD3ADB96}" emma:medium="tactile" emma:mode="ink">
                <msink:context xmlns:msink="http://schemas.microsoft.com/ink/2010/main" type="inkWord" rotatedBoundingBox="5391,13107 5390,13194 5372,13194 5373,13106"/>
              </emma:interpretation>
            </emma:emma>
          </inkml:annotationXML>
          <inkml:trace contextRef="#ctx0" brushRef="#br0" timeOffset="1440.1781">2142-270 324 0,'-3'26'174'0,"4"-4"-19"16,-2-7-92-16,-6-1-190 16,-1-4 14-16</inkml:trace>
        </inkml:traceGroup>
        <inkml:traceGroup>
          <inkml:annotationXML>
            <emma:emma xmlns:emma="http://www.w3.org/2003/04/emma" version="1.0">
              <emma:interpretation id="{C3DCDF95-9A48-44E2-8A87-5127B2903A20}" emma:medium="tactile" emma:mode="ink">
                <msink:context xmlns:msink="http://schemas.microsoft.com/ink/2010/main" type="inkWord" rotatedBoundingBox="5403,13686 5403,13752 5388,13752 5388,13685"/>
              </emma:interpretation>
            </emma:emma>
          </inkml:annotationXML>
          <inkml:trace contextRef="#ctx0" brushRef="#br0" timeOffset="1545.4436">2155 309 308 0,'-2'24'53'0,"-4"0"-53"16,-2-6-68-16</inkml:trace>
        </inkml:traceGroup>
        <inkml:traceGroup>
          <inkml:annotationXML>
            <emma:emma xmlns:emma="http://www.w3.org/2003/04/emma" version="1.0">
              <emma:interpretation id="{097F5AAF-BBC4-440E-9E0B-A772FCB285B0}" emma:medium="tactile" emma:mode="ink">
                <msink:context xmlns:msink="http://schemas.microsoft.com/ink/2010/main" type="inkWord" rotatedBoundingBox="5323,16156 5322,16295 5310,16294 5312,16156"/>
              </emma:interpretation>
            </emma:emma>
          </inkml:annotationXML>
          <inkml:trace contextRef="#ctx0" brushRef="#br0" timeOffset="2051.0922">2063 2779 193 0,'9'55'75'15,"-7"-19"6"-15,-2-9-130 16,-10-6 20-16</inkml:trace>
        </inkml:traceGroup>
        <inkml:traceGroup>
          <inkml:annotationXML>
            <emma:emma xmlns:emma="http://www.w3.org/2003/04/emma" version="1.0">
              <emma:interpretation id="{2FA22E5D-7D26-42FD-AB6D-A4EB7312FF23}" emma:medium="tactile" emma:mode="ink">
                <msink:context xmlns:msink="http://schemas.microsoft.com/ink/2010/main" type="inkWord" rotatedBoundingBox="5389,16800 5380,17839 5245,17838 5254,16799">
                  <msink:destinationLink direction="with" ref="{E56B7BD5-D5D5-4277-8082-BA21AD5593F7}"/>
                </msink:context>
              </emma:interpretation>
            </emma:emma>
          </inkml:annotationXML>
          <inkml:trace contextRef="#ctx0" brushRef="#br0" timeOffset="2452.6181">2050 3853 129 0,'9'56'187'0,"-5"-2"-22"16,4 8 17-16,-3-12-28 15,-2 0-19-15,-5-17-52 16,1-6-12-16,-9-17-39 16,0-5-28-16,-4-10-25 0,-3-3 5 15,4-4-6-15,5 4 7 16,3 10 21-16,7 8 16 15,6 9-8-15,2 10 21 16,1 10 4-16,5 3 18 16,-9-3-1-16,1 2 19 15,-5-14-17-15,0-4 3 16,-6-12-21-16,-3-7-1 16,-2-9-23-16,-5-5-101 15,-5-4-234-15,3 5 36 16</inkml:trace>
          <inkml:trace contextRef="#ctx0" brushRef="#br0" timeOffset="2216.2193">2102 3423 666 0,'0'57'187'0,"6"-1"46"16,-4-15-191-16,-2-1-19 16,-5-10-34-16,-3-4-125 15,-9-10-96-15,3 2-28 16</inkml:trace>
          <inkml:trace contextRef="#ctx0" brushRef="#br0" timeOffset="3507.633">2077 4258 651 0,'2'-19'257'0,"-1"-7"39"16,4 3-171-16,-1-1-20 16,0 4-44-16,0 7 3 15,-4 12-33-15,1 4 6 16,1 8-17-16,0 14 6 15,1 4-14-15,2 8 4 16,-4 4-15-16,-1 6 8 0,0-2-9 16,-3-4 8-16,-2-12-8 15,0-11 7-15,-3-14-7 16,-2-15 9-16,4-8-8 16,-1-15 7-16,3-4-8 15,-1-10 6-15,8 5-10 16,0-7 8-16,5 6-8 15,0-6 7-15,5 11-6 16,-3-3 8-16,-3 11-9 0,-4 5 8 16,7 15-8-16,-7 6 5 15,-3 11-6-15,3 9 7 16,-1 8-6-16,-4 8 12 16,-1 1-2-16,1 4 13 15,-3 4-7-15,5 9 10 16,-3-5-12-16,5 6 5 15,3-6-12-15,0-9 1 16,-1-10-33-16,-10-9-337 16,-4-11 100-16</inkml:trace>
        </inkml:traceGroup>
      </inkml:traceGroup>
    </inkml:traceGroup>
  </inkml:traceGroup>
</inkml:ink>
</file>

<file path=ppt/ink/ink41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9:56.537"/>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1CC4DA80-2D34-43D5-92A0-5F2374256317}" emma:medium="tactile" emma:mode="ink">
          <msink:context xmlns:msink="http://schemas.microsoft.com/ink/2010/main" type="writingRegion" rotatedBoundingBox="1187,14007 4570,14130 4511,15732 1129,15609"/>
        </emma:interpretation>
      </emma:emma>
    </inkml:annotationXML>
    <inkml:traceGroup>
      <inkml:annotationXML>
        <emma:emma xmlns:emma="http://www.w3.org/2003/04/emma" version="1.0">
          <emma:interpretation id="{267C13E2-ABAA-405D-81B5-D9F4CCE12BEE}" emma:medium="tactile" emma:mode="ink">
            <msink:context xmlns:msink="http://schemas.microsoft.com/ink/2010/main" type="paragraph" rotatedBoundingBox="1187,14007 4570,14130 4511,15732 1129,15609" alignmentLevel="1"/>
          </emma:interpretation>
        </emma:emma>
      </inkml:annotationXML>
      <inkml:traceGroup>
        <inkml:annotationXML>
          <emma:emma xmlns:emma="http://www.w3.org/2003/04/emma" version="1.0">
            <emma:interpretation id="{4C908344-D417-4CED-96A2-B885249E2326}" emma:medium="tactile" emma:mode="ink">
              <msink:context xmlns:msink="http://schemas.microsoft.com/ink/2010/main" type="line" rotatedBoundingBox="1187,14007 4570,14130 4511,15732 1129,15609"/>
            </emma:interpretation>
          </emma:emma>
        </inkml:annotationXML>
        <inkml:traceGroup>
          <inkml:annotationXML>
            <emma:emma xmlns:emma="http://www.w3.org/2003/04/emma" version="1.0">
              <emma:interpretation id="{07C764AB-2D56-4F6B-9C37-CEE8076A923F}" emma:medium="tactile" emma:mode="ink">
                <msink:context xmlns:msink="http://schemas.microsoft.com/ink/2010/main" type="inkWord" rotatedBoundingBox="1187,14007 3078,14076 3020,15678 1129,15609"/>
              </emma:interpretation>
              <emma:one-of disjunction-type="recognition" id="oneOf0">
                <emma:interpretation id="interp0" emma:lang="" emma:confidence="1">
                  <emma:literal/>
                </emma:interpretation>
              </emma:one-of>
            </emma:emma>
          </inkml:annotationXML>
          <inkml:trace contextRef="#ctx0" brushRef="#br0">-779 1316 1091 0,'-11'-7'291'0,"-2"4"102"15,1 3-315-15,4-2-7 16,3 1-26-16,-3-1-10 16,7 2-23-16,4-3-50 15,0 1-32-15,7 1-334 16,3-1 58-16</inkml:trace>
          <inkml:trace contextRef="#ctx0" brushRef="#br0" timeOffset="1034.687">-352 1432 498 0,'-9'-1'184'15,"1"-1"49"-15,4 2-131 16,2 2-16-16,5-2-24 16,7 5-13-16,4 6-33 0,16 7-6 15,-1 8 1-15,13 6-257 16,-6-6 87-1</inkml:trace>
          <inkml:trace contextRef="#ctx0" brushRef="#br0" timeOffset="-251.3848">-732 1572 758 0,'-2'-8'304'0,"1"3"29"15,-4 10-201-15,-2 8-29 16,3 6-44-16,-5 15-8 16,3 0-18-16,3 9-2 15,3 0-10-15,5-2-3 16,4-7-5-16,4-2-2 15,5-9-5-15,2-13 2 16,-1-7 0-16,2-11 1 16,4-11 0-16,-6-9-27 15,-1-1-23-15,-5-9-341 16,-8 1 77-16</inkml:trace>
          <inkml:trace contextRef="#ctx0" brushRef="#br0" timeOffset="801.6773">-531 1423 900 0,'-3'-16'294'16,"3"1"54"-16,0 0-220 15,5 6-56-15,-7 0-3 16,4 3-22-16,-1 6-13 15,1 5-18-15,5 13-7 16,6 4-10-16,9 9 0 16,3 0 4-16,9 3 0 15,0-11 1-15,6-4-18 16,-4-9-22-16,-4-8-2 0,-9-10-348 16,-2-12 94-1</inkml:trace>
          <inkml:trace contextRef="#ctx0" brushRef="#br0" timeOffset="489.4768">-526 1650 1060 0,'0'-7'281'0,"0"-6"84"15,2-4-305-15,4-8-16 16,4 1-22-16,6-10-4 16,4 0-9-16,17-8-4 15,0 1-3-15,7-1 2 16,-3 8-3-16,-1 5-2 15,-12 7 2-15,-4 6-2 0,-8 10-17 16,-6-1-34-16,-8 2-96 16,1-1-227-16,-6 4 11 15</inkml:trace>
          <inkml:trace contextRef="#ctx0" brushRef="#br0" timeOffset="234.8832">-451 1223 1118 0,'-7'25'242'0,"4"13"104"0,5 8-326 15,7 4-5-15,3-6-3 16,5-2 0-16,5-13 0 15,5-4-5-15,-3-11-2 16,6 1-6-16,-4-10-16 16,-4-5-48-16,-9-8-294 0,0-9 66 15</inkml:trace>
          <inkml:trace contextRef="#ctx0" brushRef="#br1" timeOffset="23980.9741">-1335 936 1000 0,'-7'2'269'16,"-6"9"78"-16,-3 4-290 0,-5 12-5 15,0-2-23-15,-4 10 19 16,4 1 5-16,0 6-2 16,5-3-19-16,2 5 13 15,4-8-20-15,2-6-10 16,6-10-1-16,4-2 7 16,3-9-15-16,4-2 8 15,3-7-12-15,4-3 11 16,2-9-9-16,6-2 5 15,-3-9-38-15,3-6-44 16,-6-4-350-16,-8-9 69 16</inkml:trace>
          <inkml:trace contextRef="#ctx0" brushRef="#br1" timeOffset="25337.1643">-1235 782 1009 0,'0'-3'298'15,"2"0"62"-15,-2 6-297 0,5 3-23 16,0 6-38-16,3 7 4 16,-2 4-11-16,7 4 13 15,-1 3-9-15,4-1 12 16,3-5-13-16,2 5 9 15,-3-12-10-15,-2-1 10 16,-4-2-11-16,-3-4 10 16,-5-7-9-16,-1 5 11 15,-5-8-9-15,-3 0 12 16,-3 0-9-16,-5-6 10 16,-4-2-11-16,-3-2 9 15,-3 2-12-15,-3-10 10 16,5 5-9-16,3 3 22 15,2 2-6-15,7-1 19 16,4 5-8-16,0 3 10 0,2-1-24 16,11 5 4-16,-5 2-20 15,11-3 10-15,1-2-13 16,9-7 13-16,-6-6-8 16,8-3 12-16,-5-2-10 15,2-1 11-15,-8 6-12 16,-1 5 9-16,-4 3-14 15,-4 3 10-15,-4 4-13 0,3 3 13 16,-5-4-10-16,-2 6 12 16,-1-4-8-16,-3-1 11 15,-3 1-10-15,1 2 9 16,-1-4-12-16,-6-1 4 16,5 2-19-16,-1-4 1 15,1 2-14-15,5 5 8 16,0 2-4-16,2 4 15 15,3 2-1-15,-1-1 13 16,-4-3-7-16,5 6 9 16,-5-1-10-16,2 4 6 15,-2-1-11-15,-2-3 9 16,1-3-6-16,-1-4 10 16,2-4-4-16,4-3 13 15,-1-3-9-15,1-2 10 16,1 0-10-16,0-1 9 0,-2-4-12 15,7 0 11-15,0 1-12 16,3-6 11-16,1-3-11 16,4 3 10-16,0 3-10 15,4-8 11-15,-4 4-11 16,0-2 10-16,-4 5-10 16,-4 0 9-16,-6 7-10 15,-6 2 3-15,-3 6-10 0,-6 3 12 16,2 3-9-16,-3 2 11 15,-1-2-3-15,-3 0 10 16,5 2-10-16,-3-6 10 16,-2 1-10-1,0-5 11-15,-1-1-10 0,-8-7 14 16,7-4-10-16,3 1 10 16,8 1-10-16,5 5 4 15,10 9-12-15,9 2 7 16,4 2-9-16,5 0 7 15,2-5-6-15,9 1 5 16,-3-6-30-16,12-12-342 16,3-3 103-16</inkml:trace>
          <inkml:trace contextRef="#ctx0" brushRef="#br1" timeOffset="24202.382">-1481 675 1074 0,'-7'-2'304'15,"-1"2"83"-15,5 4-317 16,1 0-12-16,2 3-37 16,3 3-1-16,2-1-21 15,3 6-36-15,2-4-352 16,-5-2 102-16</inkml:trace>
          <inkml:trace contextRef="#ctx0" brushRef="#br1" timeOffset="25907.6405">-1017 776 573 0,'9'-22'344'16,"4"0"-9"-16,-3 1-144 15,1 3-17-15,-4 6-82 16,3 4-13-16,-6 5-43 15,1 8-3-15,2 3-27 16,-4 8 5-16,-3 7-12 16,-3 11 14-16,-2 3-8 0,-6 10 14 15,-1-3-12-15,1-3 10 16,4-14-13-16,3-7-28 16,10-22-366-16,5-27 108 15</inkml:trace>
          <inkml:trace contextRef="#ctx0" brushRef="#br0" timeOffset="52996.816">-2083 1364 984 0,'-2'2'328'16,"-1"0"47"-16,6-2-271 0,7-7-44 16,6-4-33-16,10-14-14 15,5-10-3-15,6-20 0 16,-3-4 0-16,-1-12-1 15,-7 3-2-15,-3-4-2 16,-9 19-2-16,-3 6 0 16,-4 19 1-16,-2 14 10 15,-4 17 1-15,4 15 6 16,0 11 0-16,2 15 1 16,2 3-10-16,4 14-1 15,0 1-5-15,7 9 0 16,1-7 7-16,5-1-204 15,0-21-226-15</inkml:trace>
          <inkml:trace contextRef="#ctx0" brushRef="#br0" timeOffset="52628.8022">-1885 2180 1043 0,'-10'20'284'0,"0"-3"90"16,6-4-293-16,5-4-7 16,-2-14-14-16,2-15 3 15,4-17-14-15,8-36-5 16,-2-19-16-16,7-22-2 16,-5 2-12-16,0-5-3 15,-10 25-3-15,4 16 1 16,-12 24-2-16,3 11 6 15,1 23 2-15,-3 10 1 16,1 11-2-16,2 12 2 16,1 1-25-16,3 2-82 15,-3 2 244-15,10-14-604 16,-6-8 201-16</inkml:trace>
        </inkml:traceGroup>
        <inkml:traceGroup>
          <inkml:annotationXML>
            <emma:emma xmlns:emma="http://www.w3.org/2003/04/emma" version="1.0">
              <emma:interpretation id="{AFDDB148-D76B-4B42-808E-3FE3BB6FB8AB}" emma:medium="tactile" emma:mode="ink">
                <msink:context xmlns:msink="http://schemas.microsoft.com/ink/2010/main" type="inkWord" rotatedBoundingBox="3629,14415 4558,14449 4551,14635 3623,14602">
                  <msink:destinationLink direction="with" ref="{981896A9-B2BC-47FF-B889-3C1C5D1FFFA2}"/>
                </msink:context>
              </emma:interpretation>
              <emma:one-of disjunction-type="recognition" id="oneOf1">
                <emma:interpretation id="interp1" emma:lang="" emma:confidence="1">
                  <emma:literal/>
                </emma:interpretation>
              </emma:one-of>
            </emma:emma>
          </inkml:annotationXML>
          <inkml:trace contextRef="#ctx0" brushRef="#br1" timeOffset="22806.4653">1307 1141 404 0,'-47'-3'254'0,"-5"0"-18"16,8-4-80-16,-6-4-45 16,11 3-49-16,-3-4-1 15,11 1-13-15,2 1-9 16,4 4-8-16,-1-1 2 16,7 4-9-16,-2 0 1 15,-3 1-5-15,-2 7 3 16,6 3-4-16,-11-2-2 15,-3 1-6-15,0 1 2 16,0-5-3-16,-8-6 0 16,6 0 0-16,1 3 2 15,5 0-1-15,3 3 2 16,6 4-2-16,0 2-1 0,3 1-4 16,-3 10-3-16,3 1-2 15,-3 5-20-15,9-2 32 16,9-6-351-16,5-20 109 15</inkml:trace>
        </inkml:traceGroup>
      </inkml:traceGroup>
    </inkml:traceGroup>
  </inkml:traceGroup>
</inkml:ink>
</file>

<file path=ppt/ink/ink41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1:13.35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40EDB7D-FD51-445D-A39F-156F2CBDA594}" emma:medium="tactile" emma:mode="ink">
          <msink:context xmlns:msink="http://schemas.microsoft.com/ink/2010/main" type="inkDrawing" rotatedBoundingBox="8134,15300 15025,13471 15194,14105 8302,15935" semanticType="underline" shapeName="Other">
            <msink:sourceLink direction="with" ref="{38EE393A-571C-416C-990B-E8226F51A0A1}"/>
            <msink:sourceLink direction="with" ref="{EA5D2367-D45B-4C4B-A11E-270D7C729241}"/>
          </msink:context>
        </emma:interpretation>
      </emma:emma>
    </inkml:annotationXML>
    <inkml:trace contextRef="#ctx0" brushRef="#br0">58 1336 597 0,'-20'-3'260'0,"11"8"26"0,-3 4-151 16,7 4-49-16,-1 8-15 16,6 5-49-16,-5 7-7 15,5-2 0-15,2 8-1 16,6-4-3-16,3 9 1 15,9-7-4-15,12 9-1 16,1-9 0-16,12 2 4 16,4-8-3-16,15-7 3 15,1-11 0-15,15 0-2 16,1-6-3-16,15-11 1 16,-6 1-4-16,18-16 3 15,-8-4 0-15,23-18 5 16,-12 1 1-16,18-12 4 15,-12 2 1-15,16-9 0 16,-18 9-4-16,17 0-2 0,-24 9-4 16,8 1-2-16,-21 9-2 15,9-5-2-15,-18 10 1 16,19-5-1-16,-9-1 0 16,11-10 1-16,-6 0 0 15,17-22 1-15,-12-2 0 16,17-9 1-16,-11 7-1 15,14-10 0-15,-14 17-1 16,13-3-1-16,-10 14-1 0,20-5 1 16,-17 11-1-16,25-9 1 15,-13 4-1-15,16-5 1 16,-18 6 0-16,18-3 0 16,-16 9 0-1,6 5 0-15,-15 6 1 0,9 7 3 16,-18 11-1-16,-3 6 1 15,-15 6 1-15,5 4 3 16,-20 0-2-16,11 4 1 16,-8 2-1-16,11 4 0 15,-19 2-4-15,6 0-1 16,-10-6 1-16,12 0 3 16,-7-8 4-16,14-2 8 15,-1-4 2-15,12-7 1 16,-15-1-2-16,2-1-3 0,-11-7-7 15,5-9-26-15,-16 6-312 16,-3-2-63-16,-20-1-108 16</inkml:trace>
  </inkml:traceGroup>
</inkml:ink>
</file>

<file path=ppt/ink/ink41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1:09.84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3CC6D89-5FD4-4DC4-992C-D0A8A2442BD4}" emma:medium="tactile" emma:mode="ink">
          <msink:context xmlns:msink="http://schemas.microsoft.com/ink/2010/main" type="inkDrawing" rotatedBoundingBox="7033,15061 8867,14987 8874,15174 7041,15247" semanticType="scratchOut" shapeName="Other"/>
        </emma:interpretation>
      </emma:emma>
    </inkml:annotationXML>
    <inkml:trace contextRef="#ctx0" brushRef="#br0">154 167 535 0,'-16'-1'347'16,"-2"1"-33"-16,2 3-125 0,0-5-30 15,3 4-77-15,3-4-4 16,2-2-13-16,3-1 7 16,3 1-14-16,2 0 1 15,2-6-12-15,0 5-7 16,1 2-19-16,2-2-6 16,-2 2-9-16,3 3-5 15,3 0-4-15,2 0 2 16,2-5 0-16,5 5-1 15,1-2 1-15,7 5 0 16,-3-6 1-16,4 8 1 16,-2 0-1-16,2 5 1 15,-2-2 0-15,7 0-2 16,-3-3-1-16,5 3 0 16,-3-7 1-16,8-4 0 15,-3 0 2-15,8 0 0 0,-1-7 1 16,11-1 0-16,-5-2-1 15,7 0 0-15,-4 0 2 16,2 1-1-16,-9 3 1 16,-1 4-1-16,-13-3 0 15,-4 4-2-15,-9 4 1 16,-2-3 1-16,2 3-2 16,3 3 2-16,0-3 0 0,12-5-1 15,4 1-1-15,5-8 1 16,2 3-1-16,8-3 0 15,-7 2 0-15,2 4 0 16,-12 1 0-16,2 8-1 16,-10 2 0-16,-2 5 1 15,-6-4 0-15,1 6 0 16,-2-6 2-16,4 2 0 16,1-4-1-16,6-1 0 15,-1-3 1-15,4-3 0 16,-4-4-1-16,-4-3 1 15,0 7-2-15,-4 2 0 16,-12-1-1-16,0 7 0 16,-1 0 0-16,-7-5 0 15,-2-2 2-15,4 4 0 0,-2-2 0 16,1 1 1-16,1 1 0 16,-1 1 0-16,-1-1-1 15,2-2 1-15,-2 0-2 16,2 3 2-16,-1-6-2 15,-2 1 1-15,-1 2 1 16,0 2-1-16,-4-5 0 0,-1 9 2 16,-1-1-1-1,-5-4-1-15,0 4 0 0,-1-3 1 16,-4-5 0-16,-2-4 0 16,1 6 0-16,-9-6 0 15,1 2-1-15,-7 5 0 16,-2 0 0-16,-3 0-1 15,-3 2 1-15,-5-4-1 16,5 6 1-16,-8-4-1 16,3-4 0-16,-5 1 0 15,11 5-1-15,-4-4 1 16,2-1 1-16,-2 8-2 16,6 1 2-16,-16 1-1 15,6-3 0-15,-6 6 0 16,3-3 0-16,-6-1 0 15,6 1 0-15,-6-6 0 16,6 6 1-16,-3-4-1 0,9 4 0 16,-1-4 0-16,8 7 0 15,-5-6 0-15,12-2 0 16,-4-4 0-16,9-2 1 16,6 2 0-16,6 0 1 15,0-1-1-15,4 1 0 16,3 2-1-16,0-6 1 15,0-1-1-15,6 6 0 16,-3-1 1-16,0 2-1 0,-1 0-1 16,1 3 1-16,-5-1-2 15,5-2 0-15,-1 3 0 16,4 2 2-16,1 3-2 16,1 0 0-16,0-1-1 15,1-6 0-15,7 4-4 16,2-5 3-16,11-1-2 15,4 1 0-15,15 1 3 16,6-4 1-16,7-2 2 16,5 0 1-16,11-3 2 15,-6-1-1-15,10-3 0 16,-2 4 0-16,9-3 0 16,-9 3-1-16,7 1-1 15,-13 10 1-15,1-8-1 16,-9 7 0-16,10-4 1 15,-9 2 0-15,8-3 0 0,-2 0-1 16,4 1 1-16,-11 1-1 16,6-2 1-16,-10-1-1 15,2 4 0-15,-14 0 1 16,-2 2-1-16,-15 1-1 16,-4 4 1-16,-12-1-2 15,-2 2 0-15,-4 0 1 16,-2 4 0-16,0-9 0 0,2 0 2 15,-4 4 0 1,0-4-1-16,1-1 2 0,-4 4 1 16,-8-1-2-16,-7-2 1 15,-7-1 0-15,-15-4-1 16,-4 1-1-16,-7 1 1 16,1 3-1-16,-8 0 1 15,5-1 1-15,-12-2-1 16,2-4-1-16,-3-4 1 15,11-1 0-15,-17-3 0 16,9 1 0-16,-8-2 0 16,-2 10-1-16,-14-1 0 15,13 4 0-15,-10 4 1 16,16 5-1-16,-3-5 0 16,18-4 0-16,-2 3 0 0,17-3 1 15,-11 0-1-15,14-3 0 16,-7 7 0-16,7 0 0 15,-2 5 0-15,8 1 0 16,0 3 0-16,7-10-1 16,5 4 1-16,6-7 0 15,3 1 0-15,5-2-1 16,3 9-1-16,6-8-2 0,9 2-2 16,3-2-2-1,15 6 0-15,11-4 3 0,16-1 2 16,9 7 2-16,14-6 2 15,-2-7 0-15,14-3 1 16,-10 3-1-16,7-3 0 16,-9 3 1-16,10 4-2 15,-11 4 1-15,6-5-1 16,-12 2 0-16,12 0 0 16,-9-8 0-16,9-10 0 15,-10 5 0-15,8-9 0 16,-17 7 1-16,-4 10-1 15,-19 10-2-15,-7 8-2 16,-16 6-2-16,-10-1-1 16,-7-3 1-16,-3-4 2 15,-1-3 2-15,-1-4 2 16,1-3 2-16,-4-4 1 0,4 3 0 16,-1-8 1-16,-1 1 1 15,-3 3-22-15,-8 7-41 16,-19 15-363-16,-12 21 85 15</inkml:trace>
  </inkml:traceGroup>
</inkml:ink>
</file>

<file path=ppt/ink/ink41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1:10.94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C0F8543-E7C6-4202-B133-D94C59CB4459}" emma:medium="tactile" emma:mode="ink">
          <msink:context xmlns:msink="http://schemas.microsoft.com/ink/2010/main" type="inkDrawing" rotatedBoundingBox="7314,14734 7352,15791 7115,15800 7076,14742" semanticType="callout" shapeName="Other">
            <msink:sourceLink direction="with" ref="{E51098A0-BE9B-4233-9068-3C41B6BBE47E}"/>
            <msink:sourceLink direction="with" ref="{B4973212-6C64-49F3-80FC-8609196C6C62}"/>
          </msink:context>
        </emma:interpretation>
      </emma:emma>
    </inkml:annotationXML>
    <inkml:trace contextRef="#ctx0" brushRef="#br0">2 173 714 0,'2'-41'265'16,"1"7"47"-16,2-2-168 15,0 9-23-15,-2 6-5 16,0 8-38-16,-1 9-27 16,-2 14-28-16,-2 19-12 15,-1 12-19-15,-3 22-1 16,-1 5 10-16,4 12 2 16,3-7 0-16,2 8 0 15,2-11-1-15,3 9-1 16,-4-4 0-16,2 12 0 0,0-9 0 15,-3-3 0-15,-2-17-1 16,-2-9 2-16,0-22 3 16,-1-12 37-16,1-14 23 15,-2-12 23-15,0-16 5 16,1-25-2-16,3-8-34 16,2-23-23-16,4-6-24 0,6-17-2 15,-1 12-4 1,2-18 1-16,-3 13-2 0,-2 4 1 15,-5 20-1-15,-5 7-2 16,-3 31-1-16,1 11-4 16,-3 14-5-16,1 12-3 15,-1 13 1-15,-1 12-1 16,2 7 3-16,2 17 5 16,3 4 2-16,2 9 0 15,9-4-1-15,3 7 1 16,3-5 0-16,0 2 0 15,-1-4 2-15,-2-3-1 16,-6-11 1-16,-3-11 1 16,-2-17 1-16,-2-13 6 15,-2-13 1-15,2-19 2 16,0-5 2-16,-1-16-1 16,1-4-6-16,-2-16 0 15,-1 7-3-15,-2-8 0 0,-1 12-1 16,-4 9-3-16,2 21-4 15,-2 21-6-15,2 29-3 16,0 28 0-16,1 16 1 16,7 24 4-16,5 5 6 15,8 11 4-15,7-11-16 16,12 7-74-16,4-17-23 0,12-1-344 16,-5-36 29-16</inkml:trace>
  </inkml:traceGroup>
</inkml:ink>
</file>

<file path=ppt/ink/ink41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1:12.08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D5C149D-1A2D-4718-9004-E10F911A8D81}" emma:medium="tactile" emma:mode="ink">
          <msink:context xmlns:msink="http://schemas.microsoft.com/ink/2010/main" type="inkDrawing" rotatedBoundingBox="8952,14651 8975,15528 8706,15535 8684,14658" shapeName="Other"/>
        </emma:interpretation>
      </emma:emma>
    </inkml:annotationXML>
    <inkml:trace contextRef="#ctx0" brushRef="#br0">212 70 1009 0,'-12'-9'251'0,"-4"11"79"15,5 11-297-15,-10 19-13 16,0 11-15-16,-5 23-3 15,6 9 1-15,6 14 2 16,9-1 1-16,8 7 1 16,8-19-3-16,4-1 1 15,1-15 0-15,7-11 0 16,-4-20 2-16,1-10 5 16,-2-14 6-16,1-19 13 15,1-14 3-15,-4-16 6 16,-3-9-5-16,-3-20-3 0,-10 3-14 15,-12-18-5 1,-4 11-6-16,-8-5-4 0,-2 21-2 16,1 6-2-16,3 26-1 15,-4 14-4-15,8 15-1 16,-6 24-2-16,3 17-1 16,3 19 1-16,3 8 2 15,2 16 2-15,8-8 3 16,2 2 1-16,8-18 0 0,5-1 1 15,-4-19 1-15,9-7 2 16,-1-15 3-16,1-14 9 16,-4-18 5-16,10-17 6 15,-6-16 0-15,1-24 0 16,-1-9-10-16,-2-25-2 16,-7 1-7-16,-1-6-2 15,-7 20-1-15,-1 13 0 16,-5 36-5-16,-2 18-3 15,1 22-3-15,-3 17-2 16,6 10-2-16,1 13 3 16,5 3 2-16,8 16 1 15,3 2 3-15,6 12 2 16,7-4 0-16,-1 8 1 16,-6-9 1-16,3-4-1 15,-5-16 0-15,-9-8 0 16,1-13 1-16,1-12 1 0,-7-10 3 15,-4-11 18 1,0-7 4-16,-7-19 6 0,-1-6-2 16,-4-19-1-16,4-6-17 15,-1-25-6-15,7 3-3 16,-1-13-1-16,4 13-2 16,-1 9 0-16,-2 28-2 0,4 13-3 15,-6 22-4-15,1 9-2 16,1 10 0-16,0 11-1 15,-3 5 2-15,6 15 1 16,2 7 3-16,3 22-1 16,4 8 2-16,4 15 1 15,-4-2 1-15,6 10 0 16,-8-19 1-16,-2 1-36 16,0-18-36-16,13-5-354 15,-3-27 69-15</inkml:trace>
  </inkml:traceGroup>
</inkml:ink>
</file>

<file path=ppt/ink/ink4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3:48.42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8CA09E9-9DDD-4332-A29B-83C6C5176373}" emma:medium="tactile" emma:mode="ink">
          <msink:context xmlns:msink="http://schemas.microsoft.com/ink/2010/main" type="writingRegion" rotatedBoundingBox="25121,3839 25492,3839 25492,3882 25121,3882">
            <msink:destinationLink direction="with" ref="{CDD0CFD9-AC47-48CE-8FDC-C178AEABCBF0}"/>
          </msink:context>
        </emma:interpretation>
      </emma:emma>
    </inkml:annotationXML>
    <inkml:traceGroup>
      <inkml:annotationXML>
        <emma:emma xmlns:emma="http://www.w3.org/2003/04/emma" version="1.0">
          <emma:interpretation id="{60A56F4C-4153-4E5C-97AD-DADC122F082C}" emma:medium="tactile" emma:mode="ink">
            <msink:context xmlns:msink="http://schemas.microsoft.com/ink/2010/main" type="paragraph" rotatedBoundingBox="25121,3839 25492,3839 25492,3882 25121,3882" alignmentLevel="1"/>
          </emma:interpretation>
        </emma:emma>
      </inkml:annotationXML>
      <inkml:traceGroup>
        <inkml:annotationXML>
          <emma:emma xmlns:emma="http://www.w3.org/2003/04/emma" version="1.0">
            <emma:interpretation id="{E358CA69-530E-4895-8DB1-7EB5B841D0E8}" emma:medium="tactile" emma:mode="ink">
              <msink:context xmlns:msink="http://schemas.microsoft.com/ink/2010/main" type="line" rotatedBoundingBox="25121,3839 25492,3839 25492,3882 25121,3882"/>
            </emma:interpretation>
          </emma:emma>
        </inkml:annotationXML>
        <inkml:traceGroup>
          <inkml:annotationXML>
            <emma:emma xmlns:emma="http://www.w3.org/2003/04/emma" version="1.0">
              <emma:interpretation id="{DE4915D8-626C-4593-9A57-4B43FECBFEE2}" emma:medium="tactile" emma:mode="ink">
                <msink:context xmlns:msink="http://schemas.microsoft.com/ink/2010/main" type="inkWord" rotatedBoundingBox="25121,3839 25492,3839 25492,3882 25121,3882">
                  <msink:destinationLink direction="with" ref="{E8142906-1AF0-410F-9BD8-AECB0EA59BCA}"/>
                </msink:context>
              </emma:interpretation>
            </emma:emma>
          </inkml:annotationXML>
          <inkml:trace contextRef="#ctx0" brushRef="#br0">-3939-1266 1013 0,'-13'1'293'0,"-5"3"81"16,-1 4-290-16,0 3-14 15,2-3-34-15,-2 0 2 16,4-5-28-16,-3-4 7 16,-1-1-15-16,-5-3 12 15,-9 0-38-15,-4 1-15 16,-13 0-353-16,-20 9 81 16</inkml:trace>
        </inkml:traceGroup>
      </inkml:traceGroup>
    </inkml:traceGroup>
  </inkml:traceGroup>
</inkml:ink>
</file>

<file path=ppt/ink/ink420.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10:18:29.090"/>
    </inkml:context>
    <inkml:brush xml:id="br0">
      <inkml:brushProperty name="width" value="0.09333" units="cm"/>
      <inkml:brushProperty name="height" value="0.09333" units="cm"/>
      <inkml:brushProperty name="fitToCurve" value="1"/>
    </inkml:brush>
    <inkml:context xml:id="ctx1">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1" timeString="2021-11-23T10:17:39.983"/>
    </inkml:context>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FBCA3777-7035-4F5A-88ED-2ECCC201B88A}" emma:medium="tactile" emma:mode="ink">
          <msink:context xmlns:msink="http://schemas.microsoft.com/ink/2010/main" type="writingRegion" rotatedBoundingBox="12945,15143 8189,19709 7303,18787 12060,14221"/>
        </emma:interpretation>
      </emma:emma>
    </inkml:annotationXML>
    <inkml:traceGroup>
      <inkml:annotationXML>
        <emma:emma xmlns:emma="http://www.w3.org/2003/04/emma" version="1.0">
          <emma:interpretation id="{521BD79F-4C2E-4F8E-81A7-E2A1B7EDD943}" emma:medium="tactile" emma:mode="ink">
            <msink:context xmlns:msink="http://schemas.microsoft.com/ink/2010/main" type="paragraph" rotatedBoundingBox="12945,15143 8189,19709 7303,18787 12060,14221" alignmentLevel="1"/>
          </emma:interpretation>
        </emma:emma>
      </inkml:annotationXML>
      <inkml:traceGroup>
        <inkml:annotationXML>
          <emma:emma xmlns:emma="http://www.w3.org/2003/04/emma" version="1.0">
            <emma:interpretation id="{BF6EECD0-B71B-41FF-81AD-495AEEB36584}" emma:medium="tactile" emma:mode="ink">
              <msink:context xmlns:msink="http://schemas.microsoft.com/ink/2010/main" type="line" rotatedBoundingBox="12945,15143 8189,19709 7303,18787 12060,14221"/>
            </emma:interpretation>
          </emma:emma>
        </inkml:annotationXML>
        <inkml:traceGroup>
          <inkml:annotationXML>
            <emma:emma xmlns:emma="http://www.w3.org/2003/04/emma" version="1.0">
              <emma:interpretation id="{EA5D2367-D45B-4C4B-A11E-270D7C729241}" emma:medium="tactile" emma:mode="ink">
                <msink:context xmlns:msink="http://schemas.microsoft.com/ink/2010/main" type="inkWord" rotatedBoundingBox="12200,14368 12189,14379 12178,14367 12189,14356">
                  <msink:destinationLink direction="with" ref="{E40EDB7D-FD51-445D-A39F-156F2CBDA594}"/>
                </msink:context>
              </emma:interpretation>
            </emma:emma>
          </inkml:annotationXML>
          <inkml:trace contextRef="#ctx0" brushRef="#br0">8933 987 0,'0'0'0,"0"0"16,0 0-1</inkml:trace>
        </inkml:traceGroup>
        <inkml:traceGroup>
          <inkml:annotationXML>
            <emma:emma xmlns:emma="http://www.w3.org/2003/04/emma" version="1.0">
              <emma:interpretation id="{38EE393A-571C-416C-990B-E8226F51A0A1}" emma:medium="tactile" emma:mode="ink">
                <msink:context xmlns:msink="http://schemas.microsoft.com/ink/2010/main" type="inkWord" rotatedBoundingBox="12460,15608 10933,17074 10048,16152 11575,14686">
                  <msink:destinationLink direction="with" ref="{90438974-BD54-47B7-B625-44406508B4F3}"/>
                  <msink:destinationLink direction="with" ref="{E40EDB7D-FD51-445D-A39F-156F2CBDA594}"/>
                </msink:context>
              </emma:interpretation>
              <emma:one-of disjunction-type="recognition" id="oneOf0">
                <emma:interpretation id="interp0" emma:lang="" emma:confidence="1">
                  <emma:literal/>
                </emma:interpretation>
              </emma:one-of>
            </emma:emma>
          </inkml:annotationXML>
          <inkml:trace contextRef="#ctx1" brushRef="#br0">7937 2763 1136 0,'-6'9'295'16,"-10"11"95"-16,-2 4-314 16,-10 17-36-16,1-2 1 15,-2 6-10-15,4-4-6 16,11-7-9-16,7-12 1 0,9-7-13 15,6-10 1-15,6-7-4 16,4-3 6-16,5-6-7 16,3 1 7-16,5-1-6 15,-4 3 4-15,7 3-8 16,-1 7 6-16,1 2-7 16,-6 11 7-16,2 8-9 15,-9 3 9-15,-3 6-9 16,-6 1 11-16,-6 1-7 15,-9-7 7-15,-5 7-1 16,-2-5 14-16,-9 6 16 16,-4-8 19-16,-5 2 13 15,-4-3 9-15,-10-5-8 16,4-8-15-16,-2-6-19 16,6-4-12-16,6-6-15 15,10-4 2-15,5 4-36 16,10 0-45-16,8-2-97 0,5 2 69 15,12-5-408-15,4-12 95 16</inkml:trace>
          <inkml:trace contextRef="#ctx1" brushRef="#br0" timeOffset="-449.3669">7391 2954 990 0,'3'-3'335'0,"-5"22"28"16,2 6-235-16,0 17-113 15,2 3-3-15,1 7 0 16,2-2 10-16,3 5-4 15,4-9 4-15,1 4-9 16,-2-8 0-16,-1-3-10 16,-4-11 4-16,-1-10-41 15,-3-7 100-15,1-16-458 16,-1-19 149-16</inkml:trace>
          <inkml:trace contextRef="#ctx1" brushRef="#br1" timeOffset="126485.0341">8468 1480 1188 0,'3'-15'365'15,"-6"7"91"-15,1 9-345 16,5 8-24-16,-1 4-45 16,3 9 4-16,1 9-34 0,4 8 7 15,2 0-8-15,2 5 7 16,-1-5-19-16,3 8-7 15,-3-7-81-15,0 15-379 16,-6-9 85-16</inkml:trace>
          <inkml:trace contextRef="#ctx1" brushRef="#br1" timeOffset="126143.6732">8126 1820 878 0,'11'-31'367'0,"-8"15"57"15,-8 10-208-15,-1 4-68 16,-5 7-49-16,-7 19-6 16,-3 12-62-16,-9 19-4 15,1 2-22-15,2 3 15 16,12-13-11-16,5-8 8 15,14-13-12-15,5-7 8 0,7-6-16 16,7-3 7-16,3-5-8 16,8-5 8-16,0-2-7 15,10-1 9 1,-7 0-9-16,4 3 9 0,-9 0-9 16,4 4 9-16,-15 5-12 15,3 7 11-15,-11 2-11 16,4 6 12-16,-9 4-12 15,-2-1 12-15,-4-4-11 0,-10-4 16 16,0-2-3-16,-12-3 33 16,-1 6-5-16,-15-3 22 15,4 5-11-15,-17 0 9 16,1-6-31-16,-6 6 4 16,12-3-20-16,1 0 4 15,12-6-16-15,8 7 11 16,10-9-23-16,8-1-59 15,7-2-63-15,13-5 421 16,4-4-827-16,0-4 369 16</inkml:trace>
          <inkml:trace contextRef="#ctx1" brushRef="#br1" timeOffset="125652.2043">7686 2081 815 0,'-3'-29'359'0,"3"-7"30"16,3 9-172-16,-6 2-69 16,1 9-23-16,-1 5 13 15,3 6-47-15,0 10-11 0,2 6-54 16,2 14-7-16,3 9-27 16,1 24 12-16,0 5-10 15,5 17 14-15,2-7-9 16,1-2 10-16,-5-21-11 15,7-9-6-15,-8-18-43 16,3-15-70-16,-2-11-19 16,1-12-341-16,-4-11 47 0</inkml:trace>
        </inkml:traceGroup>
        <inkml:traceGroup>
          <inkml:annotationXML>
            <emma:emma xmlns:emma="http://www.w3.org/2003/04/emma" version="1.0">
              <emma:interpretation id="{DBD27121-E8BF-408F-BC5D-9CC96656832E}" emma:medium="tactile" emma:mode="ink">
                <msink:context xmlns:msink="http://schemas.microsoft.com/ink/2010/main" type="inkWord" rotatedBoundingBox="9628,17819 7934,19444 7424,18913 9117,17287"/>
              </emma:interpretation>
              <emma:one-of disjunction-type="recognition" id="oneOf1">
                <emma:interpretation id="interp1" emma:lang="" emma:confidence="1">
                  <emma:literal/>
                </emma:interpretation>
              </emma:one-of>
            </emma:emma>
          </inkml:annotationXML>
          <inkml:trace contextRef="#ctx1" brushRef="#br1" timeOffset="164766.011">5668 4543 528 0,'7'-11'349'0,"-2"-4"-21"0,0 11-96 15,-2-1-78-15,-2 8-56 16,-1 5-36-16,-6 12-24 16,-10 9-22-16,-2 8-3 15,-6 15-11-15,-2-3 10 0,1 9-11 16,6-11 10-16,3-5-10 15,3-13 9-15,4-4-8 16,5-19 11-16,-1-4-3 16,2-10 10-16,-1-10-9 15,4-10 8-15,5-11-12 16,2 0 3-16,-1 1-12 16,5 3 10-16,-2 8-13 15,-6 12 11-15,-3 7-16 16,3 7 8-16,-1 12-13 15,3 5 10-15,-1 7-8 16,6 6 14-16,3 3-8 16,0-2 13-16,2-1-11 15,-1-8 11-15,7-3-10 16,-8-7 12-16,2-4-10 16,0-4 10-16,-6 0-9 0,-4-3 9 15,-3 0-9 1,-5-2 10-16,-6-2-7 0,-5-3 8 15,-4-3-9-15,0-1 8 16,-1-4-10-16,1-1 9 16,0-5-11-16,-1 5 10 15,-3-4-11-15,5 4 10 16,-1 0-8-16,8 3 11 0,2 3-9 16,6 4 9-1,10 3-10-15,7 4 6 0,6 4-11 16,8-2 10-16,12 5-10 15,-2-1 12-15,6-7-48 16,2-3 0-16,0-9-358 16,-11-4 78-16</inkml:trace>
          <inkml:trace contextRef="#ctx1" brushRef="#br1" timeOffset="165673.3663">5866 4519 965 0,'-1'-8'282'0,"-4"13"49"16,3 16-245-16,-1 5-85 15,3 13 9-15,1 1-9 0,8 7 12 16,4-4-7-16,3-3 10 16,2-14-12-16,4-10 10 15,-2-11-7-15,1-21 9 16,2-10-9-16,-6-11 8 16,-5-4-11-16,-6 1 5 15,-12 9-10-15,-7 6 6 16,-5 12-11-16,-3 17 7 15,5 9-9-15,-1 17 8 16,6 8-6-16,11 14 12 16,7-5-21-16,6-7-338 15,4-17 113-15</inkml:trace>
          <inkml:trace contextRef="#ctx1" brushRef="#br1" timeOffset="164972.463">5933 4412 1085 0,'-8'7'233'0,"-1"5"110"16,3 3-311-16,1 5-13 15,4-1 9-15,5-1-12 16,1-4 1-16,8 3-11 0,2-6 4 16,1-3-40-16,-5-6 20 15,6-2-350-15,-11-7 89 16</inkml:trace>
          <inkml:trace contextRef="#ctx1" brushRef="#br1" timeOffset="163843.8137">5303 4694 1030 0,'-8'21'217'15,"-3"13"109"-15,0 5-293 16,-6 20 1-16,-2-3 13 16,1 13-8-16,2-11-4 15,0 10-13-15,6-14-5 0,3-9-13 16,4-13 7-16,5-7 447 16,4-17-817-16,6-5 424 15</inkml:trace>
          <inkml:trace contextRef="#ctx1" brushRef="#br1" timeOffset="163620.0404">4940 4819 1109 0,'-5'5'290'0,"7"-5"77"16,1 3-311-16,2 4-38 16,5-1-7-16,8 2-13 15,3 4 11-15,11-1-10 16,2 0 10-16,7-1-9 15,-11-7 9-15,5-3-36 16,-11-5-11-16,-3-9-339 16,0-6 80-16</inkml:trace>
          <inkml:trace contextRef="#ctx1" brushRef="#br0" timeOffset="190697.2487">4475 5249 1137 0,'6'-3'274'16,"9"9"95"-16,7 1-311 15,3 1-38-15,10 2 12 16,1-2 0-16,6 0-1 15,-1 0-7-15,4 2-5 16,-8-1-12-16,-7 12-1 16,-12 7 9-16,-15 16 11 15,-15 9 5-15,-17 19 4 16,-6-4-1-16,-12 10-9 16,-1-13-6-16,-5 3 80 0,17-16-536 15,4-7 212-15</inkml:trace>
          <inkml:trace contextRef="#ctx0" brushRef="#br1" timeOffset="110872.0822">6309 4385 0,'0'0'15,"0"0"-15</inkml:trace>
        </inkml:traceGroup>
      </inkml:traceGroup>
    </inkml:traceGroup>
  </inkml:traceGroup>
</inkml:ink>
</file>

<file path=ppt/ink/ink42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1:37.475"/>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B8DE4BA7-09A5-4092-8AC5-194C85E6D784}" emma:medium="tactile" emma:mode="ink">
          <msink:context xmlns:msink="http://schemas.microsoft.com/ink/2010/main" type="inkDrawing" rotatedBoundingBox="7203,15691 7213,14494 7291,14495 7280,15692" semanticType="callout" shapeName="Other">
            <msink:sourceLink direction="to" ref="{B4973212-6C64-49F3-80FC-8609196C6C62}"/>
            <msink:sourceLink direction="to" ref="{47A86B01-ADE0-4062-98A6-22FE5A933DAC}"/>
          </msink:context>
        </emma:interpretation>
      </emma:emma>
    </inkml:annotationXML>
    <inkml:trace contextRef="#ctx0" brushRef="#br0">57 19 620 0,'-2'-13'269'0,"-4"8"24"15,4 6-156-15,-1 12-33 16,-2 13-35-16,0 13-16 16,2 3-13-16,-4 17-4 15,4 1 8-15,-2 11 0 16,4 1 4-16,-3 7-11 15,3-6-3-15,2 13-16 16,-1-13-4-16,0-3-12 16,2-12 6-16,0-3-4 0,-1-21 10 15,-1-6-7-15,3-12 11 16,1-5-1-16,-4-6 9 16,0-10 9-16,-2-6 10 15,0-16-7-15,-1-9 2 16,2-23-14-16,2-4-11 15,2-19-13-15,1-3 5 16,1-19-10-16,-2 7 9 16,2-7-11-16,-2 20 11 0,-1 11-10 15,-1 26 10-15,-2 18-9 16,-3 17 8-16,-1 4-12 16,2 10 8-16,-2 11-15 15,0 8 7-15,1 23-9 16,-1 14 10-16,0 22-6 15,0 6 13-15,5 6-6 16,0-9 10-16,3 8-8 16,1-20 10-16,0-3-10 15,1-16 12-15,-3-13-9 16,-1-20 10-16,4-12-6 16,-3-17 12-16,0-24-7 15,2-15 10-15,3-17-11 16,-4-18 5-16,4-24-11 15,-4 13 3-15,-3 2-9 0,-3 19 9 16,-2 19-11-16,0 33 4 16,2 29-15-16,-4 24 6 15,4 34-10-15,-2 13 12 16,-1 27-3-16,2 0 15 16,4 17-7-16,2-13 11 15,4 9-11-15,6-19 10 16,-1-11-5-16,1-30-28 15,1-27-403-15,-10-41 126 0</inkml:trace>
  </inkml:traceGroup>
</inkml:ink>
</file>

<file path=ppt/ink/ink42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1:38.986"/>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E672531B-B553-4AF9-9911-49A27F982C66}" emma:medium="tactile" emma:mode="ink">
          <msink:context xmlns:msink="http://schemas.microsoft.com/ink/2010/main" type="inkDrawing" rotatedBoundingBox="8030,15484 8049,14612 8226,14616 8206,15488" semanticType="scratchOut" shapeName="Other">
            <msink:sourceLink direction="with" ref="{47A86B01-ADE0-4062-98A6-22FE5A933DAC}"/>
          </msink:context>
        </emma:interpretation>
      </emma:emma>
    </inkml:annotationXML>
    <inkml:trace contextRef="#ctx0" brushRef="#br0">18 234 752 0,'-8'-13'339'16,"3"5"18"-16,0 5-154 16,4 3-91-16,2 6-27 15,1 6-25-15,1 13-19 16,2 8-14-16,5 22-10 15,-2 2 10-15,0 17-10 16,-1-2 7-16,5 6-12 16,-5-13 6-16,3-2-16 15,-2-21 9-15,2-13-6 16,-9-19 13-16,4-13-2 16,0-17 14-16,5-20-10 0,-4-14 4 15,4-17-14-15,1-4 2 16,-6-12-13-16,-5 7 10 15,2 2-11-15,-7 18 10 16,0 8-11-16,0 23 11 16,3 18-17-16,-4 19 9 15,4 18-13-15,-6 6 10 16,2 22-11-16,-1 3 15 0,1 12-9 16,-1-2 13-16,2 11-10 15,2-13 11-15,2-4-10 16,-1-17 11-16,4-12-9 15,1-17 15-15,0-18-6 16,-3-17 13-16,5-19-12 16,-5-8 9-16,-2-14-12 15,-3 6 4-15,1-14-12 16,-3 14 10-16,-3-3-9 16,-1 9 9-16,1 4-9 15,1 17 9-15,-3 9-14 16,6 14 8-16,1 13-14 15,2 8 9-15,-2 17-13 16,5 7 13-16,1 15-8 16,3 4 12-16,7 20-10 15,-1-4 14-15,-4 11-10 0,1-13 11 16,-1-7-10-16,-9-27 13 16,11-24-5-16,3-28 13 15,4-34-8-15,1-26 9 16,10-28-10-16,-6-1 3 15,-1-20-12-15,-6 14 8 16,-6 4-10-16,-9 24 11 16,-1 11-12-16,-5 33 10 0,-2 21-20 15,2 27 8-15,-2 25-13 16,-1 13 11-16,-1 20-11 16,6 3 22-16,-4 10-9 15,5-15 12-15,-1 2-10 16,7-18 12-16,-4-7-12 15,6-22 12-15,-1-9-11 16,6-19 17-16,-6-22-14 16,6-14-4-16,-2-25-29 15,1-9 8-15,-2-14-18 16,3 13 14-16,-12 3 6 16,-2 24 28-16,-1 13-8 15,-4 19 12-15,-7 10-10 16,4 12 9-16,-4 10-12 15,0 1 9-15,8 5-10 0,1 0 9 16,5 3-11-16,4-3 13 16,2 5-10-16,1-5 11 15,-3 7-10-15,3-2 9 16,2 6-11-16,-1 2 7 16,-3 14-11-16,1-5 10 15,-4 3-9-15,-1-7 12 16,1 1-6-16,-1-14 11 15,3-3-9-15,0-12 10 16,3-9-10-16,-3-17 12 0,4-14-24 16,5-8-6-16,1-27-45 15,5-2-4-15,2-20-33 16,1 7 16-16,-3 6 5 16,-5 22 45-16,-10 22-21 15,-4 29 26-15,-4 26 1 16,-8 15 10-16,6 27-6 15,-1 8 37-15,-7 26-308 16,0 2 102-16</inkml:trace>
  </inkml:traceGroup>
</inkml:ink>
</file>

<file path=ppt/ink/ink42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9:53.93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9D51357-1F37-4175-B47D-37F0896B6BD0}" emma:medium="tactile" emma:mode="ink">
          <msink:context xmlns:msink="http://schemas.microsoft.com/ink/2010/main" type="inkDrawing" rotatedBoundingBox="5148,15006 5788,15064 5779,15158 5140,15101" shapeName="Other"/>
        </emma:interpretation>
      </emma:emma>
    </inkml:annotationXML>
    <inkml:trace contextRef="#ctx0" brushRef="#br0">1891 1724 513 0,'48'-8'120'0,"11"-10"45"15,-2-1-151-15,4 3-8 0,-12 9-12 16,4 9 1 0,-6 14-6-16,5 7 6 0,-6-2-3 15,11-2-38-15,-6 1-111 16,9-1 22-16</inkml:trace>
  </inkml:traceGroup>
</inkml:ink>
</file>

<file path=ppt/ink/ink42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0:16.264"/>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00BCD3D1-D44F-4BC4-8FA4-C89AE3C40A35}" emma:medium="tactile" emma:mode="ink">
          <msink:context xmlns:msink="http://schemas.microsoft.com/ink/2010/main" type="writingRegion" rotatedBoundingBox="8121,14393 8722,17398 7745,17593 7145,14588"/>
        </emma:interpretation>
      </emma:emma>
    </inkml:annotationXML>
    <inkml:traceGroup>
      <inkml:annotationXML>
        <emma:emma xmlns:emma="http://www.w3.org/2003/04/emma" version="1.0">
          <emma:interpretation id="{74E932C0-2992-440B-A87D-29232B376F1E}" emma:medium="tactile" emma:mode="ink">
            <msink:context xmlns:msink="http://schemas.microsoft.com/ink/2010/main" type="paragraph" rotatedBoundingBox="8121,14393 8722,17398 7745,17593 7145,14588" alignmentLevel="1"/>
          </emma:interpretation>
        </emma:emma>
      </inkml:annotationXML>
      <inkml:traceGroup>
        <inkml:annotationXML>
          <emma:emma xmlns:emma="http://www.w3.org/2003/04/emma" version="1.0">
            <emma:interpretation id="{5E02851D-060F-49D5-8D2F-A5100A335508}" emma:medium="tactile" emma:mode="ink">
              <msink:context xmlns:msink="http://schemas.microsoft.com/ink/2010/main" type="line" rotatedBoundingBox="8121,14393 8722,17398 7745,17593 7145,14588"/>
            </emma:interpretation>
          </emma:emma>
        </inkml:annotationXML>
        <inkml:traceGroup>
          <inkml:annotationXML>
            <emma:emma xmlns:emma="http://www.w3.org/2003/04/emma" version="1.0">
              <emma:interpretation id="{47A86B01-ADE0-4062-98A6-22FE5A933DAC}" emma:medium="tactile" emma:mode="ink">
                <msink:context xmlns:msink="http://schemas.microsoft.com/ink/2010/main" type="inkWord" rotatedBoundingBox="8121,14393 8220,14886 7243,15081 7145,14588">
                  <msink:destinationLink direction="to" ref="{B8DE4BA7-09A5-4092-8AC5-194C85E6D784}"/>
                  <msink:destinationLink direction="with" ref="{E672531B-B553-4AF9-9911-49A27F982C66}"/>
                </msink:context>
              </emma:interpretation>
              <emma:one-of disjunction-type="recognition" id="oneOf0">
                <emma:interpretation id="interp0" emma:lang="" emma:confidence="1">
                  <emma:literal/>
                </emma:interpretation>
              </emma:one-of>
            </emma:emma>
          </inkml:annotationXML>
          <inkml:trace contextRef="#ctx0" brushRef="#br0">4586 1089 662 0,'-17'3'352'16,"0"-3"-21"-16,1 5-87 16,2-2-167-16,5 0 5 15,5-3-32-15,2 3-2 0,8-4-32 16,6-1 2-16,6 1-19 15,9-6 10-15,6-1-11 16,10-5 10-16,0 5-9 16,4-5 10-16,-8 5-12 15,0 0 11-15,-17 0-11 16,-2-1 10-16,-11 8-14 16,0 6 8-16,-14 0-11 15,1 11 12-15,-9 5-8 16,-9 10 15-16,-7-4-7 0,-4 12 11 15,1-5-11-15,-1 0 8 16,11-6-8-16,-1 1 62 16,7-5-452-16,-4-6 171 15</inkml:trace>
          <inkml:trace contextRef="#ctx0" brushRef="#br0" timeOffset="-352.3185">4006 1544 410 0,'-10'4'343'0,"2"-3"-35"16,0 1-88-16,3 1-38 16,0 0-85-16,4-1-17 15,-1 1-43-15,2 2-2 16,3 0-23-16,4 1 3 16,1 1-14-16,8-1 7 15,3-7-7-15,11-6 12 16,-1-2-8-16,15-11 12 15,-4-4-11-15,6-5 11 16,-3-4-13-16,8-4 9 16,-9 4-13-16,8-2 9 0,-6 2-11 15,0 2 9-15,-9 7-11 16,1-2 10-16,-10 7-10 16,-2 4 10-16,-9 4-11 15,-2 4 11-15,-8 6-10 16,0-1 10-16,-5 0-4 15,0 4 19-15,0-5-9 0,-2 3 11 16,-1 0-11-16,3 0 6 16,-2 0-19-16,1 1 4 15,1-1-34-15,0 2-7 16,0-2-352-16,1-2 89 16</inkml:trace>
          <inkml:trace contextRef="#ctx0" brushRef="#br0" timeOffset="993.6304">4869 1121 1000 0,'-4'2'253'0,"-7"6"71"16,6 6-278-16,5 9-34 16,2 6-4-16,-5 10-9 15,7 0 9-15,-5 5-8 16,2-4 8-16,4 9-12 15,5-8-6-15,-2 1-324 16,2-6 100-16</inkml:trace>
        </inkml:traceGroup>
        <inkml:traceGroup>
          <inkml:annotationXML>
            <emma:emma xmlns:emma="http://www.w3.org/2003/04/emma" version="1.0">
              <emma:interpretation id="{5516747B-D3D7-4C0B-875F-4DA74CFFD506}" emma:medium="tactile" emma:mode="ink">
                <msink:context xmlns:msink="http://schemas.microsoft.com/ink/2010/main" type="inkWord" rotatedBoundingBox="8136,15487 8196,15792 8163,15799 8102,15493"/>
              </emma:interpretation>
              <emma:one-of disjunction-type="recognition" id="oneOf1">
                <emma:interpretation id="interp1" emma:lang="" emma:confidence="1">
                  <emma:literal/>
                </emma:interpretation>
              </emma:one-of>
            </emma:emma>
          </inkml:annotationXML>
          <inkml:trace contextRef="#ctx0" brushRef="#br0" timeOffset="1122.9004">4887 2110 307 0,'0'62'99'16,"3"-4"17"-16,7 9-130 0,-1-7-88 16,-4 5 3-16</inkml:trace>
        </inkml:traceGroup>
        <inkml:traceGroup>
          <inkml:annotationXML>
            <emma:emma xmlns:emma="http://www.w3.org/2003/04/emma" version="1.0">
              <emma:interpretation id="{8A7C2AF6-B3AE-413B-8A41-9B694BF7C563}" emma:medium="tactile" emma:mode="ink">
                <msink:context xmlns:msink="http://schemas.microsoft.com/ink/2010/main" type="inkWord" rotatedBoundingBox="8204,16305 8244,16502 8226,16506 8186,16308"/>
              </emma:interpretation>
              <emma:one-of disjunction-type="recognition" id="oneOf2">
                <emma:interpretation id="interp2" emma:lang="" emma:confidence="1">
                  <emma:literal/>
                </emma:interpretation>
              </emma:one-of>
            </emma:emma>
          </inkml:annotationXML>
          <inkml:trace contextRef="#ctx0" brushRef="#br0" timeOffset="1387.2277">4956 2928 432 0,'2'40'112'0,"0"4"30"16,2-5-120-16,3 3-159 15,-1-6 44-15</inkml:trace>
        </inkml:traceGroup>
        <inkml:traceGroup>
          <inkml:annotationXML>
            <emma:emma xmlns:emma="http://www.w3.org/2003/04/emma" version="1.0">
              <emma:interpretation id="{38CD99FC-BACF-4F3D-84CD-31477C663790}" emma:medium="tactile" emma:mode="ink">
                <msink:context xmlns:msink="http://schemas.microsoft.com/ink/2010/main" type="inkWord" rotatedBoundingBox="8343,17101 8414,17459 8381,17466 8309,17107"/>
              </emma:interpretation>
              <emma:one-of disjunction-type="recognition" id="oneOf3">
                <emma:interpretation id="interp3" emma:lang="" emma:confidence="1">
                  <emma:literal/>
                </emma:interpretation>
              </emma:one-of>
            </emma:emma>
          </inkml:annotationXML>
          <inkml:trace contextRef="#ctx0" brushRef="#br0" timeOffset="1525.0387">5094 3724 334 0,'5'39'139'0,"-2"10"6"16,-1-9-60-16,0 4 16 15,-2-11 20-15,3 1 24 0,0-10 8 16,2-1-10-16,0-7-51 15,0-3-33-15,-2-5-25 16,0 0-16-16,0-3-5 16,-1 2-10-16,-2 1 4 15,2 0-326-15,-2-3 110 16</inkml:trace>
        </inkml:traceGroup>
      </inkml:traceGroup>
    </inkml:traceGroup>
  </inkml:traceGroup>
</inkml:ink>
</file>

<file path=ppt/ink/ink42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9:36.63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D31DB71-600D-482B-AA53-A7BE432472C6}" emma:medium="tactile" emma:mode="ink">
          <msink:context xmlns:msink="http://schemas.microsoft.com/ink/2010/main" type="inkDrawing" rotatedBoundingBox="9083,16050 9458,16049 9459,16087 9084,16088" shapeName="Other"/>
        </emma:interpretation>
      </emma:emma>
    </inkml:annotationXML>
    <inkml:trace contextRef="#ctx0" brushRef="#br0">-1920-52 839 0,'-7'-7'283'16,"4"4"43"0,1-4-214-16,6 2-53 0,1 1-11 15,3-1-3-15,1 0 2 16,6 3 0-16,3 2 2 16,1 2-10-16,2 3-7 15,5 0-14-15,0 1-4 16,0-1-11-16,2-2 5 0,4-3-7 15,-4-1 8 1,3-3-8-16,-7-2 8 0,8-1-406 16,-9 4 134-16</inkml:trace>
  </inkml:traceGroup>
</inkml:ink>
</file>

<file path=ppt/ink/ink42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1:53.508"/>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DE6BB48B-A316-4141-9EF7-A6887439560E}" emma:medium="tactile" emma:mode="ink">
          <msink:context xmlns:msink="http://schemas.microsoft.com/ink/2010/main" type="inkDrawing" rotatedBoundingBox="21068,17424 23930,16186 23958,16252 21096,17490" semanticType="underline" shapeName="Other">
            <msink:sourceLink direction="with" ref="{A7059C41-A0AA-4E69-BB16-626831A704AE}"/>
            <msink:sourceLink direction="with" ref="{D62E623D-8D13-4FB7-929A-640F29B83B6F}"/>
          </msink:context>
        </emma:interpretation>
      </emma:emma>
    </inkml:annotationXML>
    <inkml:trace contextRef="#ctx0" brushRef="#br0">0 1217 1097 0,'7'8'295'15,"15"-3"85"-15,19-10-276 0,38-21-38 16,22-11 21-16,51-28 14 16,19-15 3-16,57-24-20 15,-5-1-21-15,39-22-26 16,-17 12-15-16,15-5-16 15,-45 21 12-15,13 2 5 16,-52 24 16-16,-13 7-4 16,-42 17 11-16,-23 10-17 15,-45 21-7-15,-27 13-21 16,-28 17 3-16,-24 10-13 16,-11 6 19-16,-20 6-116 15,-3 0 51-15,-13-21-477 16,7-16 66-16</inkml:trace>
  </inkml:traceGroup>
</inkml:ink>
</file>

<file path=ppt/ink/ink42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17:48.56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75BD52E-B07E-4709-901C-772D2D72827A}" emma:medium="tactile" emma:mode="ink">
          <msink:context xmlns:msink="http://schemas.microsoft.com/ink/2010/main" type="writingRegion" rotatedBoundingBox="13064,2719 17336,3004 17195,5123 12923,4839"/>
        </emma:interpretation>
      </emma:emma>
    </inkml:annotationXML>
    <inkml:traceGroup>
      <inkml:annotationXML>
        <emma:emma xmlns:emma="http://www.w3.org/2003/04/emma" version="1.0">
          <emma:interpretation id="{5E41CBD1-BFF8-4358-9744-5F6FD7FB38F4}" emma:medium="tactile" emma:mode="ink">
            <msink:context xmlns:msink="http://schemas.microsoft.com/ink/2010/main" type="paragraph" rotatedBoundingBox="14890,3189 17249,2780 17372,3489 15012,3898" alignmentLevel="2"/>
          </emma:interpretation>
        </emma:emma>
      </inkml:annotationXML>
      <inkml:traceGroup>
        <inkml:annotationXML>
          <emma:emma xmlns:emma="http://www.w3.org/2003/04/emma" version="1.0">
            <emma:interpretation id="{DE169054-79F5-4ABA-8E5E-BA5FFCE7F6BE}" emma:medium="tactile" emma:mode="ink">
              <msink:context xmlns:msink="http://schemas.microsoft.com/ink/2010/main" type="line" rotatedBoundingBox="14890,3189 17249,2780 17372,3489 15012,3898"/>
            </emma:interpretation>
          </emma:emma>
        </inkml:annotationXML>
        <inkml:traceGroup>
          <inkml:annotationXML>
            <emma:emma xmlns:emma="http://www.w3.org/2003/04/emma" version="1.0">
              <emma:interpretation id="{5134D28C-0EE6-4AC2-B624-882C99441A21}" emma:medium="tactile" emma:mode="ink">
                <msink:context xmlns:msink="http://schemas.microsoft.com/ink/2010/main" type="inkWord" rotatedBoundingBox="14890,3189 17249,2780 17372,3489 15012,3898"/>
              </emma:interpretation>
              <emma:one-of disjunction-type="recognition" id="oneOf0">
                <emma:interpretation id="interp0" emma:lang="" emma:confidence="1">
                  <emma:literal/>
                </emma:interpretation>
              </emma:one-of>
            </emma:emma>
          </inkml:annotationXML>
          <inkml:trace contextRef="#ctx0" brushRef="#br0">-5741-5063 885 0,'8'-11'334'0,"-3"9"38"16,0 9-232-16,-3 4-35 0,-1 7-40 15,3 9-7-15,0 4-16 16,3 5-4-16,-1-2-12 15,11 5-5-15,2-2-7 16,9-1-2-16,1-2-4 16,5 3-1-16,-6-9-5 15,-7-4-35-15,-8-8-26 16,-9-8-42-16,-10-3-253 0,-17 7-70 16,-4-12-66-16</inkml:trace>
          <inkml:trace contextRef="#ctx0" brushRef="#br0" timeOffset="-212.0867">-5689-5014 891 0,'8'-13'300'0,"-8"-2"65"15,-5 18-239-15,-3-3-32 16,-5 13-27-16,-6 10-1 15,-2 1-23-15,-5 14-1 16,0 5-5-16,-2 14 1 16,2-2-13-16,-1 9-5 15,2-6-7-15,3-1-2 16,4-15-6-16,2-6 3 16,8-9-1-16,4-22 1 15,6-11 1-15,-2-20-65 16,11-13-70-16,4-25 50 15,6 4-361-15,3-14 69 16</inkml:trace>
          <inkml:trace contextRef="#ctx0" brushRef="#br0" timeOffset="195.4778">-5981-4430 1045 0,'0'3'281'16,"7"-2"74"-16,7 1-272 16,1-5-51-16,16 0 17 15,4-12-2-15,14 5-1 16,-4-1-11-16,12 6-10 15,-13-3-17-15,3 16-44 16,-13 3-32-16,-3-2-333 16,-8-11 59-16</inkml:trace>
          <inkml:trace contextRef="#ctx0" brushRef="#br0" timeOffset="745.6287">-5156-5019 1058 0,'-11'-7'320'0,"-7"-4"70"0,-5 9-286 16,-1 12-57-16,3 6-13 15,-2 1-24-15,0 10-5 16,4 2-4-16,3 7 1 16,1 3 1-16,2 10 6 15,5-1 4-15,5 7 7 16,3-4 1-16,8-8-1 15,3-7-5-15,9-10-2 16,2-13-3-16,6-2 0 16,0-11 1-16,6-8 1 15,-7-6 0-15,2-7 2 16,-4-7 5-16,-7-3 8 16,-5-1 3-16,-9 6 10 15,-5 3-1-15,-9 7 0 16,-4 13-12-16,-8 11-6 15,5 8-11-15,-5 10-4 0,6 3-5 16,7 8-1 0,4-11 0-16,6 0 0 0,7-6-1 15,7-12 1-15,4-15 4 16,9-12 1-16,6-10 2 16,3-15 0-16,1 5 0 15,-3 0-4-15,-9 16-2 16,-6 14-6-16,-10 12-3 15,-7 16-3-15,-2 7 0 0,-4 12 3 16,-2 2 7-16,-1 6 0 16,6-14 6-16,1 4 0 15,4-12 5-15,0-21-111 16,0-6-381-16</inkml:trace>
          <inkml:trace contextRef="#ctx0" brushRef="#br0" timeOffset="3356.7572">-4640-5016 1138 0,'-3'-2'314'0,"-5"2"80"15,3 0-316-15,8-1-47 0,5-2-14 16,12-4-11-16,14-1 3 16,14-7-12-16,1 1 12 15,9-2-9-15,-9 1 8 16,-2 0-12-16,-13 12 10 15,-5 3-12-15,-11 5 7 0,-8 8-9 16,-9 5 9-16,-10 6-7 16,-6 2 11-16,-11 7-5 15,0-8 13-15,-5 8 9 16,7-5 17 0,-3-1 9-16,5-4 12 0,3-4-9 15,6-14-8-15,0 0-19 16,3 1-8-16,2-1-14 15,3 7 6-15,0 9-12 16,1 0 11-16,4-5-66 16,1 0-28-16,6-4-312 15,6-7-62-15,11-5-119 16</inkml:trace>
          <inkml:trace contextRef="#ctx0" brushRef="#br0" timeOffset="3729.2953">-3849-5214 957 0,'-9'10'343'0,"-12"3"20"0,-5 8-229 16,-2 15-106-16,-3 4-8 16,-1 14 2-16,9-9 11 15,13 12-6-15,6-18 11 16,13 13-16-16,4-12-2 0,12-2-8 15,-1-21 9-15,20-5 2 16,0-25 11-16,12-18-2 16,-7-8 11-16,3-6 1 15,-18 4 6-15,-10-1 3 16,-16 11 12-16,-9 2 5 16,-12 13-3-16,-16-7-14 15,-4 8-8-15,-11-2-21 16,2 2-8-16,2 4-18 15,10 9 7-15,6 2-47 16,11 21-59-16,8-3-436 16,0-8 89-16</inkml:trace>
        </inkml:traceGroup>
      </inkml:traceGroup>
    </inkml:traceGroup>
    <inkml:traceGroup>
      <inkml:annotationXML>
        <emma:emma xmlns:emma="http://www.w3.org/2003/04/emma" version="1.0">
          <emma:interpretation id="{AAECDFA9-8DCA-48E0-A11D-1FFDA8964C00}" emma:medium="tactile" emma:mode="ink">
            <msink:context xmlns:msink="http://schemas.microsoft.com/ink/2010/main" type="paragraph" rotatedBoundingBox="13020,3377 16504,3609 16407,5071 12923,4839" alignmentLevel="1"/>
          </emma:interpretation>
        </emma:emma>
      </inkml:annotationXML>
      <inkml:traceGroup>
        <inkml:annotationXML>
          <emma:emma xmlns:emma="http://www.w3.org/2003/04/emma" version="1.0">
            <emma:interpretation id="{05CC5386-5760-47CA-AF98-92D5C1AD8D80}" emma:medium="tactile" emma:mode="ink">
              <msink:context xmlns:msink="http://schemas.microsoft.com/ink/2010/main" type="line" rotatedBoundingBox="13020,3377 16504,3609 16407,5071 12923,4839"/>
            </emma:interpretation>
          </emma:emma>
        </inkml:annotationXML>
        <inkml:traceGroup>
          <inkml:annotationXML>
            <emma:emma xmlns:emma="http://www.w3.org/2003/04/emma" version="1.0">
              <emma:interpretation id="{5544607D-914C-4286-B0DA-C0875448DF53}" emma:medium="tactile" emma:mode="ink">
                <msink:context xmlns:msink="http://schemas.microsoft.com/ink/2010/main" type="inkWord" rotatedBoundingBox="13020,3377 16504,3609 16407,5071 12923,4839"/>
              </emma:interpretation>
            </emma:emma>
          </inkml:annotationXML>
          <inkml:trace contextRef="#ctx0" brushRef="#br0" timeOffset="29500.9083">-7983-4114 728 0,'-5'-15'327'0,"2"9"19"16,0 1-139-16,3 2-73 16,0 6 6-16,0 0-12 15,-4-6-11-15,6 3-21 16,-2 8-25-16,2-1-24 16,-1 7-20-16,7 9-5 15,2 3-14-15,2-2 7 16,7-1-14-16,0-9 8 0,4-5-11 15,-2-8 13-15,5-7-11 16,-3-11 13-16,3-2-11 16,-7 1 11-16,2 0-12 15,-8 5 9-15,-1 7-18 16,-7 7-10-16,1 3-94 16,-3 2-31-16,-3-3-354 15,5-4 29-15</inkml:trace>
          <inkml:trace contextRef="#ctx0" brushRef="#br0" timeOffset="30572.0877">-7783-4369 931 0,'-9'-21'306'0,"3"-8"60"16,3 14-243-16,6-6-37 16,7 7-20-16,8-9-26 0,8 8-12 15,12-14-17-15,6 8-5 16,13-5-10 0,-3 10 8-16,-3 3-10 0,-5 10 9 15,-7 6-9-15,-17 7 9 16,-5 6-8-16,-8 7 13 15,0 4-8-15,-6-4 15 0,-2 8 4 16,4-10 18-16,-8 6 11 16,-8-1 21-16,-2 12 3 15,-4-6 6-15,-12 17-11 16,-2-4-6 0,-4 2-18-16,-3-13-6 15,3-3-18-15,6-15 1 0,8-11-12 16,11-6 2-16,5-8-113 15,7-5-51-15,6-6-360 16,3 1-6-16</inkml:trace>
          <inkml:trace contextRef="#ctx0" brushRef="#br0" timeOffset="29747.7656">-7582-4314 1042 0,'1'-3'336'0,"-6"5"73"16,-1 9-289-16,-4 7-21 16,1 8-25-16,-8 11-18 15,1 5-10-15,-2 12-9 0,2-1-4 16,0 6-15-16,3-12-1 15,3 14-13-15,4-7 7 16,2 0-9-16,6-12 10 16,-4-2-10-16,2-25 6 15,2-12-58-15,0-6-30 16,-4-17-13-16,0 4-371 16,4 15 86-16</inkml:trace>
          <inkml:trace contextRef="#ctx0" brushRef="#br0" timeOffset="30226.011">-7470-4667 1061 0,'3'3'288'0,"-5"5"86"16,-1 8-297-16,-2 17-26 0,2 2-10 16,1 1-6-16,-4 6-16 15,7 4 4-15,4-6-15 16,-3 4 1-16,4 5-10 15,1-10 9-15,-4-5-8 16,-6-10 5-16,-4-4-66 16,-9-9 227-16,-10-5-569 15,-3-4 204-15</inkml:trace>
          <inkml:trace contextRef="#ctx0" brushRef="#br0" timeOffset="31148.1123">-7107-4529 1043 0,'-8'3'272'0,"-5"3"86"16,0 7-293-16,-10 12-21 15,2 6-4-15,-8 14-6 0,1 4 4 16,-2 19-1-16,7-12 10 15,2 14-1 1,3-11 7-16,7 9-6 0,7-21 2 16,-1 14-17-16,5-17-2 15,10-2-19-15,1-16 2 16,7 2-13-16,2-7 12 31,4-10-12-31,0-6 11 0,7-3-24 0,-3-10-32 0,3-18 45 16,-2 1-455-1,-2-22 129-15</inkml:trace>
          <inkml:trace contextRef="#ctx0" brushRef="#br0" timeOffset="32156.0892">-6955-4353 794 0,'12'-13'300'16,"-11"7"33"-16,1-5-179 15,-2 6-80-15,0 2-2 16,-2 7-4-16,-1 1 2 0,-5 5 7 16,-7 3 9-16,-2 3 2 15,-9 4-6-15,-4 4-10 16,-7 12-14-16,3 6-13 16,-3 5-15-16,6 0-1 15,3 8-10-15,12-6-1 16,8-5-14-16,10-10 6 15,9-4-14-15,5-13 9 16,10-6-10-16,2-8 11 16,4-6-10-16,1-8 13 0,6-4-8 15,-9-3 11-15,-4 0-9 16,-5 2 9-16,-8 2-6 16,-9 2 1-16,-8 4 2 15,-5 2 10-15,-11 1-7 16,-2 10 8-16,-6 1-4 15,0 10-3-15,-1-3-10 16,6 3 7-16,4-6-11 16,9 0 10-16,7-5-12 15,5-4 6-15,11-7-10 16,4-5 10-16,9-12-10 16,4-8 12-16,4-1-7 15,-5 4 10-15,-3 9-12 16,-8 9 7-16,-5 13-12 0,-7 10 9 15,-4 10-14-15,-2 4 10 16,-3 11-7-16,-1-9 14 16,-1 8-9-16,1-4 15 15,0-3-10-15,3-10 10 16,4-4-8-16,0-11-5 16,5-13-115-16,-1-8-35 15,-1-12-372-15,-4-9 2 0</inkml:trace>
          <inkml:trace contextRef="#ctx0" brushRef="#br0" timeOffset="32554.5822">-6888-4049 999 0,'-7'-10'341'0,"7"2"63"0,2 3-268 16,9 2-35-16,2-4-30 0,10-9-27 15,3 6-16-15,15-1-16 16,-7-8 0-16,11-6-31 15,-4 9-34-15,15-13-379 16,-10 4 94-16</inkml:trace>
          <inkml:trace contextRef="#ctx0" brushRef="#br0" timeOffset="32516.6816">-6721-4245 1171 0,'3'-2'338'0,"-6"5"75"15,0 5-313-15,9 8-55 16,-1 9-12-16,0 4-12 16,-2 5 0-16,4 7-17 15,-4 1 4-15,-1-2-11 16,1-2 11-16,2-8-11 16,-2-4 14-16,2-16-11 15,-2 3 11-15,-5-6-66 0,-6-4-22 16,-5-10 73-16,-5 1-429 15,-11-15 137-15</inkml:trace>
          <inkml:trace contextRef="#ctx0" brushRef="#br0" timeOffset="57740.3685">-6333-4687 748 0,'-13'-9'241'15,"-2"-1"51"-15,4 3-201 16,-4 3-13-16,1-1-14 15,-4 3-4-15,0 4-8 16,-3-1-6-16,0 7-6 16,0 4-10-16,-1 4-6 15,1 8-9-15,4 5 0 0,0 7-10 16,3 5 6-16,2 6-8 16,4-3 7-16,2 14-8 15,1-5 7-15,2 17-9 16,4-11 8-16,4 7-11 15,2-16 9-15,2 2-9 16,1-13 9-16,3 11-11 16,-5-11 11-16,7 10-10 15,-7 3 10-15,5 3-9 16,-2-6 12-16,4 8-9 16,-1-10 9-16,6-8-8 15,3 3 8-15,1-3-10 16,0-15 8-16,5-5-8 15,-1-4 8-15,4-13-7 0,-2-19 7 16,2 0-6 0,-4-5 8-16,2-10-8 0,-7-2 8 15,0 11-7-15,-7-6 6 16,4 2-8-16,-7 7 7 16,0-14-9-16,0-2 9 15,4-6-7-15,-4-2 9 16,0-8-7-16,5 5 3 15,-5-9 2-15,-5 9 8 16,2-13-9-16,-4 1 8 0,-4-2 3 16,3 7 5-16,-3-17-4 15,-7 20 13-15,3 3-2 16,-1 9 8-16,-10-7-10 16,0 25 5-16,-2-13-10 15,-4 7 6-15,-7-4-7 16,3 13 4-16,-1-3-11 15,1 8 8-15,-3-2-17 16,5 9 0-16,-5-1-24 16,2 6-12-16,-9 1-60 15,3 3-16-15,-6-3-363 16,3-3 75-16</inkml:trace>
          <inkml:trace contextRef="#ctx0" brushRef="#br0" timeOffset="32867.7444">-6452-4490 1024 0,'7'3'298'0,"-2"3"96"0,-1 1-272 16,-2 9-8-16,-4 8-4 15,-7 14-6-15,-6 7-15 16,-6 13-19-16,3 4-14 15,-3-5-21-15,5 0-10 16,-4-4-19-16,9-9 3 16,0-10-11-16,3-2 11 0,4-14-13 15,-1-13-9-15,5-8-102 16,-1-5-28-16,7-28-354 16,6-8 17-16</inkml:trace>
          <inkml:trace contextRef="#ctx0" brushRef="#br0" timeOffset="33352.8354">-6526-3955 835 0,'-12'10'396'0,"6"-4"-15"16,4 1-172-16,5-4-133 15,7 0-28-15,6 0-16 16,9 1-4-16,9-6-12 16,3-6 0-16,8-10-18 15,-2-5-21-15,0-11 67 16,-7-6-451-16,-3-3 149 15</inkml:trace>
          <inkml:trace contextRef="#ctx0" brushRef="#br0" timeOffset="33109.8172">-6424-4499 1022 0,'3'4'304'0,"-3"5"67"0,-2 0-265 16,2-1-53-16,4 13-11 16,-1 8 2-16,3 8-12 15,3 5-3-15,0 12-15 16,3-4 2-16,-1 2-14 15,-1-6 6-15,1-1-10 16,-1-9 9-16,-2-4-8 0,-3-8 9 16,1-1-29-16,-1-2-25 15,-7-9-353-15,-1-3-10 16,-2-10-145-16</inkml:trace>
          <inkml:trace contextRef="#ctx0" brushRef="#br0" timeOffset="33883.9635">-6186-4486 1033 0,'-19'18'296'16,"-1"-1"82"-16,1 10-283 0,4-1-31 15,2 16-11-15,2-1-11 16,8 17-16-16,4-9-1 16,9 6-13-16,3-11 0 15,8-4-15-15,0-15 8 16,7-3-6-16,-2-9 9 16,0-11-8-16,-4-5 16 15,1-10 3-15,-8-5 4 0,-2-8-1 16,-5 6 12-16,-8-2 6 15,-5 9 5-15,-8 1 13 16,-11 8-10-16,-9 2-14 16,1 4-8-16,-7 11-18 15,3 1-9-15,7 10 2 16,9-1 11-16,6 3-12 16,9-10 7-16,10 2-14 15,5-11 7-15,12-7-8 16,3-8 13-16,12-14-9 15,-1-7 15-15,6-2 1 16,-7-3-1-16,-5 5-13 16,-13 13 12-16,0 6-16 15,-11 15-2-15,-9 13-1 16,0 5 11-16,-5 9-12 16,1 5 12-16,-3 2-10 15,1 0 13-15,5 0-8 0,3-8 13 16,-2-7-8-16,1-6 11 15,13-10-11-15,-3-6 10 16,2-9-2-16,1-6-25 16,2-8-118-16,-4-1 268 15,-6-11-633-15,2 2 178 16</inkml:trace>
          <inkml:trace contextRef="#ctx0" brushRef="#br0" timeOffset="34180.7005">-6199-4675 1118 0,'-3'-2'265'0,"3"9"91"16,10 6-314-16,9 6-25 16,6 18 5-16,10-4-1 15,1-4 15-15,3 13-1 16,-5-1 8-16,0 4-3 15,-8 13 7-15,-3 28-4 16,-7 2 4-16,-8 22-3 16,-15 1 3-16,-10 23-14 15,-6-4 0-15,-10 8-5 16,-2-20-59-16,-25-7-432 0,-3-21 134 16</inkml:trace>
          <inkml:trace contextRef="#ctx0" brushRef="#br0" timeOffset="139227.1741">-5359-3746 464 0,'-66'15'247'0,"6"1"18"15,8 5-102-15,21 0-38 0,4-1-33 16,14-11-43-16,1 4-32 16,7-6-14-16,10-4-5 15,3-3 4-15,9-2-4 16,7-11 12-16,12-4-5 15,4-13 4-15,14-9-7 16,-4-1 5-16,5-7-8 16,-5 5 7-16,4-7-7 15,-7 8 9-15,10-2-5 16,-7 7 6-16,10-6-5 16,-6 19 6-16,10-13-10 15,-7 9 6-15,5-2-8 16,-15 9 7-16,-3-3-7 15,-18 14 7-15,-5 4-6 16,-15 5 7-16,-6 3-3 16,-10 7 13-16,-14 13-7 0,-7 6 7 15,-19 5-7-15,-7 0 2 16,-9 6-10-16,1-2 5 16,-8 7-7-16,8-1 7 15,-5 8-7-15,9-2 6 16,-7 4-6-16,11-4 5 15,-2 2-7-15,11-10 8 16,4-3-8-16,11-16 8 16,6-7-7-16,16-8 5 0,6-3-8 15,11-7 5-15,10-8-5 16,9-6 5-16,15-15-6 16,7-6 9-16,15-12-6 15,3-11 7-15,13-9-10 16,-5 2 10-16,17-3-6 15,-5 4 7-15,12-1-7 16,-13 7 11-16,4-1-11 16,-21 12 7-16,-3 4-6 15,-25 16 6-15,-5 9-9 16,-19 14 8-16,-13 4-8 16,-15 8 10-16,-15 19-7 15,-8 2 9-15,-14 14-7 16,-10 8 8-16,-19 4-9 15,-2 2 7-15,-18 13-7 0,-4-4 7 16,-13 18-7-16,5 4 6 16,-20 23-7-16,3-7 13 15,-29 28-342-15,-9-4 115 16</inkml:trace>
        </inkml:traceGroup>
      </inkml:traceGroup>
    </inkml:traceGroup>
  </inkml:traceGroup>
</inkml:ink>
</file>

<file path=ppt/ink/ink42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2:12.16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7FA71579-1A55-49C0-9C2F-BCF1298BAEAD}" emma:medium="tactile" emma:mode="ink">
          <msink:context xmlns:msink="http://schemas.microsoft.com/ink/2010/main" type="writingRegion" rotatedBoundingBox="19185,456 31779,-243 31962,3050 19368,3751">
            <msink:destinationLink direction="with" ref="{F821EC1C-83FC-4F82-8B87-C5AE174191C8}"/>
          </msink:context>
        </emma:interpretation>
      </emma:emma>
    </inkml:annotationXML>
    <inkml:traceGroup>
      <inkml:annotationXML>
        <emma:emma xmlns:emma="http://www.w3.org/2003/04/emma" version="1.0">
          <emma:interpretation id="{21F23159-91B0-4CA8-B349-91786B9687E4}" emma:medium="tactile" emma:mode="ink">
            <msink:context xmlns:msink="http://schemas.microsoft.com/ink/2010/main" type="paragraph" rotatedBoundingBox="19185,456 31779,-243 31903,2003 19310,2704" alignmentLevel="1"/>
          </emma:interpretation>
        </emma:emma>
      </inkml:annotationXML>
      <inkml:traceGroup>
        <inkml:annotationXML>
          <emma:emma xmlns:emma="http://www.w3.org/2003/04/emma" version="1.0">
            <emma:interpretation id="{BBAA5517-B3CB-44F8-A57C-FAF20AB3A653}" emma:medium="tactile" emma:mode="ink">
              <msink:context xmlns:msink="http://schemas.microsoft.com/ink/2010/main" type="line" rotatedBoundingBox="19185,456 31779,-243 31903,2003 19310,2704"/>
            </emma:interpretation>
          </emma:emma>
        </inkml:annotationXML>
        <inkml:traceGroup>
          <inkml:annotationXML>
            <emma:emma xmlns:emma="http://www.w3.org/2003/04/emma" version="1.0">
              <emma:interpretation id="{06E6EFCE-BC8D-405C-B773-8363EDE77030}" emma:medium="tactile" emma:mode="ink">
                <msink:context xmlns:msink="http://schemas.microsoft.com/ink/2010/main" type="inkWord" rotatedBoundingBox="19207,852 19837,817 19881,1618 19251,1653"/>
              </emma:interpretation>
              <emma:one-of disjunction-type="recognition" id="oneOf0">
                <emma:interpretation id="interp0" emma:lang="" emma:confidence="1">
                  <emma:literal/>
                </emma:interpretation>
              </emma:one-of>
            </emma:emma>
          </inkml:annotationXML>
          <inkml:trace contextRef="#ctx0" brushRef="#br0">-1690-6751 1157 0,'-16'6'358'15,"2"-8"56"-15,4 4-300 16,8-2-93-16,10-3-18 16,2-5 6-16,18-15-4 15,7-9 9-15,22-25-6 16,10-10 9-16,15-22-10 15,-9 6 8-15,2-9-10 16,-15 17 7-16,-15 15-12 16,-19 26 7-16,-6 16-15 15,-9 30 7-15,-13 28-10 16,-2 17 11-16,-9 19-5 0,-4 10 12 16,-2 13-8-16,3-13 12 15,4 7-11-15,11-17 8 16,4-3-11-16,10-20 9 15,5-15-19-15,1-22-21 16,9-27-402-16,3-28 114 16</inkml:trace>
        </inkml:traceGroup>
        <inkml:traceGroup>
          <inkml:annotationXML>
            <emma:emma xmlns:emma="http://www.w3.org/2003/04/emma" version="1.0">
              <emma:interpretation id="{36F3A305-2789-478E-8BAF-D605F555BD9E}" emma:medium="tactile" emma:mode="ink">
                <msink:context xmlns:msink="http://schemas.microsoft.com/ink/2010/main" type="inkWord" rotatedBoundingBox="20415,388 25283,117 25408,2364 20540,2635"/>
              </emma:interpretation>
              <emma:one-of disjunction-type="recognition" id="oneOf1">
                <emma:interpretation id="interp1" emma:lang="" emma:confidence="1">
                  <emma:literal/>
                </emma:interpretation>
              </emma:one-of>
            </emma:emma>
          </inkml:annotationXML>
          <inkml:trace contextRef="#ctx0" brushRef="#br0" timeOffset="1649.5014">1113-6494 1173 0,'-5'9'277'0,"10"-9"95"15,8-2-329-15,13 0-13 16,6-6 11-16,27-13 13 16,1-6 14-16,21-20-11 15,2-7-6-15,19-21-22 0,-16 11-6 16,10-3-94-16,-17 17-29 16,0-2-345-1,-17 19 24-15</inkml:trace>
          <inkml:trace contextRef="#ctx0" brushRef="#br0" timeOffset="1438.074">1652-7587 1076 0,'1'-8'305'0,"-4"10"78"16,-7 11-299-16,-12 29-28 15,-8 16-15-15,-15 33-14 16,-9 6 2-16,-4 19-7 16,3-19 8-16,-4 3-11 15,14-23 2-15,4-3-11 16,12-20 0-16,8-10-15 15,11-25-11-15,14-29-62 16,7-25 220-16,10-30-568 16,2-24 211-16</inkml:trace>
          <inkml:trace contextRef="#ctx0" brushRef="#br0" timeOffset="1448.0427">1587-7580 1024 0,'-5'0'307'0,"-3"19"52"0,-4 12-268 15,1 11-51-15,6 4 1 16,-1 6 7-16,9-7 15 16,5 5-1-16,2-9-6 15,3 3-19-15,9-4-7 0,1 4-16 16,1-7-2 0,4 10-12-1,-7-6 8-15,-1-1-9 0,-11-6 9 0,-4 4-11 16,-6-9-19-16,-8-2-77 15,-7-7 23-15,-6 3-366 16,-4-9 61-16</inkml:trace>
          <inkml:trace contextRef="#ctx0" brushRef="#br0" timeOffset="2228.6978">2420-7507 910 0,'-1'-33'345'0,"-12"7"30"16,-12 17-227-16,-15 17-83 16,-6 18-30-16,-10 17-16 15,4 13-3-15,0 13 3 16,18-4 14-16,3 5-1 15,16-12 6-15,9 10-11 16,9-11-4-16,10 5-13 16,5-10 2-16,10 1-8 15,4-17 9-15,18-8-11 16,-1-14 10-16,9-12-8 16,-1-12 9-16,0-16-8 15,-13-3 8-15,-9-10-6 16,-15 5 9-16,-15 0-6 0,-17 10 6 15,-18 4-6 1,-11 10 6-16,-11 9-10 16,0 6 6-16,-1 12-3 0,14 5 8 15,10 0-7-15,12-2 10 16,12 1-12-16,10-13 4 16,16-5-14-16,7-9 9 15,19-15-10-15,5-14 12 16,11-7-10-16,-4 2 9 15,-6 1-10-15,-16 15 6 0,-6 14-16 16,-19 16 6-16,-12 27-10 16,-7 11 10-16,-4 22-8 15,-4 7 16-15,-1 16-8 16,3-13 11-16,5-3 7 16,8-17-55-16,5-39-420 15</inkml:trace>
          <inkml:trace contextRef="#ctx0" brushRef="#br0" timeOffset="551.1033">-499-6979 876 0,'-12'-6'373'0,"14"8"-12"15,6 1-172-15,2 2-177 16,11 0-2-16,3-1-9 16,9-4 11-16,2-4-9 15,14-8 10-15,3-7-11 16,16-9 10-16,-1-1-9 15,7-5 2-15,-7 0-31 0,-2-2-26 16,-22 4-326 0,-8-7 74-16</inkml:trace>
          <inkml:trace contextRef="#ctx0" brushRef="#br0" timeOffset="884.8036">117-7306 961 0,'-1'-5'291'0,"1"-3"60"16,3 5-284-16,0-1-9 15,0 4-39-15,12 0 11 16,-4 5-13-16,5 2 13 16,2 4-13-16,8 2 8 15,-6 5-21-15,6 0 6 16,-4 1-13-16,8 2 10 16,-8-1-11-16,1-1 9 15,-5-1-8-15,-7 2 10 16,-11-1-8-16,-11 18 14 0,-12 7-4 15,-11 19 13-15,-10 7-10 16,-3 16 12-16,5-10-15 16,-2 2-20-16,15-24 396 15,13-32-778-15</inkml:trace>
          <inkml:trace contextRef="#ctx0" brushRef="#br0" timeOffset="57047.3731">2576-7712 716 0,'-13'-26'208'0,"0"7"46"16,-6 1-196-16,4 5-33 0,-6 0-9 15,3 7 5-15,-6-4 0 16,1 0 11-16,-4-3 3 16,-1 2 6-16,-6 0-9 15,-5 2 10 16,20 6-21-31,1 0-11 0,-70-13 0 16,-3 1 6-16,-9 1-2 16,1-4 8-16,36 10-5 15,4 14 3-15,-9 4-11 16,13 9 1-16,-10 12-10 16,0-3 6-16,-8 1-7 15,10 5 8-15,-10 2-10 0,10-2 7 16,1 14-11-1,12-1 6-15,-2 13-8 0,8 2 7 16,0 16-8-16,7-2 10 16,-2 20-8-16,7-1 9 15,-3 21-6-15,5-9 10 16,7 19-8-16,0-11 9 16,4 2-9-16,9-15 9 15,5-1-10-15,7-25 9 0,14 7-8 16,7-15 7-16,14 7-10 15,8-15 10-15,17 11-10 16,5-14 10-16,19-4-8 16,-2-12 8-16,20-6-9 15,-12-12 8-15,17-5-9 16,-12-2 6-16,17-8-7 16,-15-8 7-16,19-14-9 15,-11 2 8-15,15-14-4 16,-17-12 9-16,17-29-5 15,-20-3 8-15,20-38-5 16,-15-9 5-16,11-18-8 16,-19 7 6-16,15-21-6 15,-25 19 6-15,-2-11-7 16,-19 29 8-16,-6 13-8 16,-26 34 11-16,-10 4 5 15,-20 20 17-15,-17-4 4 0,-18 4 12 16,-22-8-6-16,-12 2-3 15,-18-8-10-15,-7 0-2 16,-15-10-13-16,0 7 3 16,-15-4-12-16,-4 14 1 15,-22 10-12-15,5 20 10 16,-29 20-12-16,8 19 10 0,-10 21-22 16,27 10-10-16,-18 29-357 15,27-5 102-15</inkml:trace>
          <inkml:trace contextRef="#ctx0" brushRef="#br0" timeOffset="11311.226">3207-7152 1120 0,'-8'-2'318'0,"0"-1"88"15,8 3-328-15,11-2-18 16,7-1-35-16,13-3 0 16,9-1-24-16,20-2 11 15,-4 0-10-15,12-4 9 16,-10 2-14-16,9-4-1 16,-14-1 2-16,10-5 10 15,-8 2-9-15,9-7-57 16,-16-3 262-16,-5-6-616 15,-19 10 221-15</inkml:trace>
          <inkml:trace contextRef="#ctx0" brushRef="#br0" timeOffset="11769.1653">3789-7553 766 0,'-6'-13'380'16,"1"5"-15"-16,3 7-167 16,7 4-124-16,7-2-50 0,9 6 5 15,6-1-23-15,19 1 8 16,2-2-10-16,19 3 11 16,-4-2-15-16,5 4 9 15,-9 3-10-15,-3 3 9 16,-13 1-12-16,-9 5 11 15,-17 3-11-15,-10 5 14 16,-15 1-8-16,-18 8 17 16,-8 2-5-16,-7 9 16 15,-4-8-14-15,-9 5 11 16,11-6-19-16,0-4 8 16,9-9-17-16,10-4-41 15,14-3-368-15,9-6 106 16</inkml:trace>
        </inkml:traceGroup>
        <inkml:traceGroup>
          <inkml:annotationXML>
            <emma:emma xmlns:emma="http://www.w3.org/2003/04/emma" version="1.0">
              <emma:interpretation id="{19BFFD47-C662-4E26-9D0E-D321FBDAF40A}" emma:medium="tactile" emma:mode="ink">
                <msink:context xmlns:msink="http://schemas.microsoft.com/ink/2010/main" type="inkWord" rotatedBoundingBox="25686,238 28496,82 28585,1673 25774,1829"/>
              </emma:interpretation>
              <emma:one-of disjunction-type="recognition" id="oneOf2">
                <emma:interpretation id="interp2" emma:lang="" emma:confidence="1">
                  <emma:literal/>
                </emma:interpretation>
              </emma:one-of>
            </emma:emma>
          </inkml:annotationXML>
          <inkml:trace contextRef="#ctx0" brushRef="#br0" timeOffset="13367.9774">5037-7574 898 0,'-7'-9'313'0,"6"7"26"0,1 13-226 16,-2 9-95-16,7 14-17 16,0 5 5-16,6 13-6 15,4-2 12-15,9 3-9 32,2-6 6-32,6-9-7 0,2-17 10 0,9-13-8 15,-3-13 9-15,4-23-8 16,-5-4 7-16,-4-10-20 15,-9 0 2-15,-6-10-19 16,-9 6 7-16,-4-1-8 16,-6 10 16-16,-1 5-1 15,-3 11 25-15,-2 8 1 16,-1 8 11-16,-7 8-10 16,6 8 7-16,-2 15-17 0,0 5 0 15,-2 16-11-15,6 3 12 16,-1 15-5-16,4-1 11 15,-3 10-12-15,4-4 10 16,-1 9-10-16,0-15 7 16,2-3-6-16,2-14-3 15,0-5-361-15,-4-20 119 16</inkml:trace>
          <inkml:trace contextRef="#ctx0" brushRef="#br0" timeOffset="14041.799">5700-7460 1029 0,'-8'14'240'0,"5"1"96"16,6 0-285-16,7 1-5 15,1-3 13-15,7-7 1 16,1-4 9-16,12-10 0 16,0-13-5-16,14-20-15 15,-1-9-3-15,8-18-17 16,-7 3-7-16,1-15-12 16,-12 12 7-16,-10-6-11 15,-9 17 10-15,-7 3 3 16,-8 22 13-16,-3 9-11 15,1 25 8-15,0 11-15 16,7 13-3-16,3 13-17 16,9 1 9-16,7 6-10 15,2-6 14-15,10-4-11 0,1-7 17 16,3 3-107-16,-2-2-140 16,-6 2-237-16</inkml:trace>
          <inkml:trace contextRef="#ctx0" brushRef="#br0" timeOffset="13889.1774">6067-7660 613 0,'9'-1'484'0,"-12"17"-123"16,-8 15-15-16,-9 21-311 15,4 4-12-15,-2 16-7 16,5-7 12-16,7 6-16 16,11-11 0-16,3 0-10 15,6-18 8-15,-1 2-9 0,-1-16-1 16,-6-7-55-16,-6-18 217 16,-10 2-554-16,-3-21 207 15</inkml:trace>
          <inkml:trace contextRef="#ctx0" brushRef="#br0" timeOffset="20658.3018">6616-7287 879 0,'-4'-3'316'0,"-3"1"53"0,7 1-226 16,5 1-56-16,5 0-25 15,11-2-19-15,6 2-17 16,19-1-11-16,4-4 7 0,12-2-11 16,-1-1 4-1,7-2-11-15,-11-1 6 0,3 1-8 16,-13 1 11-16,-3 0-64 16,-13 0-8-16,-5-1-346 15,-15 2 54-15</inkml:trace>
          <inkml:trace contextRef="#ctx0" brushRef="#br0" timeOffset="20955.021">7105-7494 993 0,'-12'-15'336'0,"4"2"59"16,8 2-269-16,16-2-50 15,9-3-31-15,17-4-22 16,7 1-12-16,14-2-10 15,-2 4 8-15,4 12-11 16,-14 14 7-16,-3 17-10 0,-19 9 9 16,-11 19-7-16,-10-1 16 15,-8 12 3-15,-13-8 19 16,-9 5 8-16,-9-7 15 16,-16 3-8-16,1-9-2 15,-2 4-18-15,10-9-9 16,9-8-70-16,13-14 405 15,11-5-825-15,8-17 357 0</inkml:trace>
          <inkml:trace contextRef="#ctx0" brushRef="#br0" timeOffset="45365.8471">6310-7970 391 0,'-20'-21'285'0,"-14"5"-10"16,-5 6-98-16,-16 4 2 15,3-1-79-15,-17 3-14 0,-3 4-41 16,-17 4-1-16,6 3-25 16,-14 9 5-16,8 7-16 15,-17 14 5-15,14 0-14 16,-12 17 11-16,28 16-3 47,39-36-5-47,-1 1-3 0,-106 113 0 0,37 9 11 15,14 9-10-15,42 9 9 16,75-78-10-16,24 15 10 16,8-10-11-16,23 7 10 15,1-28-9-15,27 0 9 16,-2-30-9-16,23-24 9 15,-3-30-9-15,21-31 11 16,-8-34-10-16,18-43 10 16,-15-20-8-16,6-38 7 15,-19-1-9-15,-7-23 6 16,-32 28-8-16,-23 2 21 16,-33 35-4-16,-37 12 20 15,-28 34-2-15,-41 19 9 16,-19 29-21-16,-37 24 10 15,-2 23-21-15,-31 25 3 16,14 5-10-16,-12 8 7 16,17-6-19-16,-11 10-101 0,31 0-287 15</inkml:trace>
        </inkml:traceGroup>
        <inkml:traceGroup>
          <inkml:annotationXML>
            <emma:emma xmlns:emma="http://www.w3.org/2003/04/emma" version="1.0">
              <emma:interpretation id="{3139A059-2412-4144-BA89-30FE9C231940}" emma:medium="tactile" emma:mode="ink">
                <msink:context xmlns:msink="http://schemas.microsoft.com/ink/2010/main" type="inkWord" rotatedBoundingBox="28989,229 31796,73 31876,1505 29069,1661"/>
              </emma:interpretation>
              <emma:one-of disjunction-type="recognition" id="oneOf3">
                <emma:interpretation id="interp3" emma:lang="" emma:confidence="1">
                  <emma:literal/>
                </emma:interpretation>
              </emma:one-of>
            </emma:emma>
          </inkml:annotationXML>
          <inkml:trace contextRef="#ctx0" brushRef="#br0" timeOffset="26269.4542">9627-7374 1103 0,'-15'-10'295'16,"9"4"98"-16,7-1-319 0,6 1-17 15,7 1-20 1,14-3-7-16,13-2-18 0,20-2 1 16,9-2-1-16,26-1-1 15,3 4-4-15,12-2-1 16,-8 2-2-16,15 1-2 15,-21 2 0-15,-1 5 0 16,-16 4 0-16,-6 6-1 16,-27 4 2-16,-1 7-2 15,-16 3 0-15,-7 5 2 16,-12 3 0-16,-4 12 14 16,-10-2 11-16,-10 11 18 15,-8-5 6-15,-9 6 8 16,-2-4-11-16,-17 11-5 15,-4-8-14-15,-14 13 0 16,-2-4-8-16,-6 4-1 16,10-9-5-16,-3-4-4 0,18-14-4 15,1-6-3 1,13-17-2-16,7-9-54 0,18-12-80 16,4-17-372-16,12-2 44 15</inkml:trace>
          <inkml:trace contextRef="#ctx0" brushRef="#br0" timeOffset="22436.2799">8079-7428 929 0,'-6'-21'293'0,"-2"-2"69"15,11 1-254-15,12-7-27 16,6-1-27-16,13-4-5 16,2 5-22-16,4 5-5 15,-24 19 2 16,-8 3-13-31,2 1-6 0,13 2 5 16,-10 9 5-16,-3 5 15 0,-15 1 5 16,-3-5 10-16,1-1-3 15,1-2 0-15,-3-2-12 16,8-2-1-16,-6-1-9 16,1 2 1-16,-7 0-6 15,0 6-1-15,-5 7-6 16,0 16-3-16,-3 5-3 15,3 21 0-15,-1 5-1 16,-2 6-1-16,5-6 1 0,4 5 0 16,6-15-2-16,6 0 1 15,5-14 0-15,9-7 0 16,4-16 1-16,10-10 1 16,-2-15 3-16,17-16 1 15,6-24 12 1,1-6-8-16,-4-14-55 15,-4-4-64-15,-16-2-365 16,-13 18 45-16</inkml:trace>
          <inkml:trace contextRef="#ctx0" brushRef="#br0" timeOffset="22559.503">8259-7957 1137 0,'-8'-13'337'0,"-6"5"110"0,2 3-319 16,6 2-12-16,3 6-34 15,-1 6-22-15,0 0-41 16,5 8-10-16,2-1 7 16,4 0-121-16,4-3-361 15,-9-20 95-15</inkml:trace>
          <inkml:trace contextRef="#ctx0" brushRef="#br0" timeOffset="23331.7966">8605-7686 601 0,'-10'-19'466'0,"4"7"-100"16,2 6-42-16,16 3-270 0,7 1-31 16,12-3-1-16,6-1-9 15,15-1 4-15,5 4-1 16,1-15 11-16,-6-1 2 15,4-12 9-15,-13-8 1 16,-4-10 3-16,-8 9-9 16,-2 2-6-16,-13 11-8 0,-4 11-4 15,-6 9-9-15,1 20-5 16,-4 12-5-16,5 18 0 16,-1 6-1-16,2 19 3 15,3 0 4-15,10 12 1 16,6-11 15-16,11 1-451 15,2-23 156-15</inkml:trace>
          <inkml:trace contextRef="#ctx0" brushRef="#br0" timeOffset="23270.9597">9064-7674 939 0,'2'-7'747'31,"-1"2"-502"-31,-2 13-191 16,-9 30-9-16,-2 10-27 0,-4 25-3 15,8 4-1-15,-3 10-3 16,4-9-6-16,-2 5-2 15,9-18 1-15,0-5 2 16,0-23 0-16,0-8-1 16,4-19-19-16,-8-12-52 15,-1-12 290-15,-5-7-649 16,-3-9 263-16</inkml:trace>
        </inkml:traceGroup>
      </inkml:traceGroup>
    </inkml:traceGroup>
    <inkml:traceGroup>
      <inkml:annotationXML>
        <emma:emma xmlns:emma="http://www.w3.org/2003/04/emma" version="1.0">
          <emma:interpretation id="{F7A991A2-2D9D-459C-923D-1E3E6404E4DD}" emma:medium="tactile" emma:mode="ink">
            <msink:context xmlns:msink="http://schemas.microsoft.com/ink/2010/main" type="paragraph" rotatedBoundingBox="26562,2348 31073,1094 31474,2535 26962,3789" alignmentLevel="2"/>
          </emma:interpretation>
        </emma:emma>
      </inkml:annotationXML>
      <inkml:traceGroup>
        <inkml:annotationXML>
          <emma:emma xmlns:emma="http://www.w3.org/2003/04/emma" version="1.0">
            <emma:interpretation id="{48CAD2CC-545A-4EE3-845D-F36B3A090F2E}" emma:medium="tactile" emma:mode="ink">
              <msink:context xmlns:msink="http://schemas.microsoft.com/ink/2010/main" type="line" rotatedBoundingBox="26562,2348 31073,1094 31474,2535 26962,3789"/>
            </emma:interpretation>
          </emma:emma>
        </inkml:annotationXML>
        <inkml:traceGroup>
          <inkml:annotationXML>
            <emma:emma xmlns:emma="http://www.w3.org/2003/04/emma" version="1.0">
              <emma:interpretation id="{BF560CF7-6F2B-4680-BBCF-8498F6D5FF70}" emma:medium="tactile" emma:mode="ink">
                <msink:context xmlns:msink="http://schemas.microsoft.com/ink/2010/main" type="inkWord" rotatedBoundingBox="26562,2348 31073,1094 31474,2535 26962,3789"/>
              </emma:interpretation>
              <emma:one-of disjunction-type="recognition" id="oneOf4">
                <emma:interpretation id="interp4" emma:lang="" emma:confidence="1">
                  <emma:literal/>
                </emma:interpretation>
              </emma:one-of>
            </emma:emma>
          </inkml:annotationXML>
          <inkml:trace contextRef="#ctx0" brushRef="#br0" timeOffset="26905.8141">9993-6987 771 0,'20'-29'333'0,"-2"11"12"16,1 4-158-16,2 9-120 16,2 5-15-16,-4 14-22 15,-4 14-10-15,-5 8-12 16,-12 19 2-16,-13 10-4 16,-14 16 0-16,-6 2-204 15,-17 3 206-15,-2-9 0 16,-4-4 18-16,8-21 12 0,6-10 219 15,16-12-206 1,10-14-5-16,17-10-16 0,14-7-14 16,11-7-15-16,18-7-2 15,17-9 2-15,28-7 2 16,-9 0-27 15,-39 15-469-31,0 1 142 0</inkml:trace>
          <inkml:trace contextRef="#ctx0" brushRef="#br0" timeOffset="29688.7729">9336-6640 983 0,'12'-17'309'0,"-6"4"64"16,9 8-255-16,1 6-65 15,8 29-4-15,1 4-7 0,6 14-5 16,-5 1 5-16,-1 13-5 15,-7-12 0-15,2 13-7 16,-9-6-2-16,-3 22-11 16,-3-1 3-16,-8 13-10 15,-10-8 3-15,-15 3-8 16,-4-28 9-16,-17 2-109 16,1-16-343-16,-3-18 82 15</inkml:trace>
          <inkml:trace contextRef="#ctx0" brushRef="#br0" timeOffset="29454.8283">9239-6424 1253 0,'-13'-13'387'0,"0"3"96"16,5 2-346-16,6-1-39 15,4 4-32-15,6-2-31 16,2 9-27-16,3 1 316 16,1 7-816-16,-5-5 375 15</inkml:trace>
          <inkml:trace contextRef="#ctx0" brushRef="#br0" timeOffset="29005.8826">9079-6519 1108 0,'-12'0'269'15,"-6"16"90"-15,2 6-313 16,0 21-23-16,3 10-2 16,0 10-5-16,11 2 7 0,4 15-12 15,13-9 8-15,-1 7-10 16,7-7 3-16,4-7-10 16,-3-24 9-16,-1-3-10 15,2-15 8-15,1-9-5 16,-2-4-15-16,2 6 222 15,-8-7-598-15,2-21 254 16</inkml:trace>
          <inkml:trace contextRef="#ctx0" brushRef="#br0" timeOffset="29447.8473">9265-6215 1100 0,'-8'4'258'0,"-3"7"104"0,4 2-304 16,6 11-22-16,2-1 3 16,7 3-8-16,2 0-4 15,5 6-16-15,-1-6-1 16,-1 4-8-16,-3-6 8 16,-4-1-40-16,-4-12 10 15,-4-16-370-15,-1-11 90 16</inkml:trace>
          <inkml:trace contextRef="#ctx0" brushRef="#br0" timeOffset="28507.995">8379-6205 1077 0,'0'-19'280'0,"5"4"97"15,15-3-295-15,11-1-23 16,14-9-3-16,10 6-4 16,17-9-20-16,1 8-7 15,6 13-11-15,-17 9-48 0,3 15-378 16,-25 7 111-16</inkml:trace>
          <inkml:trace contextRef="#ctx0" brushRef="#br0" timeOffset="28067.6116">8689-6255 804 0,'8'-24'393'0,"-4"7"-4"16,-4 9-153-16,1 5-126 15,-1 3-37-15,0 11-17 16,0 7-17-16,-3 21-16 16,-2 3 1-16,0 22-5 15,2 4 10-15,-2 10-12 16,5-15 3-16,3 2-14 16,2-20 6-16,2-9-10 15,4-14 8-15,0-2-9 0,1-9 14 16,-2 5-72-16,-6 1-37 15,-8-8-362-15,-11 13 44 16</inkml:trace>
          <inkml:trace contextRef="#ctx0" brushRef="#br0" timeOffset="28487.052">8508-5584 626 0,'0'-1'455'15,"9"-4"-82"-15,6-2-38 0,13-4-242 16,6-7-20-16,13-4 1 16,3-4-9-16,16 0-22 15,-27 9 0 17,-19 9-31-32,1 0 1 0,49-15-62 15,-15 7-23-15,-18 5-370 16,-30 1 60-16</inkml:trace>
          <inkml:trace contextRef="#ctx0" brushRef="#br0" timeOffset="37150.0928">7846-6022 1153 0,'-16'13'271'0,"1"28"96"15,9 16-330-15,2 11-19 16,6 2-2-16,6 7-5 15,5-26 6-15,8 66-8 16,5 6 5-16,8 2-10 0,0-13 5 16,2 6-2-16,-9-81 14 15,1-17 6-15,-9-17 18 16,6-8 26-16,-7-14 14 16,14-49-6-16,-3-57-2 15,12-21-21-15,-14 31-12 31,-14 56-102-31,2 2-65 16,48-163-369-16,-9 51 32 0</inkml:trace>
          <inkml:trace contextRef="#ctx0" brushRef="#br0" timeOffset="36782.084">8044-6492 1025 0,'-10'-27'292'0,"-6"17"87"0,6 11-291 16,-1 11-17-16,4 9-22 15,4 18-18-15,1 0-15 16,6 21-12-16,5 0 4 16,1 29-9-16,6 2 7 0,1 14-8 15,-5-25 9-15,1-2-8 16,-3-27 7-16,-5-8-31 16,-5-22-21-16,-5 5-115 15,-6 1-233-15,-5-6 14 16</inkml:trace>
          <inkml:trace contextRef="#ctx0" brushRef="#br0" timeOffset="275214.5731">7570-5726 1184 0,'-8'-5'719'32,"5"3"-622"-32,0 1-73 0,-14 2 36 15,-2-7 5-15,-2 2 20 16,-4-2-9-16,11 4 1 16,-4 12-34-16,-8-3-1 15,-2-1-20-15,-4 2 7 16,-2 0-15-16,-7-3 5 15,6 3-12-15,-4 4 5 16,0-4-10-16,3 5 7 16,9-7-9-16,-3 1 6 15,6-4-6-15,6-1 6 0,4-4-8 16,-3 2 6 0,8-3-7-16,-4-4 2 0,1-1-12 15,-1-2-24-15,2-4-34 16,-2-3-52-16,7 5-29 15,1 0-33-15,0-1-124 16,15 2-143-16,3-5 23 0</inkml:trace>
          <inkml:trace contextRef="#ctx0" brushRef="#br0" timeOffset="275880.3385">6981-5949 801 0,'-8'-4'190'0,"0"-6"116"16,10 7-218-16,-5-1 33 16,-1 1 1-16,4 1 22 15,0 2-37-15,-3 0 4 16,-2 4-35-16,2 4-4 15,-10 8-30-15,-3 20-4 16,-9-2-28-16,-10 8 6 0,-9-3-10 16,-8 6 6-16,2-14-10 15,-4 5 8-15,15-5-9 16,4-1 6-16,9-7-5 16,6-2 3-16,9-11-6 15,1 42 4-15,10-5-6 16,7 3 3-16,4-1-5 0,18 1-1 15,8-45-4-15,20-3 5 16,5-54-3-16,11-2 0 16,-8-3-73-16,14 2-368 15,-12 2 94-15</inkml:trace>
          <inkml:trace contextRef="#ctx0" brushRef="#br0" timeOffset="277232.3335">6219-5520 885 0,'-3'0'262'0,"4"43"56"16,1 11-236-16,0-31-22 15,-1 51-18-15,6 32 8 16,1-43-10-16,3 0-3 16,4-12-21-16,9 2 3 15,2-30-11-15,10-4 6 16,-5-6-9-16,8-6 6 15,-7-6-7-15,5-9 7 16,-3-6-4-16,10-25 4 16,0-33-4-16,9-66-17 15,-2-9 175-15,-7-19-543 16,-20 4 221-16</inkml:trace>
          <inkml:trace contextRef="#ctx0" brushRef="#br0" timeOffset="277212.3858">6323-5957 1129 0,'6'2'283'0,"-2"24"80"16,0 0-297-1,1 0-64-15,0 35 16 16,2 3-4-16,2 5 0 0,6-13-12 15,-5 17 5-15,3-10-11 16,-2 3-50-16,-6-4 122 16,-2 1-447-16,-3-50 136 15</inkml:trace>
          <inkml:trace contextRef="#ctx0" brushRef="#br0" timeOffset="276631.4197">5655-5639 819 0,'9'-6'289'0,"-4"11"34"16,3 3-191-16,-4 6-74 15,5 4 0-15,1 50-20 16,6 2 3-16,-3 1-19 16,5 12 12-16,-2-5-1 15,9-49-7-15,-3-11-8 16,12-31 3-16,0-19-13 0,9-51-10 16,-6-3 6-16,-1-7-24 15,-12 17-14-15,-5 6-4 16,-12 43-6-16,-4-1 6 15,-5 17 22-15,-2 8 13 16,-1-2-3-16,2 8 4 16,-4 8-3-16,4 6 11 15,0 2 2-15,1 9 14 16,0-2-3-16,1 43 4 16,2 4-10-16,1 31-1 15,0-3-9-15,1 14 2 16,-2-44-6-16,1-9 6 15,0-33-6-15,3 0-24 16,-2-11-77-16,-6-3-263 0</inkml:trace>
        </inkml:traceGroup>
      </inkml:traceGroup>
    </inkml:traceGroup>
  </inkml:traceGroup>
</inkml:ink>
</file>

<file path=ppt/ink/ink42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0:56.29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1CE738F-C0C1-4869-AA18-D5E0F383E442}" emma:medium="tactile" emma:mode="ink">
          <msink:context xmlns:msink="http://schemas.microsoft.com/ink/2010/main" type="writingRegion" rotatedBoundingBox="27000,6922 31730,5510 32148,6908 27418,8320">
            <msink:destinationLink direction="with" ref="{EB56F629-3544-4F78-A766-7B09A675D475}"/>
            <msink:destinationLink direction="with" ref="{42197017-22FB-4BA5-8047-0961C9203A2A}"/>
          </msink:context>
        </emma:interpretation>
      </emma:emma>
    </inkml:annotationXML>
    <inkml:traceGroup>
      <inkml:annotationXML>
        <emma:emma xmlns:emma="http://www.w3.org/2003/04/emma" version="1.0">
          <emma:interpretation id="{57EC9368-0D68-47D4-9683-E913E7994EAF}" emma:medium="tactile" emma:mode="ink">
            <msink:context xmlns:msink="http://schemas.microsoft.com/ink/2010/main" type="paragraph" rotatedBoundingBox="27000,6922 31730,5510 32148,6908 27418,8320" alignmentLevel="1"/>
          </emma:interpretation>
        </emma:emma>
      </inkml:annotationXML>
      <inkml:traceGroup>
        <inkml:annotationXML>
          <emma:emma xmlns:emma="http://www.w3.org/2003/04/emma" version="1.0">
            <emma:interpretation id="{859AFE90-09F2-4837-9ACE-895AED2745F4}" emma:medium="tactile" emma:mode="ink">
              <msink:context xmlns:msink="http://schemas.microsoft.com/ink/2010/main" type="line" rotatedBoundingBox="27000,6922 31730,5510 32148,6908 27418,8320"/>
            </emma:interpretation>
          </emma:emma>
        </inkml:annotationXML>
        <inkml:traceGroup>
          <inkml:annotationXML>
            <emma:emma xmlns:emma="http://www.w3.org/2003/04/emma" version="1.0">
              <emma:interpretation id="{5B2C79E6-5FE8-4492-8A62-FC6AC18FBE9D}" emma:medium="tactile" emma:mode="ink">
                <msink:context xmlns:msink="http://schemas.microsoft.com/ink/2010/main" type="inkWord" rotatedBoundingBox="27000,6922 31730,5510 32148,6908 27418,8320"/>
              </emma:interpretation>
              <emma:one-of disjunction-type="recognition" id="oneOf0">
                <emma:interpretation id="interp0" emma:lang="" emma:confidence="1">
                  <emma:literal/>
                </emma:interpretation>
              </emma:one-of>
            </emma:emma>
          </inkml:annotationXML>
          <inkml:trace contextRef="#ctx0" brushRef="#br0">6264-1026 672 0,'18'-47'404'16,"0"11"-42"-16,11 9-88 15,2 9-210-15,5 16-24 16,-7 12-11-16,3 21-22 15,-7 13 0-15,-11 21-10 16,-10 6 12-16,-8 23-6 16,-12 0 10-16,-8 12-10 0,-4-12 12 15,-1-2-11 1,3-24 7-16,3-6-4 0,7-25 10 16,15-8-11-16,7-11 13 15,12-11-5-15,6-11 10 16,17-7-1-16,3-10 13 15,16-10-12-15,0-6 6 16,11-2-13-16,-9-2-1 16,-7-7-12-16,-18 6 9 0,-17-1-13 15,-20 3-28-15,-28 2 167 16,-14 16-570 0,-21-1 211-16</inkml:trace>
          <inkml:trace contextRef="#ctx0" brushRef="#br0" timeOffset="475.6038">6308-708 465 0,'-11'5'424'0,"11"-2"-111"16,10-4-22-16,12-4-224 15,12-3-44-15,17 4-12 16,-1 3 1-16,16 2-8 16,-4 6 5-16,13 3-29 15,-12-4-27-15,3-4-188 16,-14-7 3-16,-8-8-2 15,-18-8 46-15,-5-4 184 16,-11 3 226-16,-7 2 43 16,-3 12 20-16,-3 13-26 0,3 6-148 15,0 17-43-15,2 6-34 16,-1 8-20-16,6-5 13 16,1-1-9-16,10-16 9 15,11-19-9-15,6-17 6 16,16-25-11-16,1-12 8 15,6-15-13-15,-8 8 7 0,-4 6-15 16,-17 20 7-16,-6 18-14 16,-15 16 6-16,-5 16-11 15,-3 8 11-15,0 11-8 16,-2 0 15-16,4 9-8 16,1-7 12-16,4-3-6 15,-1-11 11 1,7-10-4-16,0-16 14 0,8-15-8 15,-1-8 7-15,1-10-29 16,2 1-20-16,-2-9-71 16,-10 5-314-16,-6-6-34 15,-10-2-136-15</inkml:trace>
          <inkml:trace contextRef="#ctx0" brushRef="#br0" timeOffset="977.9664">7479-1230 981 0,'-1'-2'293'0,"1"4"49"0,6 4-266 15,4 1-51-15,6 1-15 16,13 2-13-16,1-9 10 16,10 1-14-16,2-4 0 15,5-3-28-15,-8-1 5 16,5-1-10-16,-15 2 13 16,-8-3 3-16,-9 4 41 15,-11 2 17-15,-7 8 13 16,-7 14 4-16,-7 4 15 15,-4 9-14-15,-2 9-2 0,-2 3 2 16,9-11 0-16,6-5-18 16,10-6 2-16,8-10-19 15,6-11-2 1,8-4-12 0,4-1 10-16,6 0-11 0,1 6 7 0,2 5-11 15,-3 8 6-15,-3 10-12 16,-6 0 9-16,-7 7-8 15,-9 2 9-15,-7 4-6 16,-7-2 11-16,-9 4-8 16,-4-9 9-16,-14 1-4 15,0-9 11-15,-4-8-9 16,1-7 11-16,2-14-33 16,16-15-29-16,10-12-56 15,14-6 7-15,19-9-344 0,10 5 93 16</inkml:trace>
          <inkml:trace contextRef="#ctx0" brushRef="#br0" timeOffset="2455.0305">7995-883 796 0,'29'-7'355'0,"4"-7"26"0,-2-2-190 16,7-9-48-16,-5-1-39 15,7-11-24-15,-1 0-21 0,0-14-20 16,-5 6-4-16,-1-12-15 15,-15 9 4-15,-13 2 6 16,-5 17 13-16,-15 9-14 16,-1 19 6-16,-7 20-16 15,0 12-9-15,-9 10-16 16,4 2 11-16,1 9-10 16,1-14 12-16,13-4-11 15,11-13 10-15,9-3-12 16,9-12 12-16,15 2-10 15,-2-9 13-15,13-4-11 16,2-7 13-16,4-5-13 16,-5-1 12-16,2 0-13 15,-14 3 10-15,-5 6-10 0,-12 4 11 16,-4-5-11-16,-7 3 13 16,-1-6-9-16,-5-1 13 15,-4-20-3-15,-2 0 16 16,-11-13-3-16,1-4 10 15,-7-7-11-15,1 13 3 16,1 2-19-16,11 18 2 0,2 3-14 16,12 14 6-1,11 2-12-15,7 3 5 16,15-7-51-16,5-1-19 0,13-15-72 16,-3-9-13-16,9-10-22 15,-9-4 46-15,-1-14 17 16,-12 3 73-16,-7-3 14 15,-16 8 32-15,-9 4 34 16,-16 22 30-16,-9 13 9 16,-2 18 14-16,-4 19-7 15,2 14-29-15,-2 21-13 16,6 5 0-16,1 14-7 16,9-5 10-16,1 6-3 15,12-11 4-15,4 0-14 16,9-12 2-16,9-7-12 15,7-19 2-15,13-14-8 16,1-16 7-16,6-18-8 0,-14-8 11 16,-1-10-12-1,-15 3 6-15,-5 7-12 0,-14 13 7 16,-1 9-17-16,-6 14 10 16,-3 17-15-16,2 10 11 15,1 16-10-15,5 0 17 16,3 6-7-16,0-13 17 15,5-7-10-15,1-13 10 16,5-10-10-16,4-13 10 0,8-18-10 16,1-8 10-16,11-15-39 15,-6-2-26-15,-3-13-73 16,-6 11-17-16,-7-2-22 16,-9 15 35-16,-9 7 31 15,-6 16 73-15,-3 7 27 16,-2 10 32-16,1 7-2 15,1 2 8-15,3 5 4 16,1-1 4-16,4-7-7 16,2-4 4-16,2-2-8 15,2-6-4-15,1-1-16 16,-1 1 1-16,0-2-10 16,0 0 5-16,-1-2-13 15,0 2 9-15,-1-1-12 16,-1 1 10-16,0 0-11 15,2 0 8-15,0-2-10 0,-1 2 9 16,2 0-10-16,-1-2 10 16,0 4-9-16,-2-2 9 15,0 0-3-15,-2-3 14 16,2 0-7-16,2-4 10 16,-1-1-10-16,-1-2 4 15,2 1-14-15,-4-3 7 16,2 4-10-16,0 3 9 0,2 4-14 15,-4 1 8-15,6 1-11 16,-4 2 11-16,0 1-7 16,-2-3 12-16,0 1-8 15,1 0 13-15,1-2-5 16,0-4 11-16,1 1-10 16,3-3 10-16,-3-4-11 15,4 2 4-15,2-4-10 16,-4 1 8-16,0 1-9 15,0 2 9-15,-1-2-9 16,-2 2 8-16,-2 3-10 16,2 1 10-16,-3 4-12 15,0 1 10-15,-2 6-10 16,0-1 10-16,-3 7-12 16,-2 3 11-16,-3 7-11 15,0-2 12-15,-5 8-9 0,7 1 14 16,1 2-9-16,5 0 11 15,5 6-13-15,9-4 10 16,2 0-13-16,-1-7 12 16,1-1-12-16,-1-8 13 15,-1-3-10-15,-5-9 10 16,2-4-6-16,-4-10 13 16,-2-8-11-16,0-10 10 15,5-10-11-15,-2-5 5 0,2-4-37 16,1 6-27-16,-1 7-80 15,-3 12-8-15,-4 14-347 16,4 12 66-16</inkml:trace>
          <inkml:trace contextRef="#ctx0" brushRef="#br0" timeOffset="3447.6439">9276-2236 533 0,'4'-16'523'0,"1"14"-155"16,1 14 7-16,2 17-316 16,2 13-36-16,0 23 2 15,-1 3 14-15,6 18-7 16,-4-15 5-16,7 9-11 16,0-19 0-16,5-1-14 15,4-21 7-15,14-8-10 16,-1-23 12-16,11-24-8 15,-1-16 9-15,3-17-10 16,-10-5 8-16,-4-2-15 16,-10 17 6-16,-10 10-15 0,-9 12 5 15,0 19-13-15,-2 14 8 16,-2 10-8-16,1 2 13 16,4 1-7-16,-1-3 12 15,9-7-9-15,1-14 14 16,15-10-5-16,6-11 13 15,16-15-10-15,-4-6 11 0,11-4-14 16,-19 3 5-16,-4 8-13 16,-16 12 7-16,-3 15-18 15,-16 16 11-15,2 18-14 16,-8 6 14-16,3 17-11 16,-4-2 18-16,6 8-12 15,1-7 14-15,4-1-14 16,3-16 12-16,5-2-10 15,1-18 13-15,5-4-9 16,4-3 12-16,-2 1-12 16,2 3 8-16,-1 13-12 15,-6 5 7-15,-9 16-11 16,-9 5 11-16,-10 8-7 16,-11-8 15-16,-4-1 0 15,-3-15 17-15,1-7 4 16,1-9 17-16,-1-9 10 15,3-8 13-15,0-7-7 16,1-11-2-16,1-16-19 0,6-6-11 16,5-25-23-16,5-8 1 15,14-17-13-15,10 4 9 16,15-14-14-16,9 17 14 16,20 7-13-16,5 15 11 15,21 6-11-15,-5 13 13 0,13-1-72 16,-20-1-67-16,-6-1-407 15</inkml:trace>
        </inkml:traceGroup>
      </inkml:traceGroup>
    </inkml:traceGroup>
  </inkml:traceGroup>
</inkml:ink>
</file>

<file path=ppt/ink/ink43.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7:28:00.388"/>
    </inkml:context>
    <inkml:brush xml:id="br0">
      <inkml:brushProperty name="width" value="0.09333" units="cm"/>
      <inkml:brushProperty name="height" value="0.09333" units="cm"/>
      <inkml:brushProperty name="fitToCurve" value="1"/>
    </inkml:brush>
    <inkml:context xml:id="ctx1">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1" timeString="2021-11-23T07:40:00.282"/>
    </inkml:context>
  </inkml:definitions>
  <inkml:traceGroup>
    <inkml:annotationXML>
      <emma:emma xmlns:emma="http://www.w3.org/2003/04/emma" version="1.0">
        <emma:interpretation id="{9EDCF892-4507-4522-8D09-97F43FC94747}" emma:medium="tactile" emma:mode="ink">
          <msink:context xmlns:msink="http://schemas.microsoft.com/ink/2010/main" type="writingRegion" rotatedBoundingBox="7935,7147 14639,6463 14793,7965 8088,8650"/>
        </emma:interpretation>
      </emma:emma>
    </inkml:annotationXML>
    <inkml:traceGroup>
      <inkml:annotationXML>
        <emma:emma xmlns:emma="http://www.w3.org/2003/04/emma" version="1.0">
          <emma:interpretation id="{242A1D5F-3D04-4902-A590-854C85CB4610}" emma:medium="tactile" emma:mode="ink">
            <msink:context xmlns:msink="http://schemas.microsoft.com/ink/2010/main" type="paragraph" rotatedBoundingBox="7935,7147 14639,6463 14793,7965 8088,8650" alignmentLevel="1"/>
          </emma:interpretation>
        </emma:emma>
      </inkml:annotationXML>
      <inkml:traceGroup>
        <inkml:annotationXML>
          <emma:emma xmlns:emma="http://www.w3.org/2003/04/emma" version="1.0">
            <emma:interpretation id="{E6001B6D-09BD-4FF1-BC40-F33A141850F5}" emma:medium="tactile" emma:mode="ink">
              <msink:context xmlns:msink="http://schemas.microsoft.com/ink/2010/main" type="line" rotatedBoundingBox="7935,7147 14639,6463 14793,7965 8088,8650"/>
            </emma:interpretation>
          </emma:emma>
        </inkml:annotationXML>
        <inkml:traceGroup>
          <inkml:annotationXML>
            <emma:emma xmlns:emma="http://www.w3.org/2003/04/emma" version="1.0">
              <emma:interpretation id="{7436A563-7043-4896-BEB1-C3D159D5530C}" emma:medium="tactile" emma:mode="ink">
                <msink:context xmlns:msink="http://schemas.microsoft.com/ink/2010/main" type="inkWord" rotatedBoundingBox="8041,8184 8055,8182 8057,8198 8042,8199"/>
              </emma:interpretation>
            </emma:emma>
          </inkml:annotationXML>
          <inkml:trace contextRef="#ctx0" brushRef="#br0">-1053 6802 0,'0'0'0,"0"0"15,0 0-15,0 0 16,0 0 0,0 0-16,0 0 15,0 0-15,0 0 16,0 0 15,0 0-15,0 0-16,0 0 15</inkml:trace>
        </inkml:traceGroup>
        <inkml:traceGroup>
          <inkml:annotationXML>
            <emma:emma xmlns:emma="http://www.w3.org/2003/04/emma" version="1.0">
              <emma:interpretation id="{3A3D49E2-06A7-4C05-9A02-838001BDB459}" emma:medium="tactile" emma:mode="ink">
                <msink:context xmlns:msink="http://schemas.microsoft.com/ink/2010/main" type="inkWord" rotatedBoundingBox="9164,7022 11645,6768 11770,7988 9288,8241"/>
              </emma:interpretation>
              <emma:one-of disjunction-type="recognition" id="oneOf0">
                <emma:interpretation id="interp0" emma:lang="" emma:confidence="1">
                  <emma:literal/>
                </emma:interpretation>
              </emma:one-of>
            </emma:emma>
          </inkml:annotationXML>
          <inkml:trace contextRef="#ctx1" brushRef="#br0">1111 5958 1053 0,'7'-12'312'0,"10"-2"86"16,9 3-289-16,15-6-21 16,4 4-25-16,17 0-9 15,-9 4-25-15,7-3-10 16,-9 4-12-16,-3 0-3 15,-17 6 2-15,-6-1-81 16,-14 6-127-16,-16 2-226 16,-11 3-48-16</inkml:trace>
          <inkml:trace contextRef="#ctx1" brushRef="#br0" timeOffset="926.2741">2023 5815 1129 0,'-23'-16'345'0,"-8"8"78"16,-3 11-323-16,-2 13-13 15,4 4-39-15,6 11-11 16,6 6-16-16,9 3-6 15,6-6-9-15,7-3 0 16,3-6-1-16,6-12 3 16,15-7 4-16,11-16 2 15,4-9 0-15,9-15 1 16,-3-4-4-16,-11-5 0 16,-17 7-2-16,-9 4 20 0,-18 7 0 15,-13 9 1-15,-10 6-1 16,-9 18-1-16,2 12-34 15,-1 12-87-15,13 12-44 16,10 13-266-16,23 0-91 16,10 4-89-16</inkml:trace>
          <inkml:trace contextRef="#ctx1" brushRef="#br0" timeOffset="914.311">2441 5815 1212 0,'-5'7'291'16,"-3"10"105"-16,-3 9-346 15,-1 20-7-15,-2 2-3 16,-9 11 4-16,4-2-3 16,-4 14-4-16,0-11-14 15,-8 8-9-15,5-9-6 16,-4-1-2-16,4-19-3 16,0-10-30-16,3-19-31 0,2-20-8 15,6-13-377-15,6-16 92 16</inkml:trace>
          <inkml:trace contextRef="#ctx1" brushRef="#br0" timeOffset="1425.9949">2491 6303 1152 0,'-11'28'309'0,"0"8"100"15,2-1-332-15,-2-2 1 16,3-11-18-16,11 1-7 16,-3-8-12-16,10-4-4 15,1-1-8-15,9-4-2 16,-1-4-5-16,12-9-1 15,-2-4-1-15,7-8 10 16,-12-6 3-16,-6-4 17 0,-10 3 6 16,-5-3 10-16,-6 5-11 15,-7-2-4 1,1 3-21-16,-9 3-10 0,-3 8-15 16,-5 3-3-16,3 13-3 15,-1 9-10-15,9 6-17 16,1 7-64-16,7 2-51 15,14-2-189-15,14-4-205 16,14-4-23-16</inkml:trace>
          <inkml:trace contextRef="#ctx1" brushRef="#br0" timeOffset="1456.9669">3041 6091 1147 0,'0'-2'397'0,"5"5"51"16,1 4-317-16,9-2-10 16,6-2-44-16,2 0-42 15,3-4 4-15,9-7-13 16,-4-2-17-16,8-2-68 0,3 1-41 15,7-7-387-15,-10 4 50 16</inkml:trace>
          <inkml:trace contextRef="#ctx1" brushRef="#br0" timeOffset="2004.7252">3727 5612 1154 0,'26'-19'349'0,"6"1"90"16,-1 5-324-16,5 3-11 15,-4 7-37-15,-4 1-17 16,-10 9-25-16,-7 8-11 15,-11 11-10-15,-18 19 7 16,-11 8 0-16,-16 27 2 16,-9 4 0-16,-11 7-1 15,12-13-6-15,6-2-3 16,18-22 0-16,14-10-2 16,21-19-2-16,17-7 3 15,6-16 2-15,23-7-57 0,-1-8-50 16,18-8-374-16,-2 2 46 15</inkml:trace>
          <inkml:trace contextRef="#ctx1" brushRef="#br0" timeOffset="479.7631">1109 5560 1079 0,'-3'-14'345'0,"-3"6"82"15,-2 6-310-15,-12 15-24 16,-4 3-39-16,-13 20-22 16,-1 9-24-16,-9 22 0 15,7 3 3-15,-3 25 3 16,9-1 1-16,0 18 1 16,12-6-2-16,2 14-3 15,12-18-4-15,13 7-2 16,13-22-1-16,16-12-1 15,13-25-2-15,26-16 366 16,8-22-819-16,16-40 392 0</inkml:trace>
          <inkml:trace contextRef="#ctx1" brushRef="#br0" timeOffset="-446.3249">1289 5872 372 0,'-3'3'86'16,"2"-3"35"-16,1-5-66 0,4 2 99 16,3-3 35-16,1 1 34 15,0 1 3-15,0 9-15 16,-6 3-110-16,-4 18-16 16,-6 7-22-16,-10 17 5 15,-1 4-11-15,-1 1-1 16,4-10-15-16,6-6-8 15,14-16-15-15,10-17-2 16,9-9-7-16,13-12 0 16,3-7 1-16,6-7-1 15,-1 11-4-15,0 5-6 0,-9 13 0 16,-5 8-4-16,-11 6 2 16,-11 12 3-16,-10 4 2 15,-11 4 3-15,-4 3 6 16,-3 8 13-16,1-6 2 15,-4 3 8-15,5-6 4 16,-6 5 3-16,-2-7-10 16,-7 3-5-16,-1-5-8 15,-6-4-5-15,1-7-6 16,3-13 0-16,7-11-1 0,-3-15-41 16,7-8-41-16,7-21-54 15,-1-8-323-15,4-15-50 16,17 1-102-16</inkml:trace>
        </inkml:traceGroup>
        <inkml:traceGroup>
          <inkml:annotationXML>
            <emma:emma xmlns:emma="http://www.w3.org/2003/04/emma" version="1.0">
              <emma:interpretation id="{06AAB216-0F7A-4401-8B2D-DFA0A62E3F67}" emma:medium="tactile" emma:mode="ink">
                <msink:context xmlns:msink="http://schemas.microsoft.com/ink/2010/main" type="inkWord" rotatedBoundingBox="12080,6942 14661,6678 14793,7965 12212,8229"/>
              </emma:interpretation>
              <emma:one-of disjunction-type="recognition" id="oneOf1">
                <emma:interpretation id="interp1" emma:lang="" emma:confidence="1">
                  <emma:literal/>
                </emma:interpretation>
              </emma:one-of>
            </emma:emma>
          </inkml:annotationXML>
          <inkml:trace contextRef="#ctx1" brushRef="#br0" timeOffset="2567.4176">4472 5642 1012 0,'-28'-23'368'0,"-1"12"59"15,-5 2-251-15,0 14-67 16,-4 7-20-16,6 7-42 16,-5 5-18-16,9 2-16 15,7 5-2-15,10-6-3 0,6 2-1 16,14-11 3-16,14-4 3 16,11-12 1-16,23-15 1 15,3-11 2-15,5-11-4 16,-8-5-2-16,-5-4-3 15,-23 9-1-15,-13 4 0 16,-14 12-4-16,-24 12-1 16,-5 12-4-16,-18 16-20 15,-1 7-19-15,-4 20-51 16,11 2-29-16,3 6-91 16,18-2-250-16,7-4 46 15</inkml:trace>
          <inkml:trace contextRef="#ctx1" brushRef="#br0" timeOffset="2095.0032">4747 5627 991 0,'13'-23'329'0,"0"7"69"16,-11 14-258-16,-9 15-45 15,-7 12-20-15,-15 14 2 16,-6 16-20-16,-8 15 6 16,2 3-12-16,2 8-4 15,8-12-15-15,7-5-8 16,9-19-13-16,4-11-6 15,1-19-8-15,9-10-61 16,-1-15-49-16,4-18-367 16,6-1 48-16</inkml:trace>
          <inkml:trace contextRef="#ctx1" brushRef="#br0" timeOffset="2751.5301">4846 6021 1042 0,'-19'39'370'0,"1"-2"51"16,0 4-255-16,3-5-79 15,7 2-16-15,8-7-23 0,8 0-7 16,10-8-13 0,7-9 0-16,2-10-1 0,14-11 10 15,1-14 3-15,13-13 10 16,-1-3-1-16,1-10 1 16,-16 5-11-16,-7-9 7 15,-16 11-4-15,-4-4 6 16,-12 13-6-16,-8 2-5 15,-7 18-13-15,-11 9-10 16,-8 12-10-16,-7 11-4 16,9 8-12-16,3 2-86 15,13-5-84-15,14-2-389 16,10-14 19-16</inkml:trace>
          <inkml:trace contextRef="#ctx1" brushRef="#br0" timeOffset="3266.2317">5338 5395 747 0,'-17'-21'496'0,"14"1"-83"16,8 1-67-16,5 11-277 15,4 1 0-15,6 4-7 16,6 10 0-16,3 11-11 0,7 11-9 15,1 13-22-15,5 18-10 16,-9 11-7-16,-6 20 0 16,-12 5-1-16,-22 22 2 15,-17 1 3-15,-26 20 2 16,-14-11-2-16,-14 17 0 16,7-19 252-16,-29 1-744 15</inkml:trace>
          <inkml:trace contextRef="#ctx1" brushRef="#br0" timeOffset="-712.8753">153 6453 1067 0,'4'-4'330'0,"8"4"50"16,9-5-290-16,13 1-55 16,8-5-28-16,10-5 0 15,-2-2 0-15,10-5-2 16,-3 1 3-16,8 10-393 15,-16 9 131-15</inkml:trace>
          <inkml:trace contextRef="#ctx1" brushRef="#br0" timeOffset="-1216.1003">485 6094 1090 0,'3'-2'317'0,"-6"4"71"15,1 9-311-15,-9 14-17 16,3 10-29-16,-10 19-6 15,2 9-7-15,3 17-4 0,6-6-8 16,1 1-2-16,12-15 1 16,3-10-2-16,-3-21 0 15,-1-6 1-15,5-13 0 16,-5-7-23-16,-7-13-23 16,-5-6-367-16,-10-5 92 15</inkml:trace>
        </inkml:traceGroup>
      </inkml:traceGroup>
    </inkml:traceGroup>
  </inkml:traceGroup>
</inkml:ink>
</file>

<file path=ppt/ink/ink43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4:02.953"/>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AFC9FB27-1528-4A05-B219-5923DCEC12AE}" emma:medium="tactile" emma:mode="ink">
          <msink:context xmlns:msink="http://schemas.microsoft.com/ink/2010/main" type="writingRegion" rotatedBoundingBox="26542,10435 32545,8661 33317,11274 27314,13047"/>
        </emma:interpretation>
      </emma:emma>
    </inkml:annotationXML>
    <inkml:traceGroup>
      <inkml:annotationXML>
        <emma:emma xmlns:emma="http://www.w3.org/2003/04/emma" version="1.0">
          <emma:interpretation id="{021F73AD-2FB6-4F9F-9A8D-7354625E1933}" emma:medium="tactile" emma:mode="ink">
            <msink:context xmlns:msink="http://schemas.microsoft.com/ink/2010/main" type="paragraph" rotatedBoundingBox="26542,10435 32545,8661 33050,10371 27047,12144" alignmentLevel="1"/>
          </emma:interpretation>
        </emma:emma>
      </inkml:annotationXML>
      <inkml:traceGroup>
        <inkml:annotationXML>
          <emma:emma xmlns:emma="http://www.w3.org/2003/04/emma" version="1.0">
            <emma:interpretation id="{CCF7C700-51A0-400A-A6B8-317B405A305B}" emma:medium="tactile" emma:mode="ink">
              <msink:context xmlns:msink="http://schemas.microsoft.com/ink/2010/main" type="line" rotatedBoundingBox="26542,10435 32273,8742 32542,9653 26812,11346"/>
            </emma:interpretation>
          </emma:emma>
        </inkml:annotationXML>
        <inkml:traceGroup>
          <inkml:annotationXML>
            <emma:emma xmlns:emma="http://www.w3.org/2003/04/emma" version="1.0">
              <emma:interpretation id="{BD78FF2A-5844-45C7-A498-6D5392B02FC9}" emma:medium="tactile" emma:mode="ink">
                <msink:context xmlns:msink="http://schemas.microsoft.com/ink/2010/main" type="inkWord" rotatedBoundingBox="26542,10435 29568,9541 29806,10347 26781,11241"/>
              </emma:interpretation>
              <emma:one-of disjunction-type="recognition" id="oneOf0">
                <emma:interpretation id="interp0" emma:lang="" emma:confidence="0">
                  <emma:literal>verdrängt</emma:literal>
                </emma:interpretation>
                <emma:interpretation id="interp1" emma:lang="" emma:confidence="0">
                  <emma:literal>Verdrängt</emma:literal>
                </emma:interpretation>
                <emma:interpretation id="interp2" emma:lang="" emma:confidence="0">
                  <emma:literal>verdränget</emma:literal>
                </emma:interpretation>
                <emma:interpretation id="interp3" emma:lang="" emma:confidence="0">
                  <emma:literal>vertrügt</emma:literal>
                </emma:interpretation>
                <emma:interpretation id="interp4" emma:lang="" emma:confidence="0">
                  <emma:literal>verdrängte</emma:literal>
                </emma:interpretation>
              </emma:one-of>
            </emma:emma>
          </inkml:annotationXML>
          <inkml:trace contextRef="#ctx0" brushRef="#br0">4 210 944 0,'-2'-31'296'0,"0"-6"69"16,4 17-266-16,6-9-21 16,5 3-34-16,3 0-5 15,4 5-27-15,1 5 2 16,-2 11-13-16,-1 8 5 16,-5 7-9-16,0 11 9 15,-3 6-7-15,-4 9 10 16,3 13-7-16,-3 4 9 15,0-1-7-15,3-1 9 0,0-3-9 16,3-15 9 0,-1-7-7-16,5-5 9 0,2-13-9 15,3-5 14-15,0-16-6 16,2-13 14-16,-4-8-2 16,1-18 23-16,-7-8-6 15,-7 0 21-15,-6 8-6 16,-8-1 25-16,-5 22-22 15,-6 5 6-15,-2 10-27 0,-4 6 1 16,4 8-33-16,2 9 7 16,4 1-16-16,7 5 8 15,5-2-11-15,8 2 9 16,5-5-10-16,7-1 4 16,6-2-37-16,8-5-92 15,-2 0-49-15,5-7-340 16,-11 2 5-16</inkml:trace>
          <inkml:trace contextRef="#ctx0" brushRef="#br0" timeOffset="1586.9116">498 156 950 0,'0'2'294'0,"9"-5"51"16,2 3-262-16,5-5-27 16,2-2-32-16,5-6 7 15,-4-3-11-15,7-12 10 16,-2-1-20-16,1-6 9 15,-6 0-6-15,-6 3 30 16,-13 4-7-16,-5 6 27 16,-11 7-10-16,1 5 10 15,-2 9-27-15,0 9-1 16,1 10-28-16,5 4 8 16,-2 8-19-16,8 4 7 0,3-3-8 15,7-1 10-15,3-5-11 16,10-4 13-16,0-12-12 15,8 0 11-15,2-13-8 16,7-5 11-16,1-3-10 16,6 6 10-16,-8-2-10 15,5 8 7-15,-10 8-10 16,-1 2 6-16,-7 2-8 0,-3 0 10 16,-8-2-7-16,-4-6 13 15,-4 0 9-15,-2-9 41 16,-4-3-5-16,-2-12 17 15,-4-2-11-15,-8-9-4 16,-1 2-40-16,-7-2 4 16,2 8-16-16,-2 5 7 15,8 8-13-15,2 2 7 16,9 7-12-16,5 1 7 16,7 6-11-16,12 1 3 15,4-2-40-15,9-4-79 16,8 2-49-16,12-11-344 15,-6-8 19-15</inkml:trace>
          <inkml:trace contextRef="#ctx0" brushRef="#br0" timeOffset="1636.7764">1392-100 519 0,'-3'-26'356'0,"-2"-13"-10"15,-1 5-124-15,-4-8 3 16,-5 8-90-16,-1 9-10 16,-2 14-44-1,-5 1-8-15,2 20-38 0,0 16 3 16,5 11-28-16,-7 10 3 15,9 7-10-15,2-1 8 0,11-10-9 16,2-3 12-16,12-11-12 16,4-4 10-16,-1-16-11 15,11-12 14-15,1-11-11 16,11-21 13-16,-5-10-9 16,5-31 11-16,-15 0-13 15,-6-10 10-15,-18 5-11 16,-5 8 9-16,-8 27-11 15,-5 17 0-15,0 21-21 0,-3 27 10 16,7 14-11-16,-2 23 10 16,3 4-2-16,1 12 22 15,14-12-12-15,3-5 14 16,6-19-12-16,15-5 11 16,3-22-11-16,7-10 12 15,0-7-10-15,7-15 13 16,-4-10-10-16,2-2 9 15,-10 5-14-15,0 9 4 16,-7 20-16-16,0 23 6 16,-3 19-14-16,0-2 14 15,-3-2-5-15,0-6 13 16,-2-15-5-16,0-9 13 16,-1-6-7-16,3-7 23 15,-5-2-6-15,-3-12 31 16,-4-9-8-16,-3-7 18 0,-8-2-20 15,-11-11 9-15,0 8-33 16,-2 9 7-16,-1 12-24 16,4 7 2-16,7 15-13 15,3 8 11-15,7 3-12 16,8 5 11-16,-1-1-8 16,11 0-4-16,1-8-47 0,8-9-83 15,-3-9-41-15,6-8-344 16,-1-8 27-16</inkml:trace>
          <inkml:trace contextRef="#ctx0" brushRef="#br0" timeOffset="2847.6779">1995-522 790 0,'-13'13'353'0,"2"8"5"15,6 2-174-15,-3 13-90 16,3-1-37-16,9-1 3 15,0-3-25-15,6-3-1 16,5-14-30-16,7-10 10 16,-2-16-11-16,6-9 13 15,0-6-9-15,-3-11 12 16,-6-1-15-16,-4-1 9 16,-6 6-12-16,-6 5 9 0,-2 9-9 15,-6 12 9-15,2 18-7 16,-1 8 6-16,-1 6-9 15,1 12 9-15,4 1-8 16,1 3 11-16,6-2-8 16,3-6 12-16,1-11-9 15,8-6 6-15,1-15-9 0,1-12 12 16,0-5-10-16,4-9 8 16,-7-5-7-16,1 0 6 15,-6 3-12 1,-1 9 6-16,-9 8-10 0,4 4 3 31,0 9-9-31,-2 8 6 0,4 1-6 0,3 3 9 16,-1-1-4-16,4-3 8 15,3-7-8-15,7-12 11 16,1-8-10-16,7-8 9 16,-3-5-6-16,1-2-1 15,-5 4-17-15,2 6 1 16,-11 4-11-16,-4 6 6 15,-3 9 0-15,-4 11 14 16,-1 4-3 0,0 4 12-1,4 3-7-15,-1-4 10 16,-3-9-6 31,5-4 6-47,2-4-8 15,2-11 12-15,-3-1-10 32,9 1 7-17,-10 0-8-15,5 6-4 16,-6 6-16 0,-1 15 6-16,-3 3-9 15,7 7 14-15,0 5 1 0,6 7 13 16,0-9-6-16,7 7 10 0,-7-6-10 0,2 1 8 0,-5-9-9 0,0 4 11 0,-5-3-1 15,0 10 0-15,-6 0-7 0,1 1 10 0,-4-1-6 0,-1 1 6 16,-5-17 3-16,1-4 16 0,-2-4-3 0,-2-6 27 0,-1-4-8 0,-2-2 18 16,-5-8-15-16,-3-9 3 15,3-14-34-15,5-18 5 16,8-6-21-16,12-4 7 16,6 4-8-16,11 1 12 15,0 11-13-15,5-4 9 16,1 9-10-16,4-8 10 15,-7 5-12-15,2-7 5 16,-7 6-9-16,-11-10 4 0,-8 16-9 16,-11 2-2-16,-8 21-3 15,-4 20 7-15,-2 18-5 16,1 9 6-16,6 6 5 16,0 3 5-16,11-7-8 15,5 3 10-15,4-8-7 16,8-4 8-16,6-1-7 15,7 5 10-15,0-8-10 16,5 8 11-16,-2-3-8 16,-4-2 7 31,-4-10-7-32,-7 1 6 1,-6-9-7-1,-8-2-1 1,-4-2-8-16,-11-4 4 0,-3-1-6 16,-8-6 8-1,0-2 0-15,-9-11 11 16,5-2-6-16,-4-4 8 0,7 5-9 0,4-2 6 16,10 12-11-16,8 3 8 0,10 7-8 0,13-1 7 0,5 9-7 0,6-4-12 0,3 5-44 0,-1-3-209 15,-7 0-159-15,-12 4-55 0</inkml:trace>
          <inkml:trace contextRef="#ctx0" brushRef="#br0" timeOffset="3351.7783">1927-613 1088 0,'18'-19'274'0,"19"-9"107"15,7-3-323-15,21-1-7 16,5 8-22-16,14-1-352 16,-12-1-58-16,-7-11-105 15</inkml:trace>
        </inkml:traceGroup>
        <inkml:traceGroup>
          <inkml:annotationXML>
            <emma:emma xmlns:emma="http://www.w3.org/2003/04/emma" version="1.0">
              <emma:interpretation id="{29CF37CC-BC52-4B26-9495-226755D6F1EF}" emma:medium="tactile" emma:mode="ink">
                <msink:context xmlns:msink="http://schemas.microsoft.com/ink/2010/main" type="inkWord" rotatedBoundingBox="29991,9426 32276,8751 32542,9653 30257,10328"/>
              </emma:interpretation>
              <emma:one-of disjunction-type="recognition" id="oneOf1">
                <emma:interpretation id="interp5" emma:lang="" emma:confidence="0">
                  <emma:literal>Paneile</emma:literal>
                </emma:interpretation>
                <emma:interpretation id="interp6" emma:lang="" emma:confidence="0">
                  <emma:literal>ponierte</emma:literal>
                </emma:interpretation>
                <emma:interpretation id="interp7" emma:lang="" emma:confidence="0">
                  <emma:literal>Paneele</emma:literal>
                </emma:interpretation>
                <emma:interpretation id="interp8" emma:lang="" emma:confidence="0">
                  <emma:literal>prudele</emma:literal>
                </emma:interpretation>
                <emma:interpretation id="interp9" emma:lang="" emma:confidence="0">
                  <emma:literal>panierte</emma:literal>
                </emma:interpretation>
              </emma:one-of>
            </emma:emma>
          </inkml:annotationXML>
          <inkml:trace contextRef="#ctx0" brushRef="#br0" timeOffset="4054.6124">3418-914 940 0,'5'6'305'0,"13"27"159"15,1 14-446-15,10 14-1 16,4 9 2-16,-2 9-2 16,-7-15-5-16,2 9-2 15,-2-13-4-15,-3 3 6 16,-5-14 6-16,-3-9 13 15,-4-14 6-15,-6-13 40 16,-3-18 19-16,-7-14 3 16,-1-10-15-16,-6-25-2 0,-3-6-42 15,0-19-26 1,4-3-11-16,0-5 2 0,6 24-4 16,7-1 2-16,5 25-2 15,8 1 1-15,6 13-4 16,12-4-2-16,2 8 0 15,9 3 1-15,-3 10 0 16,0 3-1-16,-8 7 2 0,-1 6-5 16,-12 3 0-16,-2 10 2 15,-9 4 2-15,-9 7 2 16,-7-4 8-16,-6 7 9 16,-8-7 2-16,-8 11 4 15,5-5 0-15,-8 0-3 16,7-5-6-16,2-5-2 15,11-15-5-15,1-11-91 16,13-11-53-16,5-11-363 16,13-6 11-16</inkml:trace>
          <inkml:trace contextRef="#ctx0" brushRef="#br0" timeOffset="5078.2762">4008-1060 1175 0,'-6'19'274'0,"1"12"121"16,5 10-332-16,2 7 9 0,1-2 1 15,7-3 6-15,-7-10-17 16,5-9-7-16,3-14-24 16,1-2-2-16,-4-6-2 15,3-6 22-15,-8-7 4 16,1-8 6-16,-4-7-7 15,-5-12-9-15,1-4-23 0,-5-2-8 16,-3 7-7 0,-2-2 0-16,6 15-1 0,-2 6-4 15,2 13-1-15,6 7-1 16,4 11-2-16,-2 3 2 16,6 0 0-16,1 4 1 15,-2-6 0-15,3 1 1 16,2-4-1-16,3 4 2 15,4-4-1-15,9-3 1 16,-3-5 0-16,8-1-1 16,-7-8-1-16,0-4 3 15,-6-2-1-15,0-1 0 16,-6-1 2-16,-4 3-1 16,-2 2 0-16,-1 5 0 15,-3 4-2-15,1 4-2 0,-2 6-1 16,3 5-1-16,2-1 1 15,-1 3 2-15,3-6 1 16,5-1 0-16,0-12-1 16,5-9 0-16,3-10 0 15,5-10 0-15,-2-5 3 16,2 7-1-16,-6 9 1 16,-1 7-6-16,-7 17 0 0,-3 14-5 15,-2 3 3-15,-1 5 1 16,1 3 4-16,2-5 2 15,1-14 2-15,5-4-1 16,-2-9-2-16,5-13 1 16,-1-8 1-16,5-7 1 15,-3-8 1-15,4 1-1 16,-5 11 3-16,-2 4-27 16,-6 12-54-16,-2 8-112 15,-10 3 56-15,-4 9-396 16,-11-1 64-16</inkml:trace>
          <inkml:trace contextRef="#ctx0" brushRef="#br0" timeOffset="5499.8158">4651-1261 526 0,'11'14'155'0,"12"-6"30"16,3-4-142-16,9-9-22 0,3-3-32 15,2-7-40-15,-7 0-4 16,-3-1-1-16,-8 5 37 16,-13-2 153-16,-9 3 63 15,-13 7 20-15,-6 6 1 16,-9 12-40-16,1 6-130 0,-3 16-21 16,11 2-5-16,3 6 25 15,3-9 11 1,8 1 11-16,5-14-3 0,10-8-11 15,6-12-22-15,15-13-7 16,3-16-10-16,10-18-2 16,-4-4 1-16,4-14-3 15,-10 7-5-15,-10 10 0 16,-11 14-5-16,-6 6-8 16,-9 24-9-16,-6 7 2 15,0 12-1-15,-5 15 1 16,2 4 8-16,1 3 11 15,5-4 3-15,8-3 6 16,5-16 4-16,12-8 3 0,4-18 2 16,12-21-2-16,4-14-6 15,12-11-1-15,-5-2-3 16,-3-11-4-16,-13 13-2 16,-12-2 0-16,-14 7 0 15,-10 7-14-15,-4 17-11 16,-9 15 2-16,0 14-3 15,3 18-2-15,-4 7 12 16,6 13 9-16,2-4-2 0,2 2 3 16,3-10 0-16,8 5 2 15,-2-18-1-15,11 7 1 16,4-5-1-16,6 3 1 16,0-5-2-16,8 8 2 15,-3-6-1-15,8 0 0 16,-10-5 0-16,2-3 1 15,-5-5-2-15,4-10 3 16,-9-3 4-16,7-10 3 16,-2-5-1-16,5-9 2 15,-4 3-2-15,1-9-5 16,-5 7-1-16,0-4 1 16,-10-1-1-16,-7 0 0 15,-4 12 1-15,-8 8 1 16,-4 13-1-16,-4 14-3 15,-1 10-1-15,-1 13-2 16,5 3-1-16,0 9 0 0,6-2 2 16,7-2 3-16,4-8 2 15,9-3 3-15,5-14 2 16,12-10 1-16,4-12 1 16,11-13 5-16,-1-4-18 15,3-6 205-15,-9 2-676 16,-14-3 276-16</inkml:trace>
        </inkml:traceGroup>
      </inkml:traceGroup>
      <inkml:traceGroup>
        <inkml:annotationXML>
          <emma:emma xmlns:emma="http://www.w3.org/2003/04/emma" version="1.0">
            <emma:interpretation id="{59DD9E4B-DDCB-4447-846B-A33B6A1557EC}" emma:medium="tactile" emma:mode="ink">
              <msink:context xmlns:msink="http://schemas.microsoft.com/ink/2010/main" type="line" rotatedBoundingBox="29062,10701 32751,9427 33017,10196 29328,11470"/>
            </emma:interpretation>
          </emma:emma>
        </inkml:annotationXML>
        <inkml:traceGroup>
          <inkml:annotationXML>
            <emma:emma xmlns:emma="http://www.w3.org/2003/04/emma" version="1.0">
              <emma:interpretation id="{036AA19E-FE09-4FF6-A0F4-D4FF6BCD77B3}" emma:medium="tactile" emma:mode="ink">
                <msink:context xmlns:msink="http://schemas.microsoft.com/ink/2010/main" type="inkWord" rotatedBoundingBox="29062,10701 32751,9427 33017,10196 29328,11470"/>
              </emma:interpretation>
              <emma:one-of disjunction-type="recognition" id="oneOf2">
                <emma:interpretation id="interp10" emma:lang="" emma:confidence="0">
                  <emma:literal>Investition</emma:literal>
                </emma:interpretation>
                <emma:interpretation id="interp11" emma:lang="" emma:confidence="0">
                  <emma:literal>Investitionen</emma:literal>
                </emma:interpretation>
                <emma:interpretation id="interp12" emma:lang="" emma:confidence="0">
                  <emma:literal>Inverstertien</emma:literal>
                </emma:interpretation>
                <emma:interpretation id="interp13" emma:lang="" emma:confidence="0">
                  <emma:literal>Tuvestetim</emma:literal>
                </emma:interpretation>
                <emma:interpretation id="interp14" emma:lang="" emma:confidence="0">
                  <emma:literal>Inverstertianer</emma:literal>
                </emma:interpretation>
              </emma:one-of>
            </emma:emma>
          </inkml:annotationXML>
          <inkml:trace contextRef="#ctx0" brushRef="#br0" timeOffset="6564.0873">2688 907 885 0,'11'23'230'0,"17"-47"89"16,6-1-242-16,15-15 6 15,4-6-4-15,20-12-1 16,0 27-23-16,12-11-12 15,-11 8-27-15,-6 5-8 16,-19 7-4-16,-15-7 2 16,-21 11-22-16,-13-4-359 15,-16 1 113-15</inkml:trace>
          <inkml:trace contextRef="#ctx0" brushRef="#br0" timeOffset="6573.0545">2527 296 1083 0,'-11'-7'339'0,"6"-17"61"0,13-4-309 15,10-3-18-15,3-3-33 16,5-5-15-16,5 20-5 16,8-5-2-16,-2 6-9 15,12 2-55-15,0 6-31 16,4 10-342-16,-11 10 53 15</inkml:trace>
          <inkml:trace contextRef="#ctx0" brushRef="#br0" timeOffset="6554.1053">2701 143 1010 0,'-3'-1'315'15,"6"2"44"-15,2 25-262 16,3 5-81-16,11 14-10 15,3 4-6-15,7 13 7 16,0-17 2-16,7 5 0 16,-6-3 0-16,14-3 1 15,-6-11-3-15,0-7-10 16,-7-13-25-16,-5-7-342 0,-16 1 93 16</inkml:trace>
          <inkml:trace contextRef="#ctx0" brushRef="#br0" timeOffset="6838.3916">3139 210 635 0,'3'52'368'15,"0"1"-26"1,6 12-93-16,-1-23-144 0,8 0-23 15,7-11-33-15,-1-8-13 16,3-17-18-16,2-19-2 16,-2-24-4-16,-3-12 2 15,1-25 1-15,0 1-4 16,-7 18-4-16,-2 14-2 16,-5 15-5-16,-5 50-2 15,1 6 2-15,2 9 0 16,-2 4 1-16,4 8 2 0,1-24 2 15,3 2-1 1,-2-7-1-16,4-9 1 0,-4-10 2 16,7-13 4-16,-3-9-1 15,3-9-23-15,-2-1-26 16,5 0-360-16,-6-14 83 16</inkml:trace>
          <inkml:trace contextRef="#ctx0" brushRef="#br0" timeOffset="7440.2245">3626 22 683 0,'-2'9'396'0,"4"12"-55"16,1 0-97-16,7 9-213 16,3-4-17-16,8 16 0 15,-2-5-4-15,7-1 0 16,2-9 2-16,1-2-2 15,-7-22-2-15,3-5 14 16,-9-27 6-16,2 0 5 16,-8-5-1-16,-2-8 0 15,-3-5-14-15,-2 22-6 16,-10-1-7-16,1-1 2 16,-6 12 2-16,0 5 3 15,-3 6 1-15,-1 5 2 16,3 11-3-16,8-3-4 0,3 4-4 15,12 2-2-15,3-2-2 16,10-3 0-16,1-4 0 16,8-4 6-16,-4-6-1 15,1-5 3-15,-6-4 1 16,1-4 4-16,-11-7-4 16,3-2 0-16,-7 3 0 0,-6-2 0 15,-8 7-3-15,0 5 1 16,-8 6-3-16,-3 7 2 15,3 10-3-15,2 5-1 16,-2 7-1-16,3 4 4 31,3 2 0-31,9-1 1 0,0-4 3 0,6 0 0 16,1-7-3-16,11-5 1 16,-1-9-19-16,15-9-73 15,-1-10 8-15,12-11-361 16,-7-3 49-16</inkml:trace>
          <inkml:trace contextRef="#ctx0" brushRef="#br0" timeOffset="7734.6717">4196-157 1027 0,'-8'8'333'0,"0"2"55"16,0-4-269-16,2 3-70 0,4 0-20 15,-1-4-9-15,3 0-10 16,3 8-2-16,2-5-5 15,0 0-2-15,3 4 1 16,3-1-3-16,2-9-2 16,5 6 1-16,5-5 1 15,3-1-2-15,3-6-1 16,5 1-8-16,-3 1-3 0,0 6-3 16,-7-1-1-1,-3 3-2-15,-10 6 3 0,-4 4 10 16,-9-5 7-16,-3 7 11 15,-6 0 12-15,-5 1 18 16,-2-2 1-16,-8-1 12 16,-2-3-5-16,-4-2-2 15,0-3-12-15,-4-11-37 16,10-7-58-16,3-7-17 16,13-9-360-16,14-21 71 15</inkml:trace>
          <inkml:trace contextRef="#ctx0" brushRef="#br0" timeOffset="8337.557">4344-467 1200 0,'-2'20'263'16,"1"14"122"-16,7 5-352 16,4 18 5-16,3-2-2 15,5 1 0-15,3-5-8 16,0 4-6-16,-1-19-10 15,1 2-2-15,-7-2-5 16,1-2 0-16,-5-16 2 0,-2-3-1 16,-2-15 5-16,-6-20 3 15,-2-7-1-15,-4-6-1 16,-4-2-3-16,-9-8-10 16,4 17-5-16,-6-1-9 15,5 9-4-15,0 13 0 16,6 13 2-16,5 7-1 15,5 4 9-15,8 1 5 16,4-6 5-16,7-1 3 16,-1-9 3-16,9 2 1 15,-1-8 1-15,4-4 6 16,-3-7-1-16,2-3 2 16,-9-17 0-16,-2 2-3 15,-10 1-4-15,-7-1-1 16,-1 8-4-16,-1 15-5 15,-1 8 0-15,1 13-1 16,2 10-1-16,-6 9 4 0,7 4 7 16,0 0 6-16,2-7 5 15,3-7 6-15,7-7-1 16,1-5 0-16,1-7-8 16,9-8 2-16,2-1-5 15,1-9-28-15,-2-8-40 16,0-9-55-16,-12-9-357 15,1-20 61-15</inkml:trace>
          <inkml:trace contextRef="#ctx0" brushRef="#br0" timeOffset="8841.8395">4784-579 640 0,'-17'18'397'15,"11"5"-54"-15,6 9-59 16,3 2-231-16,10 10 1 15,8 0-15-15,4 13-5 16,-1-5-13-16,7 1-6 16,-5-9-8-16,-4-5-1 15,-7-18-1-15,-2-8 3 16,-8-8 13-16,-7-12 17 0,-1-7 3 16,-7-19 1-1,-1-7-6-15,-4-12-11 16,-1 3-19-16,0 1-2 0,6 17-3 15,-1 10-3-15,4 17-2 16,6 13 1-16,4 8-1 16,5 11 2-16,7 4 3 15,6-1 2-15,5-5 0 16,6-8 1-16,-1-11 0 0,5-17 4 16,-4-11 0-16,5-10 1 15,-4-6 0-15,-7-9 0 16,-7 7-4-16,-4 8 1 15,-14 4-3-15,-7 14-5 16,-2 8 1-16,-7 15-1 16,5 8-2-16,-1 16 1 15,3 0 7-15,3 11 7 16,5-4 7-16,7-1 7 16,1-12 4-16,11-9-1 15,1-12-8-15,6-19 0 16,-5-10-5-16,9-12-2 15,-7 0-1-15,-2-7-17 16,-4 13-11-16,-6 2-68 16,-8 5-30-16,-5-1-25 15,-2 4-21-15,-13-3-295 16,3 1 129-16</inkml:trace>
          <inkml:trace contextRef="#ctx0" brushRef="#br0" timeOffset="9453.2241">5111-639 369 0,'5'7'329'16,"-2"-1"-62"-16,-4 1-67 0,-1-4-212 16,4 5-213-16,-4 7-21 15</inkml:trace>
          <inkml:trace contextRef="#ctx0" brushRef="#br0" timeOffset="9608.8036">5449-583 576 0,'-25'0'482'0,"1"16"-113"16,0 2-11-16,3 8-315 15,1 4-16-15,6 9 11 16,5-3-6-16,9-2 8 16,2-10-2-16,13-11-2 0,2-13-10 15,16-24-4-15,4-12-7 16,15-17-23-16,0 1-15 16,3-3-42-16,-11 16-26 15,-7 10-10-15,-14 17 19 16,-8 17 7-16,-11 13 58 15,-10 14 61-15,-5 9 23 16,-4 6 23-16,4-6 13 0,3-6 6 16,6-10-30-1,5-14-1-15,5-11-16 0,8-16-6 16,4-9-22-16,6-9-7 16,0-5-13-16,3 4-4 15,-5 6-7-15,1 7-2 16,-7 13-5-16,-2 12-1 15,-3 8 0-15,-4 12 2 16,-2 1 2-16,4 4 4 16,-1-4 1-16,1-8 5 15,1-12 1-15,2-11 7 16,1-11 1-16,6-21 0 16,7 1-5-16,2-8 0 15,3 2-9-15,1 10-4 16,-8 12-3-16,-8 7-7 0,-7 15-3 15,-1 18 1-15,-10-5 3 16,0 9 3-16,-3 3 6 16,-1-2 4-16,3-11 0 15,4-3 0-15,3-6-1 16,7-13 6-16,4-6-31 16,-1-8 125-16,5 4-599 15,-2-22 213-15</inkml:trace>
        </inkml:traceGroup>
      </inkml:traceGroup>
    </inkml:traceGroup>
    <inkml:traceGroup>
      <inkml:annotationXML>
        <emma:emma xmlns:emma="http://www.w3.org/2003/04/emma" version="1.0">
          <emma:interpretation id="{15867CC9-8BF4-40CB-AAE4-97A651AE3E26}" emma:medium="tactile" emma:mode="ink">
            <msink:context xmlns:msink="http://schemas.microsoft.com/ink/2010/main" type="paragraph" rotatedBoundingBox="31130,10425 32788,10425 32788,11734 31130,11734" alignmentLevel="2"/>
          </emma:interpretation>
        </emma:emma>
      </inkml:annotationXML>
      <inkml:traceGroup>
        <inkml:annotationXML>
          <emma:emma xmlns:emma="http://www.w3.org/2003/04/emma" version="1.0">
            <emma:interpretation id="{D707F954-2524-473B-B014-821C0803F0EC}" emma:medium="tactile" emma:mode="ink">
              <msink:context xmlns:msink="http://schemas.microsoft.com/ink/2010/main" type="inkBullet" rotatedBoundingBox="30900,11089 32509,10137 33052,11054 31443,12006"/>
            </emma:interpretation>
            <emma:one-of disjunction-type="recognition" id="oneOf3">
              <emma:interpretation id="interp15" emma:lang="" emma:confidence="0">
                <emma:literal>@</emma:literal>
              </emma:interpretation>
              <emma:interpretation id="interp16" emma:lang="" emma:confidence="0">
                <emma:literal>.</emma:literal>
              </emma:interpretation>
              <emma:interpretation id="interp17" emma:lang="" emma:confidence="0">
                <emma:literal>°</emma:literal>
              </emma:interpretation>
              <emma:interpretation id="interp18" emma:lang="" emma:confidence="0">
                <emma:literal>&amp;</emma:literal>
              </emma:interpretation>
              <emma:interpretation id="interp19" emma:lang="" emma:confidence="0">
                <emma:literal>#</emma:literal>
              </emma:interpretation>
            </emma:one-of>
          </emma:emma>
        </inkml:annotationXML>
        <inkml:trace contextRef="#ctx0" brushRef="#br0" timeOffset="12549.8074">5689-115 1161 0,'-114'15'242'16,"-17"11"118"-16,14 10-353 15,-31 17 7-15,12 23-7 16,-13 26 23-16,29-6-1 0,6 16 20 16,40-3-8-16,19-9 4 15,29 6-25-15,19 14-2 16,25-16-22-16,26-2 7 16,16-24-10-1,36-33 13-15,4-21-10 0,31-19 13 16,-2-10-7-16,25-24 11 15,-15-8-12-15,20-44 14 16,-23-12 7-16,7-33 47 16,-31 3 0-16,-10-46 32 15,-30 31 5-15,-24-2 11 16,-33 32-43-16,-28 9-2 16,-39 55-33-16,-53 16-5 15,-27 27-32-15,-37 12 5 0,-12 20-11 16,-30 34 3-16,28 10-28 15,9 2-78-15,48-7 370 16</inkml:trace>
        <inkml:trace contextRef="#ctx0" brushRef="#br0" timeOffset="12498.9452">5045 589 674 0,'-23'-6'442'0,"5"-1"-55"16,8 7-89-16,9 0-216 15,9 2-43-15,10-9-4 16,9 11-31-16,22-8 5 16,5 4-7-16,20-4 9 15,-1-3-8-15,16-12-17 16,-12-6-2-16,13-22-380 15,-18-1 104-15</inkml:trace>
        <inkml:trace contextRef="#ctx0" brushRef="#br0" timeOffset="11956.8837">5535 148 1197 0,'-12'2'308'0,"-4"33"87"16,-3 16-338-16,-12 20-49 15,-2 8-12 1,2 1 2 0,-37 77 2-16,2-29 25 0,3-9-2 15,14-30 18 1,38-82-3-16,9-6 16 0,12-30-24 15,14-21 3-15,8-7-18 16,9-27-30-16,-4-14-46 16,-3 12-24-16,-11 13-12 15,-10 2 9-15,-15 24 24 0,-6 19 34 16,-1 22 25-16,-3 14 15 16,-6 15-8-16,4 14 15 15,6 7-4-15,8 13 15 16,0-7-12-16,14 7 11 15,6-15-13-15,11 0 8 16,-5-16-17-16,14-5 12 16,1-10-12-16,11-7 13 15,-9-4-11-15,4-5 10 16,-14-5-10-16,-10-8 10 16,-12 7-11-16,-14-12 9 15,-12 5-18-15,-17-5-63 16,-9 7-14-16,-21-2-212 15,1 4-41-15,-12-9 115 16,6 4 146-16,-4 11 70 16,17-5 222-16,1 8 63 15,16 0-99-15,12 15-67 0,16-10-68 16,10 8-3-16,9-3-33 16,14 12 2-16,9-12-16 15,15 8 10-15,6-3-8 16,14 0 11-16,-2-5-11 15,11-1 9-15,-11-5-11 16,2-2 9-16,-13 1-9 16,-6-1 11-16,-21 1-9 0,-12 2-27 15,-16-2-3-15,-24 2-358 16,-12 4 83-16</inkml:trace>
      </inkml:traceGroup>
    </inkml:traceGroup>
  </inkml:traceGroup>
</inkml:ink>
</file>

<file path=ppt/ink/ink43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4:18.211"/>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F3573835-FE57-49BB-9F02-46F708B61146}" emma:medium="tactile" emma:mode="ink">
          <msink:context xmlns:msink="http://schemas.microsoft.com/ink/2010/main" type="writingRegion" rotatedBoundingBox="16439,4343 22924,2165 23640,4300 17156,6477"/>
        </emma:interpretation>
      </emma:emma>
    </inkml:annotationXML>
    <inkml:traceGroup>
      <inkml:annotationXML>
        <emma:emma xmlns:emma="http://www.w3.org/2003/04/emma" version="1.0">
          <emma:interpretation id="{FFD37AE0-D5E2-4B35-BE7D-7F70D33D2CC2}" emma:medium="tactile" emma:mode="ink">
            <msink:context xmlns:msink="http://schemas.microsoft.com/ink/2010/main" type="paragraph" rotatedBoundingBox="16439,4343 22924,2165 23640,4300 17156,6477" alignmentLevel="1"/>
          </emma:interpretation>
        </emma:emma>
      </inkml:annotationXML>
      <inkml:traceGroup>
        <inkml:annotationXML>
          <emma:emma xmlns:emma="http://www.w3.org/2003/04/emma" version="1.0">
            <emma:interpretation id="{FB068F79-88FE-41FA-94B9-23F435D05001}" emma:medium="tactile" emma:mode="ink">
              <msink:context xmlns:msink="http://schemas.microsoft.com/ink/2010/main" type="inkBullet" rotatedBoundingBox="16439,4343 18252,3734 18819,5423 17007,6032"/>
            </emma:interpretation>
          </emma:emma>
        </inkml:annotationXML>
        <inkml:trace contextRef="#ctx0" brushRef="#br0">1041 87 1006 0,'-70'3'227'0,"4"19"93"15,-17 10-300-15,7 7-6 16,-27 14-14-16,16-1 8 0,-7 16-2 16,11 2 9-16,-11 37-7 15,15 17 7-15,1 25-8 16,16-3 0-16,15 47-11 16,28-28 7-16,30 4-8 15,31-28 8-15,36 10-8 16,19-51 9-16,36-10-8 15,5-39 11-15,23-33-7 16,-20-36 9-16,13-42-9 16,-24-32 12-16,3-49-10 15,-30-8 9-15,4-36-3 16,-30-8 13-16,-8-42 3 16,-28 30 14-16,-20-7-2 15,-27 35 5-15,-30 18 9 0,-21 58 3 16,-32 30-11-16,-12 40 2 15,-25 30-11-15,12 31-12 16,-14 27-17-16,20 10 3 16,4 15-10-16,29-7-12 15,13 0-70-15,33-14-42 16,20 14-295-16</inkml:trace>
        <inkml:trace contextRef="#ctx0" brushRef="#br0" timeOffset="-839.2892">671 1153 959 0,'-15'-10'335'0,"7"5"37"16,10-3-258-16,13 3-55 15,7-4-34-15,17 2-22 16,13-8 1-16,11-9-10 16,2-5 11-16,18-25-8 15,-10-9 9-15,3-13-7 16,-13 9 9-16,-4-12-5 15,-22 24 1-15,-4-2-41 16,-19 18-112-16,-9 10-231 16,-13 31 2-16</inkml:trace>
        <inkml:trace contextRef="#ctx0" brushRef="#br0" timeOffset="-928.0504">567 833 1063 0,'2'0'273'15,"9"23"73"-15,12 5-297 0,17 2-41 16,12 3-6-16,23 3-6 16,-4-20 9-16,25 0-7 15,-10-6 7-15,10 3-6 16,-22-5 7-16,6 5-7 16,-25 0 3-16,-6 0-12 15,-20-2-148-15,-5-3-195 16,-16-5 8-16</inkml:trace>
        <inkml:trace contextRef="#ctx0" brushRef="#br0" timeOffset="-1459.6291">1080 603 414 0,'-12'-44'422'0,"11"23"-117"16,-2 15-22-16,3 28-190 16,-4 21-57-16,-1 44-16 15,-3 6 1-15,2 20-6 16,1-14 2-16,0 0-9 16,-1-31 8-16,-7 18 0 15,0-15 14-15,-4 7-4 0,-2-10 6 16,1-6-10-16,4-28 0 15,-4-11-10-15,-2-30-16 16,-6-20-358-16,-9-11 117 16</inkml:trace>
        <inkml:trace contextRef="#ctx0" brushRef="#br0" timeOffset="-326.6601">840 322 990 0,'-34'-8'271'0,"9"13"69"0,1 10-276 16,11 4-43-16,5 14-14 15,10-1-3-15,12 18-6 16,12 10 6-16,13 25-6 16,5 14 9-16,11 14-7 15,2-6 7-15,8 0-9 16,-5-22 7-1,0 5-9-15,-7-13-4 16,-11-11-336-16,-17-11 108 0</inkml:trace>
      </inkml:traceGroup>
      <inkml:traceGroup>
        <inkml:annotationXML>
          <emma:emma xmlns:emma="http://www.w3.org/2003/04/emma" version="1.0">
            <emma:interpretation id="{90A5B288-9787-438F-A2D0-E05357BE474B}" emma:medium="tactile" emma:mode="ink">
              <msink:context xmlns:msink="http://schemas.microsoft.com/ink/2010/main" type="line" rotatedBoundingBox="18546,3666 22933,2192 23373,3504 18986,4977"/>
            </emma:interpretation>
          </emma:emma>
        </inkml:annotationXML>
        <inkml:traceGroup>
          <inkml:annotationXML>
            <emma:emma xmlns:emma="http://www.w3.org/2003/04/emma" version="1.0">
              <emma:interpretation id="{FF7B7A6F-F432-4586-8C3A-82FDE568F388}" emma:medium="tactile" emma:mode="ink">
                <msink:context xmlns:msink="http://schemas.microsoft.com/ink/2010/main" type="inkWord" rotatedBoundingBox="18546,3666 22933,2192 23373,3504 18986,4977">
                  <msink:destinationLink direction="with" ref="{E8583326-42F9-4490-AD38-97C9F0AD70AF}"/>
                </msink:context>
              </emma:interpretation>
              <emma:one-of disjunction-type="recognition" id="oneOf0">
                <emma:interpretation id="interp0" emma:lang="" emma:confidence="0">
                  <emma:literal>*Obernvagant</emma:literal>
                </emma:interpretation>
                <emma:interpretation id="interp1" emma:lang="" emma:confidence="0">
                  <emma:literal>*Obernwolgast</emma:literal>
                </emma:interpretation>
                <emma:interpretation id="interp2" emma:lang="" emma:confidence="0">
                  <emma:literal>*Obernaragonit</emma:literal>
                </emma:interpretation>
                <emma:interpretation id="interp3" emma:lang="" emma:confidence="0">
                  <emma:literal>*0 Coowajout</emma:literal>
                </emma:interpretation>
                <emma:interpretation id="interp4" emma:lang="" emma:confidence="0">
                  <emma:literal>*0 Crewragout</emma:literal>
                </emma:interpretation>
              </emma:one-of>
            </emma:emma>
          </inkml:annotationXML>
          <inkml:trace contextRef="#ctx0" brushRef="#br0" timeOffset="506.1559">2410-124 541 0,'-28'-60'421'16,"6"8"-73"-16,4 14-33 15,-7 3-185-15,6 19-32 16,-7 10-18-16,0 15-15 0,-11 14-28 16,-1 10-23-16,-5 14-13 15,5 0 5-15,-1 26-14 16,9 1 11-16,5 20-12 15,11-1 9-15,7 17-8 16,12-19 13-16,13 8-9 16,8-21 11-16,16-4-8 15,3-17 9-15,15-13-7 16,-1-26 10-16,12-25-7 16,-6-24 10-16,3-11-63 15,-14-6-20-15,-4 2-348 16,-14 7 51-16</inkml:trace>
          <inkml:trace contextRef="#ctx0" brushRef="#br0" timeOffset="1065.72">2570-21 1070 0,'-13'-17'358'0,"-3"19"32"0,5 17-290 15,1 24-62-15,4 13-36 16,6 16-11-16,8 2 11 15,6 1-7-15,9-18 11 16,6-15-8-16,2-10 10 16,-2-4-11-1,-6-15 10-15,-4-5-6 0,-7-3 13 0,-3-12-2 16,-2-9 13-16,-4-10-5 16,-4-10 12-16,-9-9-5 15,-10-7 3-15,-7-11-4 16,-4 11 13-16,-10 2-4 15,6 14 3-15,1 12-8 16,9 11 2-16,6 11-22 16,11 9-4-16,8 4-12 15,8 7 7-15,8 1-12 16,5-1 12-16,10-7-6 16,5-4 9-16,6-10-7 15,-3-5 6-15,1 1-100 16,-7 1-9-16,-6 4-360 15,-12-1 19-15</inkml:trace>
          <inkml:trace contextRef="#ctx0" brushRef="#br0" timeOffset="1725.1077">3010-80 1030 0,'-15'-3'281'0,"1"-4"82"15,-3 6-286-15,6-1-18 16,0 2-13 0,-5 8-20-16,1 5-5 0,0 15-15 15,2 11-3-15,7 14-9 16,6-4 11-16,-2 9-7 16,9-3 10-16,3-6-8 15,2-15 10-15,3-5-8 16,3-12 10-16,-2-17-5 15,-1-10 11-15,-2-8-2 16,-2-3 11-16,2-18-6 16,2-5 5-16,-7-13-11 15,1 1 2-15,-2-6-14 16,-4 12 4-16,4-2-9 16,4 8 7-16,5 4-11 15,5 7 8-15,4 4-16 0,-4 21 7 16,3 18-12-16,-4 11 12 15,1 9-9-15,-7 11 18 16,-1 3-5-16,-5-5 11 16,4-4-9-16,-4-5 10 15,5-4-10-15,-3-10 9 16,6-2-9-16,-5-2 8 16,2-7-8-16,-3-5 11 15,3-15-6-15,0-5 9 16,0-17-7-16,1-7 9 0,-2-1-11 15,-4 4 6-15,-8 1-10 16,-3 19 7-16,-4 13-16 16,1 14 6-16,1 20-11 15,1 15 10-15,8 4-10 16,4 2 13-16,10 2-4 16,-1-10 9-16,13-8-8 15,-4-7 11-15,8-5-11 16,-3-12 11-16,-2-9-7 15,-5-9 11-15,-3-10-2 16,-5-7 17-16,-6-8 4 16,-5 1 16-16,-5-6-1 15,0 10 7-15,-15-6-11 16,6 8-2-16,-12 1-14 16,-1 2 2-16,-10 5-16 0,8 12 6 15,-10 2-14-15,9 2 5 16,6 12-10-16,7-11 9 15,6 4-12-15,8 0 10 16,7 5-12-16,4-5 7 16,10 13-9-16,5-8 11 15,9 0-21-15,-6 0-22 16,4 1-84-16,-4-14-18 0,-3 8-353 16,-2-3 48-16</inkml:trace>
          <inkml:trace contextRef="#ctx0" brushRef="#br0" timeOffset="2656.8433">3881-446 776 0,'-7'-7'408'15,"-6"9"-38"-15,-4 11-140 16,-1 8-190-16,-8 11-26 16,3 4-9-16,0 21-8 15,10-2 9-15,9 2-8 16,7-14 10-16,7 3-10 15,9-20 10-15,4-8-7 16,3-15 13-16,9-10-2 16,4-20 11-16,5-28-6 0,-5-15 5 15,-3-13-12-15,-9 0 1 16,-12-3-10-16,-14 28 13 16,-10 5 9-16,-7 25 11 15,-12 15 5-15,-3 13-6 16,-3 26-15-16,6 10-9 15,4 16-13-15,13 4-5 16,8 12 4-16,11-12 10 0,5 2-9 16,4-14 10-1,6-9-10-15,0-12 9 0,8-8-8 16,-4-4 9-16,9-19-6 16,0-7 11-16,3-15-7 15,-5-4 9-15,0-10-8 16,-10 8 5-16,2 5-11 15,-15 12 8-15,6 11-16 16,-6 3 5-16,4 10-6 16,-6 1 8-16,9 2-9 15,-3-3 15-15,6-2-7 16,5-9 10-16,6-12-9 16,2-6 10-16,10-14-8 15,0 1 9-15,-4 1-10 16,-4 7 8-16,-7 11-23 15,-13 9 4-15,-6 5-20 16,-5 8 7-16,-3 9-8 0,-2 4 20 16,3 6-3-16,0 6 18 15,10-6-6-15,0-7 7 16,7-11-7-16,1-6 9 16,5-14 2-16,-7 2 1 15,2 0-7-15,-5 5 8 16,1 6-12-16,-1 5-2 15,10 7-2-15,0 10 7 0,6 7-9 16,1 6 11-16,2 6-8 16,-2 1 9-16,4 2-8 15,-8 2 8-15,9 0-8 16,-8-7 7-16,0 4-11 16,-6-4 9-16,-5-3-8 15,-11 3 6-15,-8 1-2 16,-9-6 15-16,-9-1 6 15,-2-12 19-15,-9-7 19 16,0-12 12-16,-8-12 0 16,1-10-1-16,-6-20-18 15,3-9-16-15,-6-15-16 16,6-7-3-16,3-10-15 16,10 7 9-16,18 6-7 15,11 13-12-15,12 10-90 16,6 17-9-16,8 10-379 0,-13 4 37 15</inkml:trace>
          <inkml:trace contextRef="#ctx0" brushRef="#br0" timeOffset="3268.8903">4671-881 1272 0,'-16'-7'274'16,"11"-1"114"-16,16 13-370 0,9 7-52 15,4-1 19 1,8-6-377-16,-4-10 101 0</inkml:trace>
          <inkml:trace contextRef="#ctx0" brushRef="#br0" timeOffset="4046.3942">5386-618 557 0,'0'-20'351'0,"3"-6"-16"0,1-1-87 15,-8-1-85-15,-7 10-39 16,-7 13-29-16,-6 18-29 16,-10 18-27-1,1 8-27-15,-1 13-14 0,10 0 10 16,3 3-3-16,11-8 11 16,12 0-8-16,9-13 8 0,9-11-8 15,5-20 6-15,10-22 2 16,2-15 8-16,7-17-3 15,-7-2 5-15,0-7-11 16,-9 10-2-16,-12 2-8 16,-11 8 2-16,-10 7-9 15,-8 14 8-15,-8 19-12 16,0 11 5-16,-5 17-9 16,6 0 9-16,6 1-10 15,9-7 10-15,7-2-7 16,9-6 8-16,8-2-8 15,3-9 10-15,7-6-5 16,-2-5 13-16,3-8-6 16,-5-2 11-16,-3-5-10 15,-9 8 6-15,-9 2-13 0,0 4 3 16,-9 7-12-16,-2 15 6 16,1 3-9-16,1 2 10 15,0 6-6-15,5 1 11 16,7-9-9-16,4-3 10 15,7-5-9-15,8-6 14 16,5-10-5-16,-2-9 12 16,6-15-8-16,-4-4 10 0,-6-21-12 15,-8 1 5-15,0 7-11 16,-11 33-1-16,-8 9-12 16,-4 33 7-16,-1 18-11 15,1 3 11-15,4-14-3 16,6 1 13-16,2-10-9 15,5-14 12-15,6-4-8 16,2-7 17-16,9-9-3 16,1-15 11-16,8-33-8 15,-1-18 8-15,1-33-15 16,-6 0 3-16,-3 6-10 16,-12 30 6-16,-6 16-8 15,-14 33 4-15,-4 7-8 16,-2 13 8-16,1 7-13 15,2 3 7-15,6 4-6 16,4-4 8-16,2 3-7 0,3-3 10 16,2 1-6-16,-2 1 9 15,0 0-8-15,-2 1 6 16,2 34-8-16,-3 0 7 16,2 22-8-16,1 3 7 15,10 18-5-15,1-22 8 16,6-1-7-16,-4-21 9 15,3-5-9-15,-9-20 9 16,-4-14-7-16,-3-3 8 0,0-2-8 16,-5 1 11-16,2-1-8 15,-5 4 9-15,-5-4-18 16,-6 0 0-16,-12-1-42 16,-6-3-12-16,-15-4-16 15,-1 2 15-15,-10-7 1 16,4 1 41-16,-5-11 11 15,12 12 19-15,3-11 16 16,17 3 20-16,8-2 7 16,13 9 12-16,11-16-12 15,9 9-14-15,21-5-17 16,7-1-6-16,18-27-12 16,4 7 6-16,9-8-1 15,-13 15-47-15,4-6-398 0,-15 28 123 16</inkml:trace>
        </inkml:traceGroup>
      </inkml:traceGroup>
      <inkml:traceGroup>
        <inkml:annotationXML>
          <emma:emma xmlns:emma="http://www.w3.org/2003/04/emma" version="1.0">
            <emma:interpretation id="{BC2FB9AB-7E70-42E1-93D7-D003424EE7A4}" emma:medium="tactile" emma:mode="ink">
              <msink:context xmlns:msink="http://schemas.microsoft.com/ink/2010/main" type="line" rotatedBoundingBox="20006,4672 22451,3271 22964,4168 20519,5568">
                <msink:destinationLink direction="with" ref="{E8583326-42F9-4490-AD38-97C9F0AD70AF}"/>
              </msink:context>
            </emma:interpretation>
          </emma:emma>
        </inkml:annotationXML>
        <inkml:traceGroup>
          <inkml:annotationXML>
            <emma:emma xmlns:emma="http://www.w3.org/2003/04/emma" version="1.0">
              <emma:interpretation id="{A537D8DA-EFF3-4B93-9331-955CB3789BD9}" emma:medium="tactile" emma:mode="ink">
                <msink:context xmlns:msink="http://schemas.microsoft.com/ink/2010/main" type="inkWord" rotatedBoundingBox="20006,4672 22451,3271 22964,4168 20519,5568"/>
              </emma:interpretation>
              <emma:one-of disjunction-type="recognition" id="oneOf1">
                <emma:interpretation id="interp5" emma:lang="" emma:confidence="0">
                  <emma:literal>Effekt</emma:literal>
                </emma:interpretation>
                <emma:interpretation id="interp6" emma:lang="" emma:confidence="0">
                  <emma:literal>Effat</emma:literal>
                </emma:interpretation>
                <emma:interpretation id="interp7" emma:lang="" emma:confidence="0">
                  <emma:literal>Effet</emma:literal>
                </emma:interpretation>
                <emma:interpretation id="interp8" emma:lang="" emma:confidence="0">
                  <emma:literal>Effert</emma:literal>
                </emma:interpretation>
                <emma:interpretation id="interp9" emma:lang="" emma:confidence="0">
                  <emma:literal>Elfenge</emma:literal>
                </emma:interpretation>
              </emma:one-of>
            </emma:emma>
          </inkml:annotationXML>
          <inkml:trace contextRef="#ctx0" brushRef="#br0" timeOffset="5301.1811">3446 1143 952 0,'-10'16'279'0,"10"-6"60"16,15-2-267-16,14-13-27 15,13-4-18-15,12-11 7 16,3-11-3-16,19-16 0 15,-3 12-10-15,3-27-2 0,-8 7-15 16,-8 17-74-16,-24 38-301 16,-20 5 73-16</inkml:trace>
          <inkml:trace contextRef="#ctx0" brushRef="#br0" timeOffset="5276.2466">3394 948 1099 0,'-3'-1'318'0,"6"-23"70"15,17-9-301-15,9-16-48 16,20-12-13-16,7-7-16 0,14 4 0 16,-2 8-4-16,13 4-1 15,-9 11-1-15,1 5 2 16,-17 19-22-16,-10 7-51 16,-27 10-10-16,-19 11-323 15,-24 12 49-15</inkml:trace>
          <inkml:trace contextRef="#ctx0" brushRef="#br0" timeOffset="5270.2642">3485 973 1096 0,'-11'0'261'0,"9"13"86"16,7 6-318-16,8 14-16 16,-2 4-8-16,7 10 7 15,0-11 3-15,3 6 1 16,-3-8-3-16,6-5-1 15,-6-9-2-15,0-11 3 16,-5-15 0-16,-3-14-20 0,-7-6-23 16,-6-11-340-16,-7 0 81 15</inkml:trace>
          <inkml:trace contextRef="#ctx0" brushRef="#br0" timeOffset="5469.7295">3754 1328 1038 0,'-1'15'255'0,"11"-9"90"16,12-6-294-16,9-19-18 16,8 2-8-16,14-15-4 15,1-4-6-15,9-3-28 16,-1 2-101-16,4-15-243 16,-17 3 25-16</inkml:trace>
          <inkml:trace contextRef="#ctx0" brushRef="#br0" timeOffset="7330.8446">4338 292 1025 0,'-18'-7'379'15,"4"10"-33"-15,-2 12-286 16,8 1-45-16,1 21-41 16,5 7-40-16,7 28 76 15,12 4 5-15,0 44 6 0,11-15 1 16,6 9-1-16,3-25-5 15,7-6-2-15,0-36-5 16,0-5-1-16,-10-13-2 16,-8-3-1-16,-12-13 8 15,-6-6 37-15,-9-6 33 16,-7-9 24-16,-4-10 2 0,-10-6-7 16,-9 0-36-16,-11-20-34 15,-1 5-26-15,-5-2-10 16,4-15-2-16,5-3-2 15,11 19 0-15,9-1-1 16,13 5 5-16,7 32-6 16,12-5-1-16,11-12-1 15,6 5 1-15,15-20 2 16,4-15 5-16,6-11 5 16,-6 10 1-16,-1-16 3 15,-17 16 1-15,-2-3-1 16,-16 13-1-16,-8-17-11 15,-11 9-13-15,-7-4-26 16,-7 20-1-16,-4 2-6 16,1 27 9-16,4 18 10 0,4 11 21 15,5 22 0-15,5 6 5 16,10 13-1-16,3-10 3 16,9 16 2-16,4-9 3 15,10 24 2-15,-2-8 1 16,5 27 2-16,0-14-1 15,2-2 0-15,-9-29-1 16,-1-3 0-16,-8-30 1 0,-5-4 1 16,-8-10 2-16,-5-8 8 15,-5-8-1-15,-6-12 1 16,-4-9-2-16,-9-10-5 16,-1-25-11-16,-4-15 0 15,3 2-1-15,3-10-1 16,9 4 4-16,6 24 2 15,11 19-1-15,8 9-6 16,7 11-1-16,8 15-3 16,7-2 2-16,7-3 2 15,2 5 4-15,7-4 4 16,-5-9 3-16,-5-8 2 16,-12-7 0-16,-7-16 1 15,-14 13 0-15,-4-14-1 16,-7 14 3-16,-8 13 0 15,-10 15-3-15,-3 11-4 16,0 20 0-16,-1 6-8 16,7 1-1-16,12 9 1 0,7-2 3 15,7 10 2-15,9-9 1 16,6 0 2-16,1-10-2 16,11-20 4-16,-2-34 1 15,14-20 4-15,1-16 1 16,2-21-16-16,-2 4-16 15,-1-1-33-15,-21 10-22 16,-12 5-29-16,-11 18 5 0,-14 18-8 16,-6 24 30-1,-7 19 26-15,5 4 35 0,-2 24 27 16,9 0 32-16,4 0 17 16,8-8-1-16,7 8 6 15,6-21-14-15,7-8-8 16,7-10-16-16,7-13 0 15,4-11-9-15,11-23 0 16,-2-3 1-16,5-21-2 16,-6-2-10-16,0-12-3 15,-16 9-3-15,-9-5-1 16,-9 18 2-16,-12 15-2 16,-4 19-2-16,-2 8 1 15,-1 13-2-15,1 9-1 16,3 1 1-16,1 0 3 15,-1 3-1-15,8 1 1 16,0-6 1-16,5 1 1 0,5 0 0 16,0 8-1-16,2 2 1 15,3 10-1-15,-2 0 0 16,0 5 1-16,-1-3 0 16,-2-8 0-16,-7-8 0 15,4-12-4-15,-7-8 1 16,5-16-3-16,-1-5-3 0,-1-13-2 15,-6 0 3-15,-5-11-3 16,-11 4-5-16,-7 3-7 16,1 9 2-16,-1 1 3 15,0 17 5-15,6 4 9 16,0 8 10-16,4 2 1 16,5 4-3-16,3-1-3 15,7 9-2-15,4 1-2 16,1 9-1-16,6 1 0 15,0 0 1-15,6 15-1 16,1 1 1-16,1 10 1 16,-3 2 2-16,4 14 0 15,-4-16 1-15,2 3 1 16,-2-12 0-16,-4-4 3 16,-9-17 9-16,-3 1 7 0,-9-8 18 15,-4-8 17-15,1-6 1 16,-8-9 0-16,-3-4-5 15,-8-14-14-15,-5-2-16 16,-11-10-4-16,4-3-8 16,-1-1-4-16,6 7-2 15,5 2-6-15,15 9-2 16,8 5 0-16,13 6 0 0,16 2-2 16,15 6 5-1,22 7-1-15,7-2-1 0,18-3 5 16,-1 1-47-16,21-19-388 15,-22-19 119-15</inkml:trace>
        </inkml:traceGroup>
      </inkml:traceGroup>
    </inkml:traceGroup>
  </inkml:traceGroup>
</inkml:ink>
</file>

<file path=ppt/ink/ink43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4:26.064"/>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E8583326-42F9-4490-AD38-97C9F0AD70AF}" emma:medium="tactile" emma:mode="ink">
          <msink:context xmlns:msink="http://schemas.microsoft.com/ink/2010/main" type="inkDrawing" rotatedBoundingBox="17798,3513 23080,1335 24387,4503 19104,6682" hotPoints="23944,3190 21256,5419 17815,4829 20502,2600" semanticType="enclosure" shapeName="Ellipse">
            <msink:sourceLink direction="with" ref="{BC2FB9AB-7E70-42E1-93D7-D003424EE7A4}"/>
            <msink:sourceLink direction="with" ref="{FF7B7A6F-F432-4586-8C3A-82FDE568F388}"/>
          </msink:context>
        </emma:interpretation>
      </emma:emma>
    </inkml:annotationXML>
    <inkml:trace contextRef="#ctx0" brushRef="#br0">0 2031 553 0,'13'-16'479'16,"18"-4"-125"-16,12-1 0 0,35-13-306 15,15-13-24-15,41-23 1 16,7-4-2-16,43-40-8 16,-7-13-10-1,45-12 0-15,-18 8-2 0,31-45 2 16,-22 17-2-16,17-8 0 15,-39 5-1-15,17-8-1 16,-41 43-1-16,-5 12 1 16,-37 29-8-16,-6 10-374 15</inkml:trace>
    <inkml:trace contextRef="#ctx0" brushRef="#br0" timeOffset="17572.4544">2996-1460 1037 0,'-13'21'590'0,"1"2"-563"0,-36-20-3 0,10-6-27 16,-4-3-6-16,3 9-17 15,17-2-5-15,4-4-9 16,-8 5 4-16,3-2 5 15,-5-5 5-15,2 7 7 16,-6-4 8-16,1-3 6 0,-4 7 10 16,-1-7 9-16,-5-7 24 15,2 4 2-15,-3 2 15 16,3-4-4-16,-3 5 8 16,8 2-24-16,-5 5-1 15,7-4-27-15,-7-1-7 16,3 0-17-16,-11-1 3 15,3-7-10-15,-13 6 11 16,6 3 0-16,-13-2 12 16,1 0-2-16,-8 4 8 15,6-1-7-15,-11 1 4 16,7 6-6-16,-12 1 4 16,4 4-5-16,-13 4 7 15,9-4-3-15,-11-3 11 0,11-9-3 16,-5-4 13-16,11 0-7 15,-13 5 9-15,7 0-15 16,-9 14 5-16,2 1-13 16,-9-2 6-16,12-15-10 15,-2 22 10-15,7-4-7 16,-9 5 7-16,11 2-7 16,-11 19 10-16,8-19-11 15,-2-1 7-15,13 25-8 0,-1 9-3 16,9-3-10-16,-6 18 6 15,8 11-7-15,-8-13 8 16,2-9 4-16,-9 5 8 16,5-19-4-16,-6-1 5 15,6-19-6-15,4 11 8 16,12-6-6-16,-2 10 5 16,10-7-5-16,-4 11 5 15,3-8-7-15,-10 6 7 16,5-6-6-16,-3 5 6 15,8-1-6-15,-7-4 4 16,6 2-6-16,-3 1 6 16,11-2-5-16,-4 9 5 15,10-3-6-15,3 1 9 16,5-3-8-16,-5 4 9 0,9-9-7 16,-11 2 8-16,9-4-7 15,-2 4 6-15,7-9-8 16,-1 4 6-16,10-5-7 15,1-5 5-15,4-1-6 16,5 6 13-16,3 5-5 16,8 8 10-16,7 9-6 15,7 2 6-15,-3 1-13 0,9 15 6 16,-5-10-9-16,3-2 8 16,-3-2-9-16,8-5 7 15,-1-18-8-15,14 2 8 16,-2-3-8-16,18 0 8 15,1-2-8-15,10 10 8 16,-4 7-8-16,10 14 7 16,-11-4-7-16,6 16 8 15,-5-11-8-15,9 3 8 16,-4-12-7-16,14 8 7 16,0-13-10-16,10 0 2 15,-5-8-9-15,15-5 1 16,-12-13-7-16,13-2 8 15,-11-7-1-15,13 7 9 16,-18-8 0-16,17 10 10 16,-16 2-6-16,16 2 6 15,-16-14-5-15,22 2 5 0,-15-10-8 16,20-13-1 0,-15-6-10-16,21-11-6 0,-11-12-13 15,21-29-16-15,-18-5-50 16,21-39-186-16,-19-17-48 15,14-2-90-15,-18 26 7 16,9-2 372-16,-28 37 335 16,8 16 53-16,-20 11-77 0,7-29-25 15,-13 6-145-15,17-19-39 16,-16 1-47-16,11-15 2 16,-12 28-9-16,10-17 4 15,-12 18-6-15,11-19-2 16,-11 3-11-16,4-21-7 15,-10 11-7-15,-4-28 6 16,-15 18 0-16,-12-19 16 16,-17 25 11-16,-11-11 20 15,-14 17 4-15,-8-21 21 16,-8-5-2-16,-13-8 19 16,-7 10-8-16,-19 6 14 15,-9 31-16-15,-21 24 8 16,0 0-24-16,-22-9-1 15,-5 4-27-15,-42-5-12 16,-5 7-67-16,-65 15-333 16,-32 22 80-16</inkml:trace>
  </inkml:traceGroup>
</inkml:ink>
</file>

<file path=ppt/ink/ink43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1:55.188"/>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EB56F629-3544-4F78-A766-7B09A675D475}" emma:medium="tactile" emma:mode="ink">
          <msink:context xmlns:msink="http://schemas.microsoft.com/ink/2010/main" type="inkDrawing" rotatedBoundingBox="26247,7132 31507,4252 32736,6496 27476,9376" hotPoints="32006,5631 29883,8093 26637,8279 28760,5816" semanticType="enclosure" shapeName="Ellipse">
            <msink:sourceLink direction="with" ref="{11CE738F-C0C1-4869-AA18-D5E0F383E442}"/>
          </msink:context>
        </emma:interpretation>
      </emma:emma>
    </inkml:annotationXML>
    <inkml:trace contextRef="#ctx0" brushRef="#br0">4428 794 594 0,'33'-55'344'0,"-7"-13"-34"15,-5 9-94-15,-2-4-140 16,-28 8 76 15,4 27 56-31,0 2-113 0,-58-82-3 16,-36 18-50-16,-56 9-6 0,-26 15-37 15,-24 66 7-15,9 6-12 32,-29 1 13-32,25-1-10 0,-28 10 9 0,35 2-10 15,-28 15 8-15,21 12-11 16,-30 30 9-16,-52 53-12 15,-4 21 0 1,6 30 9-16,2 7-9 16,25 14 11-16,98-37-9 15,-11 27 8-15,43-20-9 0,11 38 9 16,29-15-9 0,15 21 9-16,42-22-8 0,31 17 8 15,33-40-8-15,41 9 7 16,20-32-9-16,40-7 11 15,12-38-9-15,49-28 12 16,1-49-8-16,58-38 11 16,-4-45-8-16,58-46 11 15,-23-18-13-15,49-44 12 16,-29-9-10-16,36-20 11 16,-53 5-11-16,35-35 12 15,-49 27-12-15,18-45 12 16,-54 14-12-16,20-28 10 15,-51 26-10-15,-14-21 12 16,-62 67-4-16,-27 4 33 0,-62 52 1 16,-50 18 21-16,-46 44-9 15,-40-3-1-15,-31 29-33 16,-54 13-2-16,-1 20-24 16,-50 18 8-16,-7 18-10 15,-31 15 9-15,20 13-7 16,-39 15-5-16,20 8-40 15,-39 34-78-15,7 8-147 0,-63 58-203 16,26-1-55 0</inkml:trace>
  </inkml:traceGroup>
</inkml:ink>
</file>

<file path=ppt/ink/ink43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0:28.313"/>
    </inkml:context>
    <inkml:brush xml:id="br0">
      <inkml:brushProperty name="width" value="0.09333" units="cm"/>
      <inkml:brushProperty name="height" value="0.09333" units="cm"/>
      <inkml:brushProperty name="fitToCurve" value="1"/>
    </inkml:brush>
    <inkml:context xml:id="ctx1">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10:17:10.224"/>
    </inkml:context>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2ED760A8-B54C-47BC-82AF-9ECB87ABB7E1}" emma:medium="tactile" emma:mode="ink">
          <msink:context xmlns:msink="http://schemas.microsoft.com/ink/2010/main" type="writingRegion" rotatedBoundingBox="9354,9021 31409,1856 35047,13052 12992,20217"/>
        </emma:interpretation>
      </emma:emma>
    </inkml:annotationXML>
    <inkml:traceGroup>
      <inkml:annotationXML>
        <emma:emma xmlns:emma="http://www.w3.org/2003/04/emma" version="1.0">
          <emma:interpretation id="{A192CB77-0B9C-432E-ABC3-C8652355BA93}" emma:medium="tactile" emma:mode="ink">
            <msink:context xmlns:msink="http://schemas.microsoft.com/ink/2010/main" type="paragraph" rotatedBoundingBox="15970,7386 29601,2188 30307,4039 16675,9236" alignmentLevel="4"/>
          </emma:interpretation>
        </emma:emma>
      </inkml:annotationXML>
      <inkml:traceGroup>
        <inkml:annotationXML>
          <emma:emma xmlns:emma="http://www.w3.org/2003/04/emma" version="1.0">
            <emma:interpretation id="{DBACE50D-CE49-4DF6-BD5C-1EC03C7CA7EE}" emma:medium="tactile" emma:mode="ink">
              <msink:context xmlns:msink="http://schemas.microsoft.com/ink/2010/main" type="inkBullet" rotatedBoundingBox="16433,8601 17541,8178 17738,8695 16630,9117"/>
            </emma:interpretation>
            <emma:one-of disjunction-type="recognition" id="oneOf0">
              <emma:interpretation id="interp0" emma:lang="" emma:confidence="0">
                <emma:literal>→</emma:literal>
              </emma:interpretation>
            </emma:one-of>
          </emma:emma>
        </inkml:annotationXML>
        <inkml:trace contextRef="#ctx0" brushRef="#br0">-4424 700 1115 0,'1'2'246'0,"7"-12"101"16,14-5-322-16,20-12-11 15,14-12 3-15,29-20-6 16,-2-7 6-16,25-14-10 16,-11 7 6-16,14-6-11 15,-24 11 6-15,11 1-10 16,-25 19 2-16,-10 5-38 16,-23 16 113-16,-20 9-442 15,-25 11 152-15</inkml:trace>
        <inkml:trace contextRef="#ctx0" brushRef="#br0" timeOffset="276.9791">-4127 797 1066 0,'-9'26'282'0,"5"-19"79"15,13-4-291-15,12-13-44 16,17-11-8-16,5-11 12 0,24-22-6 15,3-8 3-15,22-17-12 16,2 4 3-16,15-9-15 16,-17 13-26-16,-1-9-368 15,-23 14 111-15</inkml:trace>
      </inkml:traceGroup>
      <inkml:traceGroup>
        <inkml:annotationXML>
          <emma:emma xmlns:emma="http://www.w3.org/2003/04/emma" version="1.0">
            <emma:interpretation id="{204A3E11-CCB4-445F-A8A1-85D283F7A3A4}" emma:medium="tactile" emma:mode="ink">
              <msink:context xmlns:msink="http://schemas.microsoft.com/ink/2010/main" type="line" rotatedBoundingBox="17103,6953 29601,2188 30307,4039 17809,8804"/>
            </emma:interpretation>
          </emma:emma>
        </inkml:annotationXML>
        <inkml:traceGroup>
          <inkml:annotationXML>
            <emma:emma xmlns:emma="http://www.w3.org/2003/04/emma" version="1.0">
              <emma:interpretation id="{215048AB-D89B-4BCC-B765-99CF26CFD4D1}" emma:medium="tactile" emma:mode="ink">
                <msink:context xmlns:msink="http://schemas.microsoft.com/ink/2010/main" type="inkWord" rotatedBoundingBox="17462,7894 17968,7702 18306,8589 17801,8782"/>
              </emma:interpretation>
              <emma:one-of disjunction-type="recognition" id="oneOf1">
                <emma:interpretation id="interp1" emma:lang="" emma:confidence="0">
                  <emma:literal>meiner</emma:literal>
                </emma:interpretation>
                <emma:interpretation id="interp2" emma:lang="" emma:confidence="0">
                  <emma:literal>mehr</emma:literal>
                </emma:interpretation>
                <emma:interpretation id="interp3" emma:lang="" emma:confidence="0">
                  <emma:literal>Maier</emma:literal>
                </emma:interpretation>
                <emma:interpretation id="interp4" emma:lang="" emma:confidence="0">
                  <emma:literal>meier</emma:literal>
                </emma:interpretation>
                <emma:interpretation id="interp5" emma:lang="" emma:confidence="0">
                  <emma:literal>Meir</emma:literal>
                </emma:interpretation>
              </emma:one-of>
            </emma:emma>
          </inkml:annotationXML>
          <inkml:trace contextRef="#ctx0" brushRef="#br0" timeOffset="537.1884">-3114-440 1071 0,'-3'-12'334'0,"0"6"56"15,1 7-298-15,7 3-41 16,1-1-31-16,7 5-15 16,5 0 3-16,10 7-8 15,-2-4 9-15,6 12-9 16,-3 3 8-16,-1 13-11 0,-10 4 8 15,-7 26-8-15,-14 4 11 16,-12 21-8 0,-14 0 12-16,-13 14-8 0,-2-5 8 15,-8 7-19-15,9-21-25 16,15-14-375-16,20-35 105 0</inkml:trace>
        </inkml:traceGroup>
        <inkml:traceGroup>
          <inkml:annotationXML>
            <emma:emma xmlns:emma="http://www.w3.org/2003/04/emma" version="1.0">
              <emma:interpretation id="{34024AC5-9B38-4E0E-BC83-D97FB0DDFB1C}" emma:medium="tactile" emma:mode="ink">
                <msink:context xmlns:msink="http://schemas.microsoft.com/ink/2010/main" type="inkWord" rotatedBoundingBox="18398,6962 19720,6458 20115,7493 18793,7997"/>
              </emma:interpretation>
              <emma:one-of disjunction-type="recognition" id="oneOf2">
                <emma:interpretation id="interp6" emma:lang="" emma:confidence="1">
                  <emma:literal/>
                </emma:interpretation>
              </emma:one-of>
            </emma:emma>
          </inkml:annotationXML>
          <inkml:trace contextRef="#ctx0" brushRef="#br0" timeOffset="2003.9693">-1414-950 1149 0,'-10'67'242'15,"-4"19"119"-15,4-2-348 16,-1-3 7-16,6-19-7 0,3-20 141 16,7-35-515-16,0-37 218 15</inkml:trace>
          <inkml:trace contextRef="#ctx0" brushRef="#br0" timeOffset="2328.7571">-1443-1474 1252 0,'-16'25'290'0,"-12"12"108"15,5 5-366-15,6 7-24 16,8-5-12-16,9-5 9 15,10-20-16-15,11-9-40 16,5-17 91-16,15-17-434 16,-4-8 129-16</inkml:trace>
          <inkml:trace contextRef="#ctx0" brushRef="#br0" timeOffset="2504.8897">-1224-1290 739 0,'0'32'350'0,"-10"7"11"0,7-2-179 16,-7 4-36-16,2-13-54 15,0 1 3-15,6-16-38 16,-1-2 2-16,10-9-39 16,-3-9 2-16,8-7-19 0,12 2 10 15,5-1-14-15,5 0 6 16,4 13-13-16,4 5 7 16,-10 3-11-16,-3 13 8 15,-6 7-8-15,-5 6 12 16,-10 3-7-16,-1 9 10 15,-7-3-6-15,-7 6 18 16,-3-3 3-16,-6 2 37 16,-3-7 0-16,-11-1 27 15,3-10-17-15,-7-5 3 16,1-13-38-16,4-11-2 16,8-9-65-16,-3-13-88 15,21-8-382-15,6-7 55 0</inkml:trace>
          <inkml:trace contextRef="#ctx0" brushRef="#br0" timeOffset="1696.6789">-2512-1079 1254 0,'-3'-20'306'0,"14"1"126"0,9-6-371 15,25-7-2-15,12-7-22 16,30-15 5-16,7 1-31 16,17-10 8-16,-9 9-18 15,-2 4 2 1,-27 13-46-16,-11 7 419 0,-23 17-825 16,-15 15 377-1</inkml:trace>
          <inkml:trace contextRef="#ctx0" brushRef="#br0" timeOffset="1980.0332">-2335-750 1152 0,'13'8'342'15,"8"-16"63"-15,21-10-279 16,12-8-113-16,17-11 12 15,-5-2-14-15,3 3 8 16,-18 12-13-16,1 12 162 16,-13 19-590-16,-6 9 250 15</inkml:trace>
          <inkml:trace contextRef="#ctx0" brushRef="#br0" timeOffset="1418.2022">-2076-1295 1189 0,'18'1'331'0,"-13"8"72"16,0 18-333-16,0 17-45 16,3 14-27-16,5 27 16 15,1 1-9-15,6 9 11 16,-1-4-14-16,6 2 12 16,-4-27-14-16,0-7 12 15,-7-25-12-15,1-12-4 16,-7-20-31-16,-13-10 19 15,-1-10-405-15,-22-16 120 16</inkml:trace>
        </inkml:traceGroup>
        <inkml:traceGroup>
          <inkml:annotationXML>
            <emma:emma xmlns:emma="http://www.w3.org/2003/04/emma" version="1.0">
              <emma:interpretation id="{FC3B28BB-D0CA-4C4B-BE3A-F3F2CC85A5B6}" emma:medium="tactile" emma:mode="ink">
                <msink:context xmlns:msink="http://schemas.microsoft.com/ink/2010/main" type="inkWord" rotatedBoundingBox="19955,6114 23672,4696 24295,6331 20578,7748"/>
              </emma:interpretation>
            </emma:emma>
          </inkml:annotationXML>
          <inkml:trace contextRef="#ctx0" brushRef="#br0" timeOffset="4370.7513">766-2020 1101 0,'5'13'296'0,"-10"19"74"16,7 14-318-1,-4 23-25-15,0 11-24 16,2 16 34-16,4-4 5 0,0 12 28 16,5-10-10-16,-1 3-1 15,-3-14-23-15,4 0-1 16,-2-17-28-16,-2-6 8 16,-2-19-4-16,2-12 12 15,-4-14 9-15,-5-28 27 16,-1-18-11-16,-5-23 11 15,2-19-22-15,-2-47-12 16,0-11-30-16,7-17 11 16,6 12-13-16,1 6 10 15,7 43-9-15,5 17 11 16,-4 28-11-16,9 9 9 16,0 19-15-16,6 10 6 15,1 17-10-15,6 10 10 16,-11 10-9-16,-2 4 13 0,-12-1-6 15,-4 6 12-15,-16-5-11 16,-12 10 14-16,-11 2-10 16,-6 1 13-16,1-9-9 15,6-6 14-15,7-20-11 16,12-17-53-16,12-19-65 16,7-29 442-16,16-12-826 0,18-22 366 15</inkml:trace>
          <inkml:trace contextRef="#ctx0" brushRef="#br0" timeOffset="5084.5624">1189-2148 908 0,'13'0'308'0,"-9"11"67"15,-9 13-253-15,-5 17-12 16,-3 9-39-16,-3 9 8 16,4-1-33-16,6-3 4 15,6-16-24-15,10-13 6 16,6-8-28-16,5-15 13 15,5-11-11-15,5-13 15 16,-4-5-11-16,6-28 13 16,-9-1-17-16,-6-10 11 15,-10 7-14-15,-11-2 14 16,-12 18-7-16,-8 9 12 0,2 19-13 16,-1 11 9-16,7 14-16 15,5 13 4-15,7 5-12 16,6 7 9-16,5-8-10 15,5-4 8-15,8-14-6 16,10-15 15-16,3-18-7 16,5-21 17-16,2-11-9 15,-1-21 10-15,-9 3-17 0,-3-5 10 16,-9 17-15 0,-9-1 14-16,-5 20-9 0,-8 11 12 15,-2 13-13-15,-10 18 6 16,4 18-14-16,-4 22 7 15,2 9-12-15,-5 24 13 16,9 2-8-16,2 9 17 16,-1-8-12-16,5 5 12 15,6-24-10-15,7-8 10 16,1-18-15-16,7-10 11 16,6-20-11-16,1-12 15 15,1-10-12-15,0-16 14 16,-4-6-10-16,-1-7 10 15,-6 3-14-15,-5-2 10 16,-9 7-12-16,-1 10 9 16,-5 14-14-16,1 15 7 15,-1 21-13-15,0 19 8 0,2 10-9 16,6 13 3-16,-2-2 3 16,11-4 13-16,2-14-8 15,9-17 10-15,0-16 1 16,8-24 3-16,-1-12-11 15,9-21 10-15,-5-7-9 16,0-14-35-16,-8 1-56 0,-8-3-56 16,-11 13-26-16,-12-23-327 15,-5 7 81-15</inkml:trace>
          <inkml:trace contextRef="#ctx0" brushRef="#br0" timeOffset="5591.2454">1945-2860 921 0,'8'-10'355'16,"-6"8"18"-16,-2 10-204 15,-2 12-108-15,-1 16 8 16,0 9-22-16,1 20 16 16,2 5-17-16,8 4 4 15,4-6-30-15,5 0 4 16,6-11-20-16,0-5 9 16,-4-13-14-16,-2-8 12 15,-9-17-8-15,-3-15 27 16,-2-15-8-16,-3-15 15 0,-3-11-12 15,-6-7 10-15,0-3-28 16,-6 2 6-16,-1 13-15 16,6 12 8-16,4 14-13 15,2 17 6-15,4 14-10 16,7 2 12-16,1 6-11 16,11 6 13-16,-1-13-9 15,10-1 12-15,-2-7-10 16,8-12 12-16,-3-14-10 15,8-8 13-15,-9-6-10 0,1-12 11 16,-11 1-11-16,-6 3 12 16,-6 9-14-16,-8 10 6 15,-3 14-15-15,-2 25 8 16,-3 7-11-16,-2 11 11 16,6 3-7-16,-3 9 14 15,1-12-7-15,4-1 15 16,-1-7-11-16,3-9 13 15,6-16-13-15,6-17 14 16,2-13-17-16,11-20-36 16,1-8-51-16,4-28-45 15,0-1-22-15,-1-28-332 16,-5 6 100-16</inkml:trace>
          <inkml:trace contextRef="#ctx0" brushRef="#br0" timeOffset="6435.9106">2153-3186 1264 0,'-20'-33'387'0,"2"11"74"15,7 5-370-15,8 8-47 16,1 2-106-16,7 1-389 16,6 2 79-16</inkml:trace>
          <inkml:trace contextRef="#ctx0" brushRef="#br0" timeOffset="5938.3155">2566-3250 1093 0,'-1'9'287'15,"-11"3"92"-15,-1 5-312 16,-4 7 2-16,4 5-13 16,0 22 21-16,6 5-17 15,6 19 8-15,7 1-35 16,0 8-1-16,4-11-27 16,3 2 9-16,-1-12-15 0,2-8 11 15,-3-19-10-15,2-5 14 16,-4-15-5-16,-1-8 21 15,0-6-1-15,3-7 31 16,1-11-10-16,10-26 9 16,4-10-22-16,10-23 3 15,-2-11-32-15,0-16 7 16,-11 10-17-16,-2 6 8 16,-10 29-18-16,-6 11-6 15,-3 17-37-15,-2 26-46 16,-4 8-49-16,-10 1-28 15,2 15-100-15,-7 23-190 16,-1-8 48-16</inkml:trace>
          <inkml:trace contextRef="#ctx0" brushRef="#br0" timeOffset="6136.1979">2722-2735 634 0,'7'58'386'0,"6"-5"-11"0,1-9-150 16,1-5-18-16,3-14-91 15,-1-6-9-15,-8-11-51 16,8 2-5-16,-4 0-41 15,-5-9 8-15,1 1-40 16,0-4-48-16,-12 2-34 16,10-6-331-16,-7-4 42 0</inkml:trace>
          <inkml:trace contextRef="#ctx0" brushRef="#br0" timeOffset="3023.8501">-796-1936 1053 0,'0'2'325'16,"-3"-1"49"-16,3 12-271 15,3 15-81-15,2 14-1 16,1 10-15-16,6 24 22 16,-1 1-3-16,4 23 26 15,1 2-12-15,7 4 12 0,-4-20-20 16,7 4 7-16,-5-33-26 15,0-10 17-15,-5-24-8 16,-1-7 31-16,-5-21-4 16,6-19 23-16,-1-15-19 15,6-36 7-15,6-17-33 16,15-26-1-16,-4 2-23 16,5 3 9-16,-7 33-14 15,-10 19-2-15,-15 33-62 0,-7 17-43 16,-9 24-409-16,-8 19 68 15</inkml:trace>
          <inkml:trace contextRef="#ctx0" brushRef="#br0" timeOffset="3286.7501">-470-1186 887 0,'-2'43'342'15,"6"-25"17"-15,10-2-181 16,2-6-153-16,6 1 6 15,4-7-19-15,12-3 3 16,0-2-12-16,12-6-20 16,-3-6-37-16,3-3-95 15,-11-8-226-15,7-18 13 0</inkml:trace>
          <inkml:trace contextRef="#ctx0" brushRef="#br0" timeOffset="3783.7241">44-1483 862 0,'-11'-21'361'16,"-13"14"13"-16,-4 17-230 15,-6 21-56-15,1 9-61 16,1 17 8-16,9 1-17 16,7 2 16-16,10-14-8 15,7-6 9-15,7-19-20 16,10-12 10-16,3-19-16 0,17-26 10 16,2-16-11-16,9-26 10 15,-9-4-14-15,-1-1 8 16,-14 18-13-16,-6 16 6 15,-12 30-15-15,-4 22 6 16,-8 18-13-16,2 28 12 16,-9 6-7-16,3 16 20 15,2-2-2-15,7 2 23 16,0-19-6-16,7-8 16 16,4-22-11-16,10-20 28 15,0-26-15-15,13-36 8 16,5-20-15-16,10-32 6 15,-5-1-32-15,-6-17 4 16,-13 15-12-16,-14-7 9 16,-12 26-10-16,-11 14 9 0,2 28-13 15,-1 23 3-15,3 31-12 16,-3 25 8-16,1 12-9 16,-6 23 9-16,1 7-3 15,-6 14 13-15,3-4-7 16,0 13 13-16,9-12-8 15,9-4 11-15,13-17-11 16,16-10 7-16,10-29-9 16,17-26-59-16,8-20-25 15,7-17-402-15,-14-9 62 0</inkml:trace>
        </inkml:traceGroup>
        <inkml:traceGroup>
          <inkml:annotationXML>
            <emma:emma xmlns:emma="http://www.w3.org/2003/04/emma" version="1.0">
              <emma:interpretation id="{35E9AEE6-78ED-4251-88E6-31AF8759A535}" emma:medium="tactile" emma:mode="ink">
                <msink:context xmlns:msink="http://schemas.microsoft.com/ink/2010/main" type="inkWord" rotatedBoundingBox="24170,4259 26177,3494 26784,5087 24777,5852"/>
              </emma:interpretation>
            </emma:emma>
          </inkml:annotationXML>
          <inkml:trace contextRef="#ctx0" brushRef="#br0" timeOffset="7218.9537">3538-3658 1077 0,'0'-73'349'16,"-5"50"42"-16,0 34-267 16,2 20-105-16,0 45-1 15,1 10-18-15,5 21 25 16,4-9-5-16,6 23 24 15,8-22-11-15,8 21 9 16,4-3-21-16,5 14 4 16,-2-19-22-16,-2-13-2 0,-5-24 12 15,-8-12 20-15,-9-30-7 16,-1-14 30-16,-1-19 15 16,-7-23-4-16,-1-19-18 15,-4-34 8-15,-3-8-30 16,-8-38-7-16,-5-3-19 15,-7 0 9-15,0 39-13 0,1 10 7 16,4 50-15-16,7 24 7 16,10 19-13-16,3 15 11 15,5 12-8-15,6 9 14 16,1-6-9-16,9-1 11 16,5-17-11-16,8-19 12 15,0-13-9-15,8-22 13 16,-3-15-8-16,0-22 14 15,-5 10-12-15,-8-6 12 16,-11 12-10-16,-7 7 10 16,-7 22-14-16,-6 0 7 15,1 11-16-15,2 12 8 16,0 9-13-16,9 8 12 0,1 9-7 16,6 15 13-1,6-8-9-15,3 2 11 0,3-12-14 16,1-21 18-1,4-18-10-15,5-26 15 0,-2-7-9 16,-3-11 14-16,-7 6-16 16,-11-4 12-16,-10 21-12 15,-6 2 6-15,-4 16-13 16,3 8 7-16,0 13-17 16,6 11 10-16,1 7-9 0,2 5 14 15,6-3-9-15,-1-1 13 16,0-9-10-16,8-2 7 15,0-16-19-15,4-5-23 16,4-11-45-16,3-13-41 16,-4-7-28-16,9-11-17 15,-7-3 14-15,-2-42-281 16,-8-11 118-16</inkml:trace>
          <inkml:trace contextRef="#ctx0" brushRef="#br0" timeOffset="8257.4727">3977-4179 1253 0,'10'-26'314'15,"15"-8"103"-15,7 10-373 16,12 3-27-16,-2 6 396 15,7 7-822-15</inkml:trace>
          <inkml:trace contextRef="#ctx0" brushRef="#br0" timeOffset="8141.1056">4558-4002 779 0,'-1'0'381'15,"-1"13"-35"-15,0 5-134 16,-1 17-183-16,-3 27 13 16,-1 9 0-16,2 7 35 15,2 23-5-15,11-6 6 16,5-30-32-16,10-13-3 0,4-14-33 16,14-34 8-16,-2-8-12 15,0-3 14-15,-5-40-11 16,-5-3 11-16,-10 6-16 15,-4-6 5 1,0 12-17-16,-6 77 10 0,-4 5-14 16,2 8 13-16,-2 11-9 0,-1-6 15 15,1-34-11-15,10-2 13 16,-4-13-10-16,14-15 20 16,5-6-10-16,16-47 13 15,-2-6-11-15,9-31 8 16,-6-1-20-16,-1-9 6 15,-16 37-20-15,-2 6-13 16,-17 26-16-16,-4 7 7 16,-7 20-6-16,-2-3 18 15,2 4 12-15,3 2 15 16,4 1-6-16,4-9 9 16,2 1-9-16,2-6 15 15,-2-1-6-15,-2-9 15 16,-4 5-7-16,-6 1 11 15,-1 9-10-15,-1 5 5 16,-1 11-18-16,-1 10 5 16,1 7-12-16,1 8 7 15,1 7-11-15,0 9 11 0,3-2-10 16,2 11 14 0,4 15-10-16,4 21 13 0,5 31-7 15,5-7 13-15,-4-13-13 16,2-25 12-16,-6-25-12 15,1-47 15-15,-14 0-7 16,3-4 21-16,-18 1-10 16,-7-49 10-16,-7-6-15 0,-9-30 5 15,-8-7-22-15,-1-4 9 16,1 40-10-16,-1 1 9 16,7 30-10-16,6 9 12 15,12-1-11-15,12 6 10 16,8 6-12-16,13-2 10 15,10 0-12-15,13 5 9 16,4-1-11-16,15-1 11 16,-1 7-2-16,-1-1-56 15,-14 1-58-15,-5-4-258 16,-24 0-105-16,-24-5-110 16</inkml:trace>
        </inkml:traceGroup>
        <inkml:traceGroup>
          <inkml:annotationXML>
            <emma:emma xmlns:emma="http://www.w3.org/2003/04/emma" version="1.0">
              <emma:interpretation id="{9DDF79AC-2106-41F7-A9F1-91C8A2FB2EB8}" emma:medium="tactile" emma:mode="ink">
                <msink:context xmlns:msink="http://schemas.microsoft.com/ink/2010/main" type="inkWord" rotatedBoundingBox="27073,4120 27850,3829 28078,4438 27301,4729"/>
              </emma:interpretation>
              <emma:one-of disjunction-type="recognition" id="oneOf3">
                <emma:interpretation id="interp7" emma:lang="" emma:confidence="0">
                  <emma:literal>ist</emma:literal>
                </emma:interpretation>
                <emma:interpretation id="interp8" emma:lang="" emma:confidence="0">
                  <emma:literal>in</emma:literal>
                </emma:interpretation>
                <emma:interpretation id="interp9" emma:lang="" emma:confidence="0">
                  <emma:literal>Unit</emma:literal>
                </emma:interpretation>
                <emma:interpretation id="interp10" emma:lang="" emma:confidence="0">
                  <emma:literal>ir</emma:literal>
                </emma:interpretation>
                <emma:interpretation id="interp11" emma:lang="" emma:confidence="0">
                  <emma:literal>ät</emma:literal>
                </emma:interpretation>
              </emma:one-of>
            </emma:emma>
          </inkml:annotationXML>
          <inkml:trace contextRef="#ctx0" brushRef="#br0" timeOffset="9725.3853">6169-4007 838 0,'5'-26'336'16,"-2"2"19"-16,8 3-188 15,10-9-118-15,10 3-22 0,-7 17-7 16,6 7-21 0,-1 3 2-16,-5 26-13 0,-8 11 11 15,-3 2-5-15,-13 15 13 16,-8 30-7-16,-6 2 13 16,-1 37-9-16,4-16 6 15,7-8-12-15,8-81 13 16,18-42-7-1,8-70 11-15,12-18-9 0,0-17 11 0,3 32-11 16,-11 13 4 15,-4 17-10-15,-17 14 8-16,-5 14 4 0,-8 18 15 0,-5 27-10 0,-2 14 8 0,1 19-8 16,-1 4-5-1,3 9-14-15,5-6 9 0,10 2-8 16,4-4 9-16,9 2-8 15,7-20 11-15,8-22 2 16,2-17 21-16,11-24 4 16,-9-21 13-16,1-4-7 15,-13 13 3-15,-8-15-18 16,-14 8-2-16,-7 11-11 16,-4 16 3-16,-4 9-18 15,1 30 6-15,-5 24-13 0,2 12 10 16,0 9-12-16,0-2 15 15,8-6-10-15,2-3 12 16,7 5-8-16,0-10-35 16,23-4-431-16,-3-2-1 15</inkml:trace>
        </inkml:traceGroup>
        <inkml:traceGroup>
          <inkml:annotationXML>
            <emma:emma xmlns:emma="http://www.w3.org/2003/04/emma" version="1.0">
              <emma:interpretation id="{B9B1E36A-036A-4AA4-9800-ABD665BC87C2}" emma:medium="tactile" emma:mode="ink">
                <msink:context xmlns:msink="http://schemas.microsoft.com/ink/2010/main" type="inkWord" rotatedBoundingBox="28355,3626 29922,3028 30211,3786 28644,4383"/>
              </emma:interpretation>
            </emma:emma>
          </inkml:annotationXML>
          <inkml:trace contextRef="#ctx0" brushRef="#br0" timeOffset="10836.5444">7632-4254 726 0,'-21'-9'441'0,"9"1"-65"16,12 8-99-16,5 4-231 0,7 3-23 15,5-12-14-15,8-1 1 16,6-22-6-16,4-3 10 15,-2-14-8-15,-12 6 6 16,-10 0-8-16,-17 11 6 16,-14-2-8-16,-6 54 2 47,13-13-7-47,0 2-1 0,-39 60 10 0,9 11-8 15,8 12 10-15,19 14-10 16,36-72 11-16,19-20-8 15,8-14 10-15,16-20-5 16,0-29 11-16,10-20-10 16,-11-10 9-16,-7-2-10 15,-23 5 5-15,-9 20-9 16,-13 23 9-16,-9 14-11 16,-5 12 7-16,-6 19-12 15,2 7 8-15,-5 23-10 16,0 5 11-16,3 18-10 15,5-16 12-15,8 7-11 16,7-23 8 0,16-9-6-16,8-26 11 15,15-22-4-15,-5-19 11 0,9-18-7 32,-12-4 8-17,-7-4-12 1,-16 18 7-1,-1 10-11-15,-12 19 7 0,-5 10-16 16,0 8 11-16,-1 21-13 0,-6 5 10 16,6 9-8-1,4 3 14 1,2 5-10 0,8-12 11-1,11-11-12 1,4-12 12-1,9-18-7-15,2-13 11 0,5-12-8 0,-5-1 10 16,-2-13-9-16,-10 14 7 0,-7-4-10 0,-12 13 9 0,-5 3-12 0,-6 17 6 16,-7 14-12-16,2 8 10 0,0 10-11 0,2 5 12 0,2 11-8 0,9-13 10 0,10-1-11 15,7-9 10 1,14-12-8-16,3-12 11 0,15-11-6 16,-2-4 10-16,4-6-9 15,-10 13 8-15,-1-3-11 16,-14 5 6-16,-7 14-12 15,-12 5 9-15,-3 3-10 0,-7 6 13 16,0-1-10 0,-6-7 15-16,3-2-4 0,-1-5 23 15,-4-12 2-15,1-10 13 16,2-7-9-16,-4 2 4 16,1-9-22-16,4 2-2 15,0 6-13-15,4 7 8 16,9-11-13-16,1 9 9 15,10 2-9-15,3-1-10 16,2-4-104-16,-2-2-352 0</inkml:trace>
          <inkml:trace contextRef="#ctx0" brushRef="#br0" timeOffset="11098.4286">8631-5018 1015 0,'-46'-3'441'0,"21"6"-12"16,10-6-224-16,15 3-176 16,13 3 371-16</inkml:trace>
        </inkml:traceGroup>
      </inkml:traceGroup>
    </inkml:traceGroup>
    <inkml:traceGroup>
      <inkml:annotationXML>
        <emma:emma xmlns:emma="http://www.w3.org/2003/04/emma" version="1.0">
          <emma:interpretation id="{04CDAA94-0052-47BC-8BA6-BA74ADADFCCF}" emma:medium="tactile" emma:mode="ink">
            <msink:context xmlns:msink="http://schemas.microsoft.com/ink/2010/main" type="paragraph" rotatedBoundingBox="20069,8157 29083,4839 30009,7357 20995,10675" alignmentLevel="5"/>
          </emma:interpretation>
        </emma:emma>
      </inkml:annotationXML>
      <inkml:traceGroup>
        <inkml:annotationXML>
          <emma:emma xmlns:emma="http://www.w3.org/2003/04/emma" version="1.0">
            <emma:interpretation id="{7371F180-DF73-4C56-83B0-8BFF6F6660B5}" emma:medium="tactile" emma:mode="ink">
              <msink:context xmlns:msink="http://schemas.microsoft.com/ink/2010/main" type="line" rotatedBoundingBox="20069,8157 29083,4839 29560,6136 20546,9453"/>
            </emma:interpretation>
          </emma:emma>
        </inkml:annotationXML>
        <inkml:traceGroup>
          <inkml:annotationXML>
            <emma:emma xmlns:emma="http://www.w3.org/2003/04/emma" version="1.0">
              <emma:interpretation id="{F879FFF2-33BE-4643-8CE5-8D27654EB2A4}" emma:medium="tactile" emma:mode="ink">
                <msink:context xmlns:msink="http://schemas.microsoft.com/ink/2010/main" type="inkWord" rotatedBoundingBox="20122,8303 23056,7223 23479,8373 20546,9453"/>
              </emma:interpretation>
              <emma:one-of disjunction-type="recognition" id="oneOf4">
                <emma:interpretation id="interp12" emma:lang="" emma:confidence="1">
                  <emma:literal/>
                </emma:interpretation>
              </emma:one-of>
            </emma:emma>
          </inkml:annotationXML>
          <inkml:trace contextRef="#ctx1" brushRef="#br0">0 61 0,'0'0'16,"0"0"-16,0 0 16,0 0-1,0 0-15,0 0 16,0 0 0,24-45-16,-8 29 31</inkml:trace>
          <inkml:trace contextRef="#ctx1" brushRef="#br0" timeOffset="37683.2964">1005-384 0,'0'0'0,"0"0"16,0 0-16</inkml:trace>
          <inkml:trace contextRef="#ctx0" brushRef="#br0" timeOffset="11986.1251">-728 431 1066 0,'-10'-43'327'0,"12"-4"88"16,9 12-311-16,17-4-4 15,3 6-43-15,13-2-8 16,-4 6-35-16,17-4 7 0,-2 5-19 16,8-2 7-1,-9 7-12-15,1 0-6 0,-19 12-34 16,-14 3-55-16,-14 5-176 16,-12 14-158-16,-13 0-52 15</inkml:trace>
          <inkml:trace contextRef="#ctx0" brushRef="#br0" timeOffset="12436.9199">-460 841 1005 0,'5'21'294'0,"3"-6"93"0,5-9-289 16,9-3 12-16,3-4-30 15,7-11 2-15,1-2-38 16,7-10 7-16,-6-7-66 16,5-8-38-16,-11-3-382 15,-7-1 81-15</inkml:trace>
          <inkml:trace contextRef="#ctx0" brushRef="#br0" timeOffset="11691.9158">-622 260 1023 0,'1'-29'390'16,"-4"24"20"-16,0 5-263 15,6 20-93-15,3 11-49 0,4 27 6 16,3 7-15-16,5 21 12 16,-2-7-10-16,15 6 12 15,-3-22-11-15,-1-11 12 16,-4-18-23-16,-2-16-47 15,-15-13-12-15,-10-14-339 16,-8-8 54-16</inkml:trace>
          <inkml:trace contextRef="#ctx0" brushRef="#br0" timeOffset="12073.8924">-600 460 578 0,'8'8'475'0,"2"-5"-87"16,0-6-13-16,14-13-256 16,9-9-29-16,14-10 21 15,3-6-40-15,10-1-9 16,-5 10-40-16,-1 6-1 15,-17 9-31-15,-5 13-53 16,-15 5-41-16,-16 15-356 16,-11 5 44-16</inkml:trace>
          <inkml:trace contextRef="#ctx0" brushRef="#br0" timeOffset="13836.4121">-60 547 1006 0,'7'-8'319'0,"3"-8"60"16,3 0-276-16,9-8-47 15,6 2-24-15,11 3-2 16,-4 8-23-16,3 6 8 15,-4 11-11-15,3 10 0 16,-11 7-1-16,-2 8 22 16,-4-5-6-16,-9-3 24 15,-6-7-5-15,-7-8 45 16,-4-8-12-16,-4-16 13 16,-3-5-23-16,-8-23 6 0,5-5-48 15,-13-17 2 1,4 7-18-16,1 3 10 15,8 17-16-15,-4 6 11 16,16 23-15-16,0 4 5 0,6 14-12 16,14 2 10-16,7 3-11 15,8-3 1-15,9-9-32 16,14-12-42-16,-10-15-33 16,3-23-35-16,-5-8-14 15,-11-11-54-15,-15 2 42 0,-10-4 58 16,-11 15 66-16,-8 3 65 15,-3 13 106-15,2 8 58 16,-1 20-24-16,4 13-15 16,3 17-48-16,3 17-13 15,1 12-51-15,6 19 8 16,3 4-7-16,3 9 23 16,5-14-12-16,7-6 10 15,2-19-20-15,7-14 3 16,4-17-25-16,1-10 16 15,2-13-12-15,6-19 13 16,-8-7-9-16,2-7 11 16,-11 3-15-16,-5 12 2 15,-9 21-14-15,-1 21 8 16,-5 19-12-16,1 13 10 16,-1 8-5-16,-2 2 13 0,4-12-8 15,-1-4 12-15,-1-14-12 16,2-14 7-16,3-13-8 15,6-16-15-15,-2-14-42 16,7-21-39-16,1-4-23 16,2-10-13-16,-11 4 15 15,0 3 36-15,-8 22 44 0,-7 15 37 16,-11 22 16-16,-3 24 37 16,-2 15 5-16,3 19 28 15,7 7-10-15,3 4 37 16,9-9-23-16,2-4 10 15,2-17-27-15,2-15-1 16,6-11-45-16,9-17 9 16,1-14-21-16,3-18 14 15,0-12-10-15,-2-14 11 16,-9 1-20-16,-8-5 8 16,-10 12-12-16,-10 10 10 15,-4 14-11-15,-4 14 5 16,3 16-13-16,2 14 5 15,5 15-12-15,5 13 10 16,3 0-6-16,8 5 12 0,3-10-9 16,9-8 11-16,-1-18-11 15,12-20 10-15,2-22-11 16,9-21 14-16,-2-13-9 16,7-21 11-16,-6 6-9 15,-2-3 11-15,-12 12-12 16,-12-4 11-16,-15 21-13 15,-10 10 10-15,-8 21-16 16,-4 18 7-16,1 22-12 16,1 29 8-16,6 5-10 15,-3 20 15-15,3 1-6 0,2 10 22 16,8-19-7-16,7 0 11 16,8-21-10-16,13-10 10 15,9-22-20-15,9-20 12 16,2-13-11-16,5-16 11 15,-7-9-10-15,3 4 11 16,-16 8-14-16,-3 7 7 16,-5 14-15-16,2 12 9 15,-8 7-14-15,6 9 10 16,1 6-7-16,3 10 13 16,-1 2-9-16,7-11 14 15,0-7-10-15,8-11 10 0,0-14-13 16,11-11 12-1,-5-5-10-15,6-3-18 0,-16 3-41 16,6 1-21-16,-14 8-16 16,-4 14 7-16,-8 16 16 15,1 15 41-15,-8 11 23 16,0 15 15-16,-3 1-6 16,6 7 12-16,1-7-9 15,6 2 13-15,-1-13-9 16,9 2 13-16,-6-11-10 0,6 6 9 15,-7-3-14-15,2 7 9 16,-6 1-13-16,-2 4 11 16,-7-6-12-16,-4 2 14 15,-8-14-2-15,-6-1 55 16,-4-15 9-16,-7-1 47 16,1-10-2-16,-9-6 13 15,3-12-53-15,-3-21-9 16,7-13-49-16,0-31-4 15,7-4-23-15,11-12 8 16,4 9-12-16,12 11-28 16,5 22-66-16,14 9-41 15,3 4-402-15,19-6 60 16</inkml:trace>
        </inkml:traceGroup>
        <inkml:traceGroup>
          <inkml:annotationXML>
            <emma:emma xmlns:emma="http://www.w3.org/2003/04/emma" version="1.0">
              <emma:interpretation id="{9537EB22-04C1-4F73-B915-EE46FBD11F59}" emma:medium="tactile" emma:mode="ink">
                <msink:context xmlns:msink="http://schemas.microsoft.com/ink/2010/main" type="inkWord" rotatedBoundingBox="24037,7085 25508,6543 25656,6946 24185,7488"/>
              </emma:interpretation>
              <emma:one-of disjunction-type="recognition" id="oneOf5">
                <emma:interpretation id="interp13" emma:lang="" emma:confidence="0">
                  <emma:literal>gleichzeitiger</emma:literal>
                </emma:interpretation>
                <emma:interpretation id="interp14" emma:lang="" emma:confidence="0">
                  <emma:literal>gleichfarbiger</emma:literal>
                </emma:interpretation>
                <emma:interpretation id="interp15" emma:lang="" emma:confidence="0">
                  <emma:literal>gleichzeitigen</emma:literal>
                </emma:interpretation>
                <emma:interpretation id="interp16" emma:lang="" emma:confidence="0">
                  <emma:literal>gleichzeitige</emma:literal>
                </emma:interpretation>
                <emma:interpretation id="interp17" emma:lang="" emma:confidence="0">
                  <emma:literal>gleichfarbige</emma:literal>
                </emma:interpretation>
              </emma:one-of>
            </emma:emma>
          </inkml:annotationXML>
          <inkml:trace contextRef="#ctx0" brushRef="#br0" timeOffset="14843.8384">3098-1028 1277 0,'-9'-27'377'0,"1"3"87"15,4 9-373-15,6 4-19 16,4-1-51-16,4 6 0 16,3 4-23-16,2 5 7 15,-2 1-13-15,3 10 10 16,-3-1-10-16,3 12 13 0,-1 5-8 16,3 17 11-16,-1 0-9 15,4 9 11-15,1-11-13 16,3-4 10-16,1-19-12 15,9-14 14-15,0-22-8 16,11-27 14-16,1-19-9 16,8-19 13-16,-8 1-15 15,-5-3 9-15,-14 16-13 0,-12 8 11 16,-13 21-12-16,-8 7 10 16,-3 16-14-16,0 17 6 15,0 12-13-15,1 10 12 16,4 8-11-16,6 6 14 15,2-7-9-15,7-4-40 16,2-6-40-16,7-18-35 16,2-9-17-16,5-12 7 15,-1-13 44-15,2-17 36 16,-4 6 37-16,-1-12 17 16,-8 8 2-16,-6 5 33 15,-5 17 10-15,-8 9 21 16,-7 16-6-16,-2 18 7 15,1 11-32-15,-2 19-5 16,3-1-19-16,7 3 17 16,5-12-12-16,3-5 9 15,8-22-12-15,11-6 23 0,5-21-13 16,15-22 15-16,3-12-13 16,6-17 12-16,1-2-29 15,-4 6 4-15,-19 21-19 16,3 11 7-16,-16 25-13 15,-8 19 10-15,-9 14-12 16,7 17 18-16,-11 0-8 0,6 3 16 16,7-8-11-16,8-11 13 15,0-21-15 1,9-18 21 0,4-20-13-16,7-22 13 0,2-7-11 0,-1-8 9 15,-3 10-20-15,-2 9 10 16,-15 17-15-16,-3 15 5 15,-4 20-9-15,-7 17 5 16,-4 9-9-16,3 17 12 16,-3-4-4-16,4 1 14 15,2-12-49-15,4-15 8 16,4-25-463-16,-4-22 110 16</inkml:trace>
        </inkml:traceGroup>
        <inkml:traceGroup>
          <inkml:annotationXML>
            <emma:emma xmlns:emma="http://www.w3.org/2003/04/emma" version="1.0">
              <emma:interpretation id="{BD530C98-CD84-4489-AA5D-54A8E6D9406F}" emma:medium="tactile" emma:mode="ink">
                <msink:context xmlns:msink="http://schemas.microsoft.com/ink/2010/main" type="inkWord" rotatedBoundingBox="26095,5939 29083,4839 29497,5965 26509,7064"/>
              </emma:interpretation>
              <emma:one-of disjunction-type="recognition" id="oneOf6">
                <emma:interpretation id="interp18" emma:lang="" emma:confidence="1">
                  <emma:literal/>
                </emma:interpretation>
              </emma:one-of>
            </emma:emma>
          </inkml:annotationXML>
          <inkml:trace contextRef="#ctx0" brushRef="#br0" timeOffset="15523.2563">5264-1887 1337 0,'1'6'345'0,"3"9"99"0,5 8-390 15,4 3-22-15,7 4-33 16,6 1 22-16,3-5-11 16,10-8 12-16,6-8-11 15,9-23 15-15,-2-16-18 16,9-23 11-16,-9-12-18 0,-8-10-15 16,-8 6-32-16,-9-2-27 15,-14 18-22 1,-6 13 6-16,-9 21 6 0,-3 17 26 15,-3 20 30-15,-2 23 32 16,1 13 5-16,-1 20 30 16,0 5-3-16,-6 17 36 15,1-6-12-15,-1 8 14 16,5-10-22-16,8 2 5 16,7-17-36-16,6-6-6 15,1-19-64-15,2-17-103 16,0-22-312-16,-1-23 20 15</inkml:trace>
          <inkml:trace contextRef="#ctx0" brushRef="#br0" timeOffset="16292.3031">6195-1949 1106 0,'3'-8'312'0,"5"-6"100"16,12-1-320-16,17-8 6 16,7-1-33-16,20-9-5 15,5 3-31-15,13-9 2 16,-2 5-30-16,6 0-438 16,-21 9 143-16</inkml:trace>
          <inkml:trace contextRef="#ctx0" brushRef="#br0" timeOffset="16264.3874">6444-2383 1198 0,'5'-15'316'0,"0"25"79"15,3 17-320-15,2 14-69 16,3 17 6-16,0 9-7 16,0 15 11-16,0-2-11 15,0 3 10-15,0-23-12 16,2-4 12-16,-4-23-26 15,-1-12-56-15,-10-15-346 0,-12 2 77 16</inkml:trace>
          <inkml:trace contextRef="#ctx0" brushRef="#br0" timeOffset="18827.2758">6466-2729 998 0,'-20'-6'296'16,"4"-1"86"-16,6 7-284 16,2 7-17-16,6 14-35 15,1 19 2-15,1 14-31 0,3 22 17 16,2 10-8-16,3 14 21 16,5-7-11-16,3 1 10 15,5-19-22-15,4-15 9 16,-3-26-20-16,9-21 30 15,-2-25-7-15,12-31 16 16,3-19-15-16,4-24 11 16,-7 3-34-16,1-3 4 15,-16 18-17-15,-7 16 11 16,-9 25-13-16,-5 12 4 16,-3 22-14-16,1 23 9 15,-1 14-14-15,1 24 13 16,5 5-4-16,0 13 12 15,-5-8-10-15,9 6 13 16,-6-17-13-16,-6-7 23 0,-3-15-9 16,-2-7 34-16,-13-17-6 15,-9-5 23-15,-3-6-19 16,-13-10 11-16,-1-5-33 16,-8-11 4-16,10-7-23 15,-4-10 7-15,14 6-16 16,1-1-13-16,15 14-24 15,9 7-78-15,11 10-37 0,13 9-42 16,11 1 97-16,14-10-402 16,-1-9 200-16</inkml:trace>
          <inkml:trace contextRef="#ctx0" brushRef="#br0" timeOffset="17834.5795">6524-2400 582 0,'-3'-37'410'15,"-1"14"-42"-15,0 1-23 16,0 15-205-16,1 10-17 15,-2 18-52-15,0 23-19 16,1 19-54-16,4 17 8 16,3 4-8-16,8 14 10 15,7-21-10-15,10 0 10 0,-1-24-11 16,9-11 9-16,-4-22-7 16,9-23 18-16,-7-25-7 15,3-22 15-15,-6-12-11 16,-3-21 12-16,-7 7-14 15,-12-3 21-15,-14 19-11 16,-4 8 16-16,-6 24-13 0,-6 20 3 16,5 21-26-16,3 24 6 15,2 14-16-15,2 14 11 16,9-4-9-16,7 6 11 16,6-19-11-1,8-5 9-15,7-24-9 16,9-26 15-16,0-23-9 0,17-32 14 15,2-19-9-15,6-15 11 16,-12 15-16-16,-1 8 9 16,-20 29-12-16,-9 17 4 15,-14 20-12-15,-3 17 8 16,-6 14-12-16,-2 17 11 16,-1 6-4-16,1 15 13 15,-2-9-8-15,9-1 11 16,0-20-11-16,9-12 11 0,4-27-9 15,17-27 14-15,7-18-10 16,15-19 12-16,-3-5-12 16,6-5 8-1,-11 19-13-15,-12 5 10 0,-15 25-15 16,-1 14 7-16,-13 25-13 16,-8 19 9-16,6 12-11 15,0 14 16-15,-3-1-7 16,0 9 12-16,3-12-9 15,-8-2 12-15,4-15-12 0,7-10 12 16,-1-20-15-16,11-19-84 16,14-11-28-16,5-21-360 15,-5-13 19-15</inkml:trace>
          <inkml:trace contextRef="#ctx0" brushRef="#br0" timeOffset="19482.271">7131-2169 751 0,'-10'9'420'0,"3"8"-39"16,7-6-121-16,10-1-193 15,5-9-32-15,11-12 25 16,8-15-20-16,14-28 8 0,1-7-16 15,9-15 4-15,-9-1-27 16,-7-5 7-16,-17 18-6 16,-16 6 35-16,-14 14-4 15,-12 18 13-15,-6 21-13 16,-6 30-3-16,3 15-36 16,0 19 5-16,8 9-14 15,5 11 11-15,8-14-6 16,8 3 11-16,10-9-12 0,12-17 9 15,5-18-9-15,21-22 15 16,2-28-9-16,12-29 13 16,-2-10-10-16,4-20 12 15,-18 6-16-15,-4-5 10 16,-14 20-14-16,-10 11 12 16,-11 19-13-16,-7 24 6 15,-5 23-15-15,-6 29 9 16,-2 12-13-16,-1 17 15 15,0 0-6-15,4 4 16 16,7-20-8-16,7-11 11 16,9-18-14-16,10-24 17 15,8-25-11-15,11-18 13 16,2-9-11-16,4-15 14 16,-11 10-18-16,-2-2 10 0,-16 12-14 15,-2 11 9-15,-15 18-16 16,-4 16 5-16,-11 22-12 15,-1 20 10-15,0 9-9 16,4 9 16-16,2-7-5 16,9-4 12-16,4-15-10 15,1-11-5-15,4-17-50 16,7-22 323-16,-1-16-768 0,-1-27 323 16</inkml:trace>
          <inkml:trace contextRef="#ctx0" brushRef="#br0" timeOffset="19794.5264">8178-3180 1594 0,'-9'5'319'0,"1"5"165"16,3-1-565-16,-2 6-398 15,-7 14 110-15</inkml:trace>
        </inkml:traceGroup>
      </inkml:traceGroup>
      <inkml:traceGroup>
        <inkml:annotationXML>
          <emma:emma xmlns:emma="http://www.w3.org/2003/04/emma" version="1.0">
            <emma:interpretation id="{E4A7F7EE-5238-4F32-8504-F72369C35196}" emma:medium="tactile" emma:mode="ink">
              <msink:context xmlns:msink="http://schemas.microsoft.com/ink/2010/main" type="line" rotatedBoundingBox="21631,8814 26146,6976 26724,8395 22209,10233"/>
            </emma:interpretation>
          </emma:emma>
        </inkml:annotationXML>
        <inkml:traceGroup>
          <inkml:annotationXML>
            <emma:emma xmlns:emma="http://www.w3.org/2003/04/emma" version="1.0">
              <emma:interpretation id="{B21A879B-0B33-4B7C-B428-C1BA4C1D4829}" emma:medium="tactile" emma:mode="ink">
                <msink:context xmlns:msink="http://schemas.microsoft.com/ink/2010/main" type="inkWord" rotatedBoundingBox="21631,8814 26146,6976 26724,8395 22209,10233"/>
              </emma:interpretation>
            </emma:emma>
          </inkml:annotationXML>
          <inkml:trace contextRef="#ctx0" brushRef="#br0" timeOffset="27607.5371">4407-896 1211 0,'4'-20'263'0,"15"11"111"16,17 4-692-16,3 8-58 16,3 8-100-16</inkml:trace>
          <inkml:trace contextRef="#ctx0" brushRef="#br0" timeOffset="24423.0143">1183 1276 1054 0,'-10'-13'299'0,"-5"6"77"16,3 7-282-16,-1 7-53 16,-4 11-2-16,1 4-27 15,3 7 2-15,2 2-14 16,4 0 8-16,4-8-10 16,6-5 9-16,2-12-8 0,7-14 9 15,2-10-8-15,9-14 10 16,0-7-9-16,4-7 8 15,-4 12-10-15,-4 10 4 32,-6 18-12-32,-1 17 2 0,-4 18-11 0,3 20 9 15,2 9-2-15,6 10 10 16,1 2-5-16,11 3 11 16,-7-7-9-16,4-2 9 15,-12-12-10-15,-2-4 14 16,-7-9-10-16,-7-6 9 15,-3-7-9-15,-9-2 15 16,-2-9-11-16,-9-2 16 16,-3-7-9-16,-8-4 15 15,5-6-13-15,-7-7 11 16,7-4-15-16,5-6 9 0,9-3-17 16,7-13 7-16,13-2-12 15,13-21 9-15,9-3-10 16,17-27 10-16,5-2-7 15,7-22 11-15,0 12-10 16,2-18 9-16,-14 24-9 16,-4 2 10-16,-10 25-11 15,-13 2 11-15,-10 25-12 16,-6 9 8-16,-10 16-11 0,-4 17 6 16,-2 13-11-16,-8 19 10 15,1 7-9-15,2 16 13 16,1 4-7-16,4 9 12 15,7-10-10-15,8 2 10 16,2-15-13-16,9-6 12 16,2-16-13-1,10-7 13-15,1-12-10 0,12-13 12 16,-1-13-7-16,6-17 12 16,-5-5-11-16,-1-8 12 15,-12 5-12-15,-5-2 10 16,-8 17-12-16,-9 6 10 15,-7 16-13-15,-2 5 11 16,-2 10-14-16,-3 16 7 16,3 5-11-16,4 15 8 0,4 8-10 15,7 9 13-15,5-8-10 16,11-4 12-16,3-16-9 16,9-18 13-16,1-19-8 15,8-24 16-15,0-14-8 16,2-21 13-16,-7 2-12 15,-6-7 9-15,-13 21-14 16,-10 1 19-16,-6 18-6 0,-9 10 19 16,4 18-14-16,-5 3 8 15,-4 8-22-15,6 16 5 16,1 4-24-16,3 9 15 16,7 4-10-16,5 7 13 15,0-12-10-15,3-5 14 16,0-17-24-16,1-10-37 15,1-17-48-15,1-20 38 16,-3-10-402-16,3-22 118 16</inkml:trace>
          <inkml:trace contextRef="#ctx0" brushRef="#br0" timeOffset="24802.9968">2148 590 581 0,'-5'-9'404'15,"-1"13"-80"-15,2 14-58 0,-1 6-228 16,9 10-17-16,1 0-21 15,11-3-4-15,2-12-103 16,19-14-217-16,0-16 28 16</inkml:trace>
          <inkml:trace contextRef="#ctx0" brushRef="#br0" timeOffset="25016.6979">2458 586 878 0,'-5'18'278'0,"-2"19"57"0,1 11-243 0,3 13-18 15,-2-4-29-15,8 0 10 16,5-15-23-16,3-13 11 16,6-24-22-16,12-10 12 15,-2-21-15-15,12-23 12 16,-1-9-16-16,2-17 8 16,-7-4-17-16,-7-12 9 15,-15 15-11-15,-9-4 14 16,-12 20-9-16,-8 9 21 15,-6 20-6-15,-7 10 11 16,0 14-18-16,-3 14 8 16,3 15-23-16,-5 19 4 15,7 11-14-15,0 14 11 16,10-2-9-16,6-4 10 16,16-17-10-16,10-9 13 0,10-17-10 15,7-17 13-15,4-15-9 16,9-6 11-16,-4-5-10 15,11 2 10-15,-5 11-15 16,2 14 7-16,-14 11-13 16,4 10 9-16,-9 9-10 15,-2 5 10-15,-7-5-7 16,4-4 12-16,-5-6-15 16,-7-6-15-16,-6-13-21 0,1-11-36 15,-6-4 58-15,4-14-394 16,5-7 135-16</inkml:trace>
          <inkml:trace contextRef="#ctx0" brushRef="#br0" timeOffset="25502.8252">2996 671 866 0,'-14'1'308'0,"5"-2"31"16,13-1-248-16,9-4-26 15,5 4-53-15,14-5-2 16,4-1-10-16,7 0-5 16,-2 3 117-16,1-9-448 15,-13 1 179-15</inkml:trace>
          <inkml:trace contextRef="#ctx0" brushRef="#br0" timeOffset="25386.7858">3076 345 669 0,'13'-7'323'16,"-2"4"-7"-16,5 13-122 15,-1 6-128-15,-2 8 0 16,1 4-32-16,-2 12 6 15,-6-2-18-15,-3 9 10 16,-1 0-13-16,-10 11 17 16,0-1-10-16,-5 3 20 15,-2-7-10-15,2-2 8 16,5-16-20-16,2-7 6 16,7-12-19-16,7-8 11 0,2-14-15 15,8-12 16-15,3-5-12 16,0-12 10-16,0-1-15 15,4-3 8-15,-3 8-14 16,6-1 7-16,-5 11-13 16,-1 1-13-16,-4 12-37 0,-3 5-40 15,-12 1-55-15,-16-3-275 16,-8 0 52-16</inkml:trace>
          <inkml:trace contextRef="#ctx0" brushRef="#br0" timeOffset="26475.1391">3426 473 547 0,'3'5'436'0,"-4"9"-98"0,4 1-33 16,5 3-254-16,3-7-34 15,9-4 19-15,-1-11-10 16,4-17 14-16,-5-8-16 15,-2-13 10-15,-1 0-20 0,-6-5 20 16,-7 13-13 0,-2 4 19-16,-7 14-14 0,-7 5 11 15,-1 11-27-15,-4 11 3 16,6 14-18-16,5 12 8 16,0 7-12-16,4 12 13 15,8-9-10-15,1 2 10 16,1-12-12-16,5-7 14 15,12-19-11-15,8-14 15 16,1-20-9-16,12-19 14 16,0-10-11-16,-7-6 12 15,-9 6-15-15,-7 6 11 16,-15 19-13-16,-2 7 7 16,-8 19-15-16,-1 14 8 15,-3 9-12-15,4 16 9 16,0 4-6-16,3 5 13 0,6-8-10 15,6-2 10-15,3-16-7 16,12-18 19-16,5-19-5 16,15-18 15-16,2-18-6 15,7-21 9-15,-1 2-19 16,-4-14 7-16,-17 11-15 16,-7-6 11-16,-20 15-12 15,-11 2 12-15,-6 24-14 0,-4 13 7 16,-1 20-15-16,-3 20 7 15,4 16-13-15,-3 20 12 16,-1 8-8-16,4 10 11 16,10-8-7-16,9 4 13 15,8-14-11-15,11-6 11 16,3-12-10-16,2 1 12 16,-2-16-12-16,3-8 16 15,-8-11-9-15,-6-8 15 16,-4-8-10-16,-3-6 18 15,-13-7-10-15,0-1 17 16,-4-1-15-16,-3-1 13 16,-1 8-17-16,-1 5 8 15,1 5-18-15,3 8 6 16,5 18-15-16,7 3 8 16,7 9-14-16,4 4 11 0,10-3-11 15,6-2 14-15,0-6-9 16,14-14 14-16,5-7-9 15,7-12 15-15,-3-14-12 16,0-12 13-16,-11 5-13 16,-7-7 10-16,-16 7-12 15,-7 7 11-15,-11 11-13 16,-5 10 9-16,-1 12-12 0,-6 14 5 16,3 9-11-16,-1 13 12 15,2 4-9-15,3-2 12 16,7-7-7-16,2-7 13 15,5-12-15-15,2-17 15 16,2-4-22-16,1-21-55 16,3-11-40-16,-1-17-25 15,-5 0-119-15,-8-11-209 16,-6 11 67-16</inkml:trace>
          <inkml:trace contextRef="#ctx0" brushRef="#br0" timeOffset="27199.5258">4858-195 702 0,'-5'42'322'0,"-3"21"12"0,7-1-175 16,-4 14-10-16,1-11-50 0,9-4 7 16,3-15-31-1,1 1-3-15,4-18-45 0,-7 2-3 16,-3 0-21-16,-4 1 10 16,-4-6-13-16,3 2 12 15,-3-2-13-15,-4-5 13 16,-1-8-12-16,2-7 19 15,-8-9-9-15,3-17 12 16,11-7-10-16,10-23 10 16,7-10-19-16,15-25 9 15,11-2-11-15,3-17 8 16,-2 13-11-16,0-5 11 16,-13 27-12-16,-9 7 10 15,-15 21-10-15,-13 14 9 16,-5 15-12-16,-12 16 8 15,1 10-12-15,-4 20 11 16,6 5-10-16,-1 10 14 0,8-7-10 16,6 0 11-16,9-14-11 15,8-9 8 1,8-14-10-16,18-10 14 0,8-13-10 16,12-6 13-16,2-2-9 15,9 5 10-15,-10 6-15 16,5 9 9-16,-12 11-11 15,-8 3 10-15,-12 5-11 0,-9 3 19 16,-12-4-8-16,-9-3 36 16,-5-2 10-16,-4-12 35 15,-5-10-15-15,0-14 9 16,-4-10-33-16,-1-18-8 16,0-1-36-16,0-10 10 15,2 8-13-15,4 6 10 16,5 14-14-16,9 12 8 15,9 10-14-15,11 9-4 16,7 5-36-16,11 6-63 16,-1-4-66-16,-5 2-345 15,-21-6 35-15</inkml:trace>
          <inkml:trace contextRef="#ctx0" brushRef="#br0" timeOffset="26853.647">4589-319 972 0,'-5'-1'269'0,"-1"10"66"15,2 9-276-15,6 11-35 16,3-3-21-16,8 2 5 16,8-12-7-16,6-4 9 15,8-12-17-15,3-9-49 0,-3-5-118 16,-1-6-162-16,-8 3-40 16</inkml:trace>
        </inkml:traceGroup>
      </inkml:traceGroup>
    </inkml:traceGroup>
    <inkml:traceGroup>
      <inkml:annotationXML>
        <emma:emma xmlns:emma="http://www.w3.org/2003/04/emma" version="1.0">
          <emma:interpretation id="{A3967C11-442B-41EF-BD4F-0EC8B54A4063}" emma:medium="tactile" emma:mode="ink">
            <msink:context xmlns:msink="http://schemas.microsoft.com/ink/2010/main" type="paragraph" rotatedBoundingBox="14211,12830 32992,6728 33529,8380 14747,14482" alignmentLevel="2"/>
          </emma:interpretation>
        </emma:emma>
      </inkml:annotationXML>
      <inkml:traceGroup>
        <inkml:annotationXML>
          <emma:emma xmlns:emma="http://www.w3.org/2003/04/emma" version="1.0">
            <emma:interpretation id="{8D6457B3-39F1-4BF6-938C-0637352F2D27}" emma:medium="tactile" emma:mode="ink">
              <msink:context xmlns:msink="http://schemas.microsoft.com/ink/2010/main" type="line" rotatedBoundingBox="14211,12830 32992,6728 33529,8380 14747,14482"/>
            </emma:interpretation>
          </emma:emma>
        </inkml:annotationXML>
        <inkml:traceGroup>
          <inkml:annotationXML>
            <emma:emma xmlns:emma="http://www.w3.org/2003/04/emma" version="1.0">
              <emma:interpretation id="{65E7EC99-A876-496A-8ADB-7E122F87607F}" emma:medium="tactile" emma:mode="ink">
                <msink:context xmlns:msink="http://schemas.microsoft.com/ink/2010/main" type="inkWord" rotatedBoundingBox="14359,13285 18509,11937 18898,13133 14747,14482"/>
              </emma:interpretation>
              <emma:one-of disjunction-type="recognition" id="oneOf7">
                <emma:interpretation id="interp19" emma:lang="" emma:confidence="1">
                  <emma:literal/>
                </emma:interpretation>
              </emma:one-of>
            </emma:emma>
          </inkml:annotationXML>
          <inkml:trace contextRef="#ctx0" brushRef="#br0" timeOffset="46181.7255">-6346 5840 1043 0,'-15'-8'308'0,"5"5"59"15,10-2-284-15,20-3-47 16,12-4-17-16,31-7-12 16,10-6 6-16,39-15-9 15,5 4 2-15,26-4-6 16,-17 7 8-16,6-7-9 16,-35 15 10-16,-13-9-10 15,-38 5-25-15,-14-13-356 16,-17 11 106-16</inkml:trace>
          <inkml:trace contextRef="#ctx0" brushRef="#br0" timeOffset="46222.6833">-6293 5110 1011 0,'-27'-24'272'15,"6"-1"84"-15,16 9-290 0,18-7-16 16,16 2-16-1,23-6-19-15,14 2-3 0,19-9-11 16,2 8 6-16,14 2-8 16,-20 13 14-16,3 4-39 15,-16 15-337-15,-17-3 109 16</inkml:trace>
          <inkml:trace contextRef="#ctx0" brushRef="#br0" timeOffset="45808.9587">-6098 5102 989 0,'40'-8'303'16,"-9"19"46"-16,-15 18-255 15,-17 15-91-15,-2 28-13 0,4-9 12 16,6 8-8-16,6-9 13 16,11 3-8-16,8-15 10 15,11 0-7-15,-3-16 10 16,4-5-7-16,-15-7-3 15,-1-8-354-15,-17 2 114 0</inkml:trace>
          <inkml:trace contextRef="#ctx0" brushRef="#br0" timeOffset="46686.8887">-5526 5000 1039 0,'-6'24'209'0,"-2"10"100"15,0 5-303-15,3 8-12 16,3-11 12-16,10 3-5 16,10-12 11-16,16 1-2 0,10-12 11 15,13-14-5-15,6-15 8 16,16-21-9-16,-6-12 3 15,2-9-11-15,-10 5 4 16,-13 1-6-16,-23 22 17 16,-13 9 6-16,-9 13 9 15,-10 13-9 1,-6 8 1-16,1 5-16 0,2 4-7 16,3 4-11-16,7-8 9 0,11-2-5 15,9-7 9-15,17-12-4 16,11-12 11-16,9-10-8 15,1-8 7-15,8-13-10 16,-9-1 6-16,-10-2-11 16,-12 14 9-16,-9 6-12 15,-15 15 7-15,-10 16-11 16,-3 9 10-16,-1 2-9 16,2 4 11-16,2 6-8 15,5-7 11-15,1-3-10 16,7 1 10-16,11-9-9 15,4-10-8-15,12-9-14 16,2-7-271-16,5-11-94 16,-10-12-70-16</inkml:trace>
          <inkml:trace contextRef="#ctx0" brushRef="#br0" timeOffset="47130.3989">-4089 4682 1057 0,'-14'3'247'0,"-6"13"86"0,4 12-299 16,0 11-30-16,6 3 1 15,4 10-9-15,4-2 11 16,7 7-11-16,5-5 11 16,6 13-9-16,0 1 8 0,7 12-10 15,-2-5 11-15,2 3-11 16,-7-14 10-16,-2-7-9 16,-4-19 9-16,-3-15 19 15,-7-15 42-15,1-27 12 16,-1-16 13-16,5-23-6 15,-2-10-17-15,10-26-44 16,0 6-10-16,2-16-13 16,-7 7 6-16,2-1-12 15,-10 30 11-15,1 10-12 16,-2 27 8-16,-1 16-11 16,4 15 7-16,6 7-16 15,0 8 11-15,5 10-10 16,-3 11 11-16,-1 6-8 15,-2 4 15-15,-4 0-10 16,-8-9 11-16,-4-4-9 16,-4-8 12-16,-10-5-10 15,3-5 12-15,6-3-10 0,1-2 12 16,5-8-8-16,6-2-11 16,15-9-73-16,7-9 29 15,23-19-373-15,9-17 64 16</inkml:trace>
          <inkml:trace contextRef="#ctx0" brushRef="#br0" timeOffset="47719.1601">-3542 4541 1090 0,'-8'-2'287'0,"-2"7"75"0,-6 16-307 16,-2 5-44-16,-3 11-16 16,3 2 9-16,7 0-6 15,6-6 10-15,13-6-7 16,8-11 10-16,12-11-3 15,3-13 11-15,8-13-8 16,-2-8 9-16,-5-7-9 16,-11 2 2-16,-9 3-11 15,-11 9 7-15,-7 9-12 16,-5 11 7-16,-7 12-12 16,6 9 8-16,-1 12-10 15,5 5 11-15,10 3-10 16,8 0 12-16,8-2-8 15,7-13 11-15,14-16 1 0,2-16 16 16,16-21-8-16,4-13 11 16,14-15-10-16,-5-6 1 15,-2-12-15-15,-13 4 8 16,-10-12-12-16,-20 0 10 16,-14-1-9-16,-16 14 10 15,-13 7-8-15,-9 21 10 16,-12 19-11-16,-2 17 10 15,1 9-13-15,4 8 8 0,4 9-11 16,12-1 10-16,7 9-11 16,7-4 10-16,4 12-10 15,-1-1 11-15,3 17-10 16,-2-1 11-16,1 14-11 16,-1-7 11-16,5 4-12 15,5-12 10-15,7 2-10 16,6-15 11-16,5-1-9 15,2-10 11-15,7-9-7 16,-2-10 10-16,9-10-7 16,0-9 7-16,12-12-58 15,-6-7 245-15,15-8-609 16,-11 0 233-16</inkml:trace>
          <inkml:trace contextRef="#ctx0" brushRef="#br0" timeOffset="48099.6631">-2408 4184 1045 0,'1'-21'311'16,"-5"8"55"-16,-8 13-290 16,-17 16-42-16,-3 0-22 15,-14 7-12-15,4 3 12 16,0 5-9-16,14-10 11 16,6 8-11-16,15-3 8 15,12-2-12-15,11-9 12 0,15 1-8 16,13-11 10-16,14-2-17 15,-1 0 5 1,8-1-14-16,-10 0 6 0,-8 3-12 16,-16-1 12-16,-10 5-9 15,-15 0 8-15,-17 9-7 16,-15 2 15-16,-26 6-1 16,-11 3 16-16,-12 3-6 15,4 1 10-15,-4 1-13 16,15-7 14-16,-1-6-395 15,10-14 132-15</inkml:trace>
        </inkml:traceGroup>
        <inkml:traceGroup>
          <inkml:annotationXML>
            <emma:emma xmlns:emma="http://www.w3.org/2003/04/emma" version="1.0">
              <emma:interpretation id="{FC2288EA-447D-4FC4-815F-9DEAD1BF244E}" emma:medium="tactile" emma:mode="ink">
                <msink:context xmlns:msink="http://schemas.microsoft.com/ink/2010/main" type="inkWord" rotatedBoundingBox="18954,11964 20675,11405 20887,12057 19166,12616"/>
              </emma:interpretation>
              <emma:one-of disjunction-type="recognition" id="oneOf8">
                <emma:interpretation id="interp20" emma:lang="" emma:confidence="1">
                  <emma:literal/>
                </emma:interpretation>
              </emma:one-of>
            </emma:emma>
          </inkml:annotationXML>
          <inkml:trace contextRef="#ctx0" brushRef="#br0" timeOffset="49138.9768">-1891 3996 973 0,'-13'-7'294'0,"10"4"54"16,0 9-259-16,3 11-64 15,1 9-4-15,-2 6-29 16,9 12 10-16,3-2-10 15,9 5 14-15,4-11-11 16,12-1 13-16,-4-13-8 0,7-13 24 16,0-12-3-16,11-12 21 15,1-15-8-15,15-21 9 16,2-4-21-16,-1-16 1 16,-11 8-20-16,-5 1 10 15,-24 20-13-15,-4 16 8 16,-15 18-12-16,-6 13 11 15,-2 9-13-15,-2 15 11 16,-4-1-9-16,9 8 13 16,3-7-14-16,11-2 11 15,7-6-11-15,23-14 14 16,5-15-10-16,21-15 11 16,1-8-8-16,11-14 11 15,-12 6-14-15,-10-2 11 16,-21 14-12-16,-9 6 7 15,-24 13-12-15,-10 16 9 0,-7 8-11 16,-5 12 10-16,-2 1-8 16,2 5 13-16,10-8-10 15,6-2 8-15,10-11-7 16,15-13 14-16,2-11-9 16,22-14 12-16,10-7-8 15,8-13 8-15,-4 2-15 0,-1 0 11 16,-16 9-13-16,-18 8 9 15,-15 14-11-15,-8 11 7 16,-6 9-10-16,-6 10 8 16,3 1-8-16,1 7 10 15,0-2-7-15,5-3 10 16,4-6-8-16,4-5 10 16,3-9-8-16,6-12 8 15,-3-7-48-15,-8-6-367 16,-7-1 106-16</inkml:trace>
          <inkml:trace contextRef="#ctx0" brushRef="#br0" timeOffset="49547.8771">-481 3295 1232 0,'-30'-10'278'15,"21"-1"113"-15,18 11-743 0,14 2 101 16</inkml:trace>
        </inkml:traceGroup>
        <inkml:traceGroup>
          <inkml:annotationXML>
            <emma:emma xmlns:emma="http://www.w3.org/2003/04/emma" version="1.0">
              <emma:interpretation id="{4848F678-C0AA-4A86-B82E-60179E43D650}" emma:medium="tactile" emma:mode="ink">
                <msink:context xmlns:msink="http://schemas.microsoft.com/ink/2010/main" type="inkWord" rotatedBoundingBox="21309,11312 24368,10318 24605,11047 21546,12041"/>
              </emma:interpretation>
              <emma:one-of disjunction-type="recognition" id="oneOf9">
                <emma:interpretation id="interp21" emma:lang="" emma:confidence="1">
                  <emma:literal/>
                </emma:interpretation>
              </emma:one-of>
            </emma:emma>
          </inkml:annotationXML>
          <inkml:trace contextRef="#ctx0" brushRef="#br0" timeOffset="50542.9328">492 3276 958 0,'-5'-15'303'0,"-3"4"55"0,-2 7-279 15,2 9-26-15,2 8-46 16,1 12-2-16,1 9-17 15,4 13 11-15,4 1-6 16,5 11 14-16,6-6-9 16,4 1 12-16,4-14-8 15,3-4 19-15,-2-17 3 16,2-10 42-16,0-14-2 0,4-15 24 16,-3-6-13-16,-3-9 6 15,-1-8-41-15,-10-8 4 16,-8 3-25-1,-8-3 6-15,-4 7-19 0,-6 10 7 16,2 11-17-16,0 7 5 16,4 13-14-16,2 9 8 15,5 1-12-15,10 14 12 16,3 1-6-16,8 8 11 16,5-9-7-16,11 1 11 15,2-10-9-15,13-14 17 16,0-8-10-16,8-12 12 15,-6-8-8-15,-6-9 11 16,-14-4-14-16,-8-8 10 16,-16 8-12-16,-13-3 10 0,-10 9-15 15,-8 9 8-15,-5 9-12 16,-8 11 5-16,6 11-11 16,-4 8 11-16,6 14-9 15,3 17 9-15,10 0-6 16,3 8 10-16,14 1-10 15,9 0 10-15,6-13-9 16,12 2 11-16,3-12-8 0,15-2 11 16,-4-16-10-16,7-2 14 15,-10-12-9-15,7-7 12 16,-15-5-11-16,3-8 14 16,-14-9-13-16,-1-6 11 15,-9 3-12-15,-1-12 10 16,-7 6-13-16,1 1 9 15,-3 15-13-15,-3 3 1 16,2 22-12-16,4 12 9 16,-4 17-12-16,5 6 12 15,7 3-3-15,2 4 12 16,-4-4-10-16,14-11 14 16,1-10-13-16,7-8 15 15,4-8-9-15,17-18 14 16,2-9-10-16,11-15 13 0,-3-7-11 15,1-11 9-15,-16 5-13 16,-12-2 10-16,-19 12-13 16,-11 4 6-16,-16 18-13 15,-2 7 6-15,-3 19-12 16,-3 19-1-16,2-1 1 16,9 5 12-16,3 1-7 15,7-1 12-15,6-11 1 16,9 7 2-16,-1-2-10 0,4 1 11 15,1 7-11-15,1 1 12 16,-8-2-12-16,-2-2 11 16,0-1-11-16,-9-11 12 15,-4 0-12-15,-1-2-9 16,-2-8-50-16,-11-9 278 16,4-4-677-16,-6-1 277 15</inkml:trace>
          <inkml:trace contextRef="#ctx0" brushRef="#br0" timeOffset="50920.9215">1916 2640 936 0,'-2'-16'363'16,"-3"-1"17"-16,4 9-213 16,6 5-135-16,4 6-6 15,6 2-28-15,8 3-16 0,6 5-24 16,15 0-337-1,0-2 86-15</inkml:trace>
          <inkml:trace contextRef="#ctx0" brushRef="#br0" timeOffset="51218.4344">2557 2855 911 0,'3'4'260'0,"5"-11"85"15,-2 4-256-15,4-7 9 16,0-6-25-16,3-13 9 15,-3 0-30-15,3-9 0 16,-4 4-31-16,-5-1 4 16,-8 12-19-16,-10-13 5 15,-9 10-13-15,-9 20 6 16,-2 7-11-16,-1 17 5 16,6 23-8-16,11 22 7 15,9-11-7-15,10 8 9 16,6-8-5-16,17-3 9 15,7-15-7-15,21-10 13 16,8-16-7-16,16-21 13 16,-3-8-9-16,13-20 10 15,-13-6-12-15,-5-6 9 0,-18 11-13 16,-11 3 19 0,-24 18-7-16,-10 8 9 0,-15 19-11 15,-9 14 6-15,-4 7-18 16,-5 12 5-16,7 3-11 15,10-1 11-15,13-9-11 16,24-7 18-16,11-21-4 16,29-16 16-16,11-13-10 15,17-10 13-15,-17-6-16 0,1-6 6 16,-29 11-16-16,-8 4 11 16,-30 3-13-16,-3 8 6 15,-5 12-12-15,-4 11 9 16,-9 11-12-16,0 15 11 15,5 1-8-15,-3 15 12 16,10-4-11-16,17 4 73 16,14-12-507-16</inkml:trace>
        </inkml:traceGroup>
        <inkml:traceGroup>
          <inkml:annotationXML>
            <emma:emma xmlns:emma="http://www.w3.org/2003/04/emma" version="1.0">
              <emma:interpretation id="{9DBD2C72-36C3-416D-9C70-96B36A086666}" emma:medium="tactile" emma:mode="ink">
                <msink:context xmlns:msink="http://schemas.microsoft.com/ink/2010/main" type="inkWord" rotatedBoundingBox="24967,9914 26122,9538 26322,10153 25166,10529"/>
              </emma:interpretation>
              <emma:one-of disjunction-type="recognition" id="oneOf10">
                <emma:interpretation id="interp22" emma:lang="" emma:confidence="0">
                  <emma:literal>1</emma:literal>
                </emma:interpretation>
                <emma:interpretation id="interp23" emma:lang="" emma:confidence="0">
                  <emma:literal>„</emma:literal>
                </emma:interpretation>
                <emma:interpretation id="interp24" emma:lang="" emma:confidence="0">
                  <emma:literal>4</emma:literal>
                </emma:interpretation>
                <emma:interpretation id="interp25" emma:lang="" emma:confidence="0">
                  <emma:literal>=</emma:literal>
                </emma:interpretation>
                <emma:interpretation id="interp26" emma:lang="" emma:confidence="0">
                  <emma:literal>#</emma:literal>
                </emma:interpretation>
              </emma:one-of>
            </emma:emma>
          </inkml:annotationXML>
          <inkml:trace contextRef="#ctx0" brushRef="#br1" timeOffset="194869.64">4098 2028 1171 0,'0'2'262'0,"6"0"108"16,12-2-343-16,1-9 3 16,10-4-6-16,22-8 14 15,1-9-10-15,16-11 5 16,6-1-22-16,9-5 5 15,-10 8-15-15,2 2 10 16,-20 11-6-16,-2 5-51 16,-19 9-62-16,-17 14-295 15,-21 8 22-15</inkml:trace>
          <inkml:trace contextRef="#ctx0" brushRef="#br1" timeOffset="195435.0166">4276 2255 752 0,'-23'18'403'16,"15"-6"-40"-16,8-4-139 15,11-12-166-15,11 3-39 16,20-7 16-16,3-7-13 0,23-19 7 16,-1 2-13-16,9-17 7 15,-6 0-15-15,-1-1-20 16,-13 14-379-16,-4-3 121 15</inkml:trace>
          <inkml:trace contextRef="#ctx0" brushRef="#br1" timeOffset="195443.9923">4866 1504 1020 0,'38'-39'295'0,"-6"9"78"16,7 0-259-1,2 3-59-15,2 14 3 16,-5 10-28-16,-4 9-4 0,-8 12-20 16,-5 18 10-16,-10 1-7 15,-6 12 21-15,-10 3-5 16,-6 8 17-16,-9-7-13 15,-4 12 9-15,-4-5-23 16,-4 5 5-16,1-4-16 0,-3 4-89 16,16-16-358-16,10-18 87 15</inkml:trace>
        </inkml:traceGroup>
        <inkml:traceGroup>
          <inkml:annotationXML>
            <emma:emma xmlns:emma="http://www.w3.org/2003/04/emma" version="1.0">
              <emma:interpretation id="{F3DBEEEF-2C75-43B8-9984-2246F0CF6407}" emma:medium="tactile" emma:mode="ink">
                <msink:context xmlns:msink="http://schemas.microsoft.com/ink/2010/main" type="inkWord" rotatedBoundingBox="26465,9310 29010,8483 29310,9405 26765,10231"/>
              </emma:interpretation>
              <emma:one-of disjunction-type="recognition" id="oneOf11">
                <emma:interpretation id="interp27" emma:lang="" emma:confidence="0">
                  <emma:literal>strafe.</emma:literal>
                </emma:interpretation>
                <emma:interpretation id="interp28" emma:lang="" emma:confidence="0">
                  <emma:literal>streame.</emma:literal>
                </emma:interpretation>
                <emma:interpretation id="interp29" emma:lang="" emma:confidence="0">
                  <emma:literal>strake.</emma:literal>
                </emma:interpretation>
                <emma:interpretation id="interp30" emma:lang="" emma:confidence="0">
                  <emma:literal>strecke.</emma:literal>
                </emma:interpretation>
                <emma:interpretation id="interp31" emma:lang="" emma:confidence="0">
                  <emma:literal>suave.</emma:literal>
                </emma:interpretation>
              </emma:one-of>
            </emma:emma>
          </inkml:annotationXML>
          <inkml:trace contextRef="#ctx0" brushRef="#br1" timeOffset="212094.9541">6021 1225 784 0,'13'-24'336'15,"-10"8"29"-15,-16 13-175 16,-14 6-91-16,-6 10-31 16,-14 11 0-16,-5 9-28 15,-3 12 0-15,8 0-3 16,0 7 3-16,12-6-7 0,12 1-7 15,7-20-11 1,12 3-6-16,9-8-9 0,18-7 0 16,1-12 0-16,22 2 2 15,-1-15 1-15,15-8 4 16,-5 4-1-16,10-1-1 16,-11-3-1-1,-2 18-2-15,-15 2-3 0,-10 4-4 16,-15 7-2-16,-9 13 3 15,-13-1 1-15,-11 15 3 16,-1 4 4-16,-13 6 2 16,0-3-2-16,-3-4 1 15,8-16 0-15,0-7 3 16,14-16 0-16,7-25-53 16,10-18-42-16,14-30-173 15,11-17-183-15,11-39-37 0</inkml:trace>
          <inkml:trace contextRef="#ctx0" brushRef="#br1" timeOffset="212133.8947">6180 883 1009 0,'0'20'304'0,"-8"19"80"15,0 21-257-15,3 4-38 16,5 24 11-16,3-8-19 0,13 7-8 16,2-9-19-1,8-2-8-15,7-21-23 0,11 0-6 16,-6-20-7-16,0-11 1 15,-9-10-1-15,-8-4 0 16,-16-16-1-16,-16-6-6 16,-11-10-4-16,-15-9-6 15,-8-11-2-15,-7-2-4 16,8 5 7-16,5 8 4 16,12 5 5-16,15 16 1 15,9 10-5-15,11-1-5 16,8-1-2-16,12 2-1 15,-2-3 0-15,18-2 4 16,-1-1 6-16,11-4-34 16,-2 0-22-16,9-9-25 15,-12 1 1-15,-3-3 0 16,-17 1 36-16,-7 4 27 0,-12 5 35 16,-5 6 23-16,-7 5 3 15,-1 13 4-15,-2 10-3 16,2 14 2-16,-2 0-16 15,7 9 1-15,1-11-3 16,7-4 0-16,4-21-11 16,11-10-2-16,-1-10-4 15,7-18 3-15,-2-7 1 0,-1-14 1 16,-14 4-2-16,-4-2 2 16,-8 14-1-16,-9 7-2 15,2 20-4-15,-5 19-4 16,6 9-6-16,-3 24-1 15,7 4 0-15,2 13-1 16,11-12 2-16,0-1 0 16,8-21-2-16,3-8-2 15,4-21 1-15,9-19-49 16,0-12-53-16,7-18 48 16,-8-6-435-16,8-6 109 15</inkml:trace>
          <inkml:trace contextRef="#ctx0" brushRef="#br1" timeOffset="212149.8575">7111 1157 983 0,'-19'25'299'0,"-4"7"84"0,3-3-264 15,-1-1-11-15,8-2-28 16,12-5-12-16,4-7-30 16,5-1-15-16,7-3-20 15,1-5 0-15,-1 0 0 16,-2-3 3-16,-2-4-1 15,-3 0 2-15,-2-1-1 16,3-8 1-16,-3-7-2 0,4-8 1 16,-2-3-1-16,-2-1-1 15,-2 6-1-15,-4 10-2 16,0 12-4-16,-5 17 1 16,0 9 0-16,0 16-1 15,3 7 2-15,4 7 3 16,5-10 0-16,7-7 0 15,4-9-1-15,10-17 2 16,2-14-1-16,9-17-2 16,-1-11-22-16,2-22-65 15,-11-4-32-15,-4-11-316 16,-12 5 32-16</inkml:trace>
          <inkml:trace contextRef="#ctx0" brushRef="#br1" timeOffset="212163.8173">7382 799 1011 0,'-5'10'269'0,"0"7"77"0,-1 0-276 16,3 10-34-16,3 1-11 15,6 6-1-15,5-2-10 16,9 17-4-16,-1 1-7 16,6 9 0-16,-4-8-1 15,1 3 1-15,-1-13 1 16,-3-7 9-16,-3-10 9 0,-4-8 20 15,-3-14 13-15,1-10 33 16,-3-12 3-16,-1-15 0 16,1-8-20-16,-4-15-13 15,1-5-35-15,-6-4-11 16,0 12-8-16,-1 8-2 16,4 19-3-16,0 14-4 15,5 9-3-15,13 11-2 16,3-1 1-16,8 0 0 15,2 2 6-15,13-1 3 16,-8-9 3-16,9-10 2 16,-9-6 1-16,6-16 1 15,-13-8 0-15,-4-11 0 16,-11 7 0-16,-6 0 8 16,-14 13 0-16,-9 6 1 0,-6 12-2 15,-10 10-3 1,4 12-8-16,-7 20-2 0,3 13-2 15,2 18 2-15,4 0 2 16,7 11 4-16,7-13 0 16,13 3 0-16,6-14 2 15,15 3-2-15,2-16-5 0,16 0 2 16,-2-12 7-16,8-3-115 16,-6-9 394-1,-1 4-792-15,-12-4 280 0</inkml:trace>
          <inkml:trace contextRef="#ctx0" brushRef="#br1" timeOffset="212173.7995">8256 1165 1307 0,'7'8'305'0,"-4"2"112"15,7 0-380-15,8-4-90 16,4-1-359-16,-1-8 92 15</inkml:trace>
        </inkml:traceGroup>
        <inkml:traceGroup>
          <inkml:annotationXML>
            <emma:emma xmlns:emma="http://www.w3.org/2003/04/emma" version="1.0">
              <emma:interpretation id="{F89E1A7A-FD79-470D-AA2E-2288EA4E7DB8}" emma:medium="tactile" emma:mode="ink">
                <msink:context xmlns:msink="http://schemas.microsoft.com/ink/2010/main" type="inkWord" rotatedBoundingBox="29538,7850 32992,6728 33500,8290 30046,9413"/>
              </emma:interpretation>
              <emma:one-of disjunction-type="recognition" id="oneOf12">
                <emma:interpretation id="interp32" emma:lang="" emma:confidence="0">
                  <emma:literal>Nachfrage</emma:literal>
                </emma:interpretation>
                <emma:interpretation id="interp33" emma:lang="" emma:confidence="0">
                  <emma:literal>Wachfrage</emma:literal>
                </emma:interpretation>
                <emma:interpretation id="interp34" emma:lang="" emma:confidence="0">
                  <emma:literal>Nachtrage</emma:literal>
                </emma:interpretation>
                <emma:interpretation id="interp35" emma:lang="" emma:confidence="0">
                  <emma:literal>Nachkrage</emma:literal>
                </emma:interpretation>
                <emma:interpretation id="interp36" emma:lang="" emma:confidence="0">
                  <emma:literal>Nachfraga</emma:literal>
                </emma:interpretation>
              </emma:one-of>
            </emma:emma>
          </inkml:annotationXML>
          <inkml:trace contextRef="#ctx0" brushRef="#br1" timeOffset="212188.7502">8931 367 1238 0,'2'20'255'0,"-7"33"121"0,3 17-370 16,7 21-5-16,0-12 0 16,5 9 0-16,3-13 0 15,6-7 2-15,-6-23 2 16,5-9 0-16,-13-18 5 15,3-20 22-15,-5-9 12 16,-1-22 8-16,-4-14-1 0,2-34 0 16,-11-5-23-1,-7-14-13-15,-2 10-7 0,-1 6-1 16,0 35-4-16,10 15-8 16,4 25-8-16,1 23-3 15,7 17 0-15,4 18-1 16,3 6 7-16,12 11 8 15,3-2 2-15,9 2 0 16,-1-11 0-16,9-4-1 16,-4-17 0-16,11-10 3 15,-10-13 1-15,7-11 11 16,-8-3 12-16,1-18 26 16,-9-8 9-16,3-25 12 15,-12-9-4-15,-6-18-1 16,-6 5-22-16,-11-15-3 0,-4 18-14 15,-8 3-3-15,-2 17-12 16,-6 5-3-16,3 19-9 16,0 7-2-16,4 9 0 15,4 6-1-15,9 1 0 16,-1 6 1-16,3 1 3 16,2-1-1-16,2-1-8 15,-2-4-39-15,0-3-65 16,0 0-421-16,-2-9 79 0</inkml:trace>
          <inkml:trace contextRef="#ctx0" brushRef="#br1" timeOffset="212207.2258">9872 317 1336 0,'-25'-10'310'15,"-10"12"120"-15,1 13-392 16,-5 15-11-16,8 13-14 0,-2 12 0 16,7 0-5-16,9 8-4 15,9-6 0-15,8-4-1 16,8-9-1-16,6-13-2 15,-1-16 6-15,8-22 5 16,0-16 4-16,9-24 4 16,2-9 5-16,4-17 0 15,-10 3-4-15,-7-5 1 16,-16 19-5-16,-4 12-2 16,-7 18-8-16,0 21-11 15,-2 23-4-15,0 21-2 16,4 8-1-16,-1 14 3 15,2-2 8-15,8-2 1 16,7-15 1-16,8-8-7 16,5-16-32-16,11-17-79 15,3-15-21-15,7-19-326 0,-5-6 30 16</inkml:trace>
          <inkml:trace contextRef="#ctx0" brushRef="#br1" timeOffset="212224.1899">10186 165 1195 0,'-13'6'295'16,"-6"15"99"-16,-4 18-339 16,2 13-26-16,3-3 5 15,5 11 7-15,12-12-2 16,9-4 0-16,10-16-10 0,14-14-8 16,2-15-10-16,3-22 3 15,-1-13-1-15,5-22 4 16,-12-4-3-16,0-27 3 15,-3 2 4-15,-7-17 6 16,-14 6-2-16,-8-4 2 16,-8 29-6-16,-9 13-12 15,1 28-12-15,-4 22 0 16,7 20-1-16,-13 14-1 16,0 13 3-16,-9 9 5 15,4-6-3-15,5 3-2 16,11-13 0-16,7-4-1 15,14-9-2-15,15-6-4 16,3-3 2-16,10-2 2 16,8-2 3-16,3 4 0 0,-5 0 4 15,-3 10-4-15,-5 6-4 16,-9 13-4-16,-10-1-2 16,-4 6 4-16,-4-3 5 15,-6 3 2-15,3-12 5 16,-1-1-30-16,2-11-41 15,7-10-71-15,1-15-323 16,15-19 45-16</inkml:trace>
          <inkml:trace contextRef="#ctx0" brushRef="#br1" timeOffset="212243.1297">10623-458 1063 0,'-5'1'304'0,"-5"16"70"15,0 4-293-15,-3 16-39 16,5 10-10-16,2 16 11 16,3 5 4-16,4 20 17 15,2 3-3-15,4 8 0 16,-1-10-14-16,1 10 3 16,-1-20-13-16,4-4-6 15,-3-13-6-15,-1 1-2 16,-3-19-11-16,1-12-3 15,-8-11 5-15,-1-9 25 0,-4-16 8 16,-3-15 0-16,1-10-2 16,0-30-7-16,6-10-27 15,8-22-17-15,13 2-6 16,10-7 1-16,2 20-1 16,6 16-1-16,-3 24 7 15,-1 21-2-15,-5 25-3 0,-1 19-2 16,-3 10 4-1,-5 2 1-15,-6 1 6 0,-3-5 3 16,-4-6 2-16,0-12 0 16,2-4 0-16,-3-12 3 15,2-4 4-15,6-17 2 16,-3-10 2-16,1-14 3 16,2-10-2-16,-6-19-2 15,-7-1-4-15,-11 6 1 16,-6 12-3-16,-1 12-2 15,3 23-4-15,0 11-5 16,15 9-2-16,3 9-1 16,10 3-1-16,11 2-11 15,10-2-33-15,9-5-119 16,17-7-355-16,13-6 43 16</inkml:trace>
          <inkml:trace contextRef="#ctx0" brushRef="#br1" timeOffset="212268.0614">11270-221 989 0,'-16'-33'389'0,"-9"15"15"16,-2 18-226-16,-9 12-114 16,2 10-29-16,0 19-9 15,10 6-2-15,2 15-16 16,6-6 9-16,11 9-4 15,35-65 21 32,-16 0 3-47,-6 0 8 0,0 0-14 0,62-29-8 0,3-23 3 16,0-18-11-16,-6-19 1 16,-61 49-7-16,-11 17 7 15,-8 10-13-15,2 18 10 16,-4 21-11-16,-3 3 4 15,1 21-9-15,2 2 12 16,5 5-14-16,7-13 8 16,8 0-4-16,6-20-15 0,15-14-107 15,5-19 261-15,10-26-624 16,-2-9 190-16</inkml:trace>
          <inkml:trace contextRef="#ctx0" brushRef="#br1" timeOffset="212286.0155">11627-439 1002 0,'-18'18'287'16,"0"6"66"-16,0 12-257 15,5 0-60-15,3-1 0 16,9-9 6-16,2-3-10 16,11-12-4-16,4-4-12 15,-3-5-2-15,2-6-6 16,-2 1 8-16,-9-3-7 15,-2 2 4-15,3 4-12 16,-5 2 4-16,2 6-10 0,6 8 6 16,3 12-10-16,2 4 11 15,3 14-8-15,-3-1 9 16,7 9-7 0,-11-9 10-16,4 7-6 0,-6-16 12 15,4 8-1-15,-8-12 17 16,6 4-4-16,-8-7 8 15,2 2-8-15,-7-10 1 0,-6-7-10 16,0-6 11-16,0-9-3 16,1-7 7-16,-4-17-10 15,6-2 4-15,1-22-22 16,9-4-1-16,10-16-9 16,16 3 8-16,10-13-10 15,13 10 13-15,1-8-8 16,3 13 10-16,0-2-9 15,-12 15 16-15,-10 8-6 16,-9 12 17-16,-16 5 17 16,-15 15 15-16,-15 6-6 15,-12 5 7-15,-9 8-17 16,-2 8-18-16,-1 10-15 16,9 0 0-16,5 8-10 15,15-5 10-15,11 4-12 16,13-12 9-16,15 0-1 0,10-8-36 15,15 0-483 1,-1-5 155-16</inkml:trace>
          <inkml:trace contextRef="#ctx1" brushRef="#br0" timeOffset="312813.5043">12006-1471 0,'0'0'16,"0"0"-1,0 0 17,0 0-17</inkml:trace>
        </inkml:traceGroup>
      </inkml:traceGroup>
    </inkml:traceGroup>
    <inkml:traceGroup>
      <inkml:annotationXML>
        <emma:emma xmlns:emma="http://www.w3.org/2003/04/emma" version="1.0">
          <emma:interpretation id="{4FB9E7EB-A14B-49E1-92C5-C3E5926841E6}" emma:medium="tactile" emma:mode="ink">
            <msink:context xmlns:msink="http://schemas.microsoft.com/ink/2010/main" type="paragraph" rotatedBoundingBox="15823,14242 21943,12412 22221,13340 16100,15171" alignmentLevel="3"/>
          </emma:interpretation>
        </emma:emma>
      </inkml:annotationXML>
      <inkml:traceGroup>
        <inkml:annotationXML>
          <emma:emma xmlns:emma="http://www.w3.org/2003/04/emma" version="1.0">
            <emma:interpretation id="{86782596-3ACC-4E15-9977-6FC3F573A530}" emma:medium="tactile" emma:mode="ink">
              <msink:context xmlns:msink="http://schemas.microsoft.com/ink/2010/main" type="line" rotatedBoundingBox="15823,14242 21943,12412 22221,13340 16100,15171"/>
            </emma:interpretation>
          </emma:emma>
        </inkml:annotationXML>
        <inkml:traceGroup>
          <inkml:annotationXML>
            <emma:emma xmlns:emma="http://www.w3.org/2003/04/emma" version="1.0">
              <emma:interpretation id="{2C2B042D-9C55-4F92-A51A-E4938F2519E2}" emma:medium="tactile" emma:mode="ink">
                <msink:context xmlns:msink="http://schemas.microsoft.com/ink/2010/main" type="inkWord" rotatedBoundingBox="15823,14242 21306,12602 21584,13531 16100,15171"/>
              </emma:interpretation>
              <emma:one-of disjunction-type="recognition" id="oneOf13">
                <emma:interpretation id="interp37" emma:lang="" emma:confidence="0">
                  <emma:literal>Gewährmarkt-</emma:literal>
                </emma:interpretation>
                <emma:interpretation id="interp38" emma:lang="" emma:confidence="0">
                  <emma:literal>Gewährmarkt -</emma:literal>
                </emma:interpretation>
                <emma:interpretation id="interp39" emma:lang="" emma:confidence="0">
                  <emma:literal>Gewährmarkt _</emma:literal>
                </emma:interpretation>
                <emma:interpretation id="interp40" emma:lang="" emma:confidence="0">
                  <emma:literal>Gewährmarkt .</emma:literal>
                </emma:interpretation>
                <emma:interpretation id="interp41" emma:lang="" emma:confidence="0">
                  <emma:literal>Gräbermarkt</emma:literal>
                </emma:interpretation>
              </emma:one-of>
            </emma:emma>
          </inkml:annotationXML>
          <inkml:trace contextRef="#ctx0" brushRef="#br0" timeOffset="52207.719">-4382 6189 725 0,'37'-104'144'0,"-13"23"156"0,-15 34-200 15,-19 6 39-15,-11 15-7 16,-13 8 20-16,-5 15-93 16,-15 11-16-16,2 12-43 15,-3 15 3-15,-3 12-12 16,-17 23 17-16,9 8-6 15,-7 14 14-15,6-7-8 0,19 9 11 16,23-20-18-16,20 3 9 16,20-16-12-16,13 6 10 15,6-12-10-15,8 0 13 16,-3-19-11-16,1-2 11 16,-6-20-9-16,-3-9 14 15,-3-13-9-15,-4-8 16 16,-1-15-10-16,1-11 16 15,-1-2-10-15,-4-4 17 16,-9 5-15-16,-8 6 11 16,-6 13-18-16,-7 3 7 15,-10 9-21-15,0 11 7 16,1 1-15-16,-6 5 10 16,10 6-12-16,10 0 7 15,6-1-10-15,11 1 12 0,12-1-9 16,22-13 15-16,9-7-5 15,22-14 14-15,-1-9-9 16,11-7 10-16,-23 6-13 16,-8 1 10-16,-26 15-12 15,-9 4 4-15,-17 12-13 16,-11 10 5-16,-9 10-13 0,-7 18 6 16,-3 6-6-16,-1 10 12 15,9-3-7-15,7 3 13 16,12-17-5-16,12-1 8 15,5-13-8-15,17-13 17 16,5-14-7-16,17-18-12 16,-5-12-52-16,18-16-352 15,-6 3 74-15</inkml:trace>
          <inkml:trace contextRef="#ctx0" brushRef="#br0" timeOffset="53251.4727">-3837 6294 974 0,'-15'21'212'0,"2"5"100"16,5-2-296-16,8 1 13 15,5-9-13-15,3-1 7 16,8-6-16-16,1-1 10 16,-3-1-14-16,4-2 7 0,-5 0-9 15,-2-1 9-15,-1 3-13 16,-2-2 9-16,-3 1-10 15,0 1 10-15,0-4-9 16,-4 0 10-16,4-1-8 0,2-5 10 16,2-4-7-16,3-7 8 15,2-1-7-15,3-6 19 16,-4-2-3-16,3-3 17 16,0 4-7-16,0-3 10 15,1 9-20-15,0-2 3 16,0 5-21-16,-1 0 8 15,-3 2-12-15,0-4 15 16,-5 4-4-16,-3 4 22 16,-4-1-5-16,-2 3 13 15,-6 4-18-15,-6 1 1 16,0 5-19-16,-3 1 7 16,3 6-14-1,0-1 12-15,8 2-7 0,0-5 6 16,5 0-12-16,0-1 11 15,0-3-9-15,2-4 10 16,-2 2-8-16,2-4 11 16,-2 1-10-16,1 1 10 15,-2 0-11-15,-1 0 9 0,0-2-12 16,-2 5 10-16,0-7-11 16,-2 2 10-16,1 2-8 15,-2-2 10-15,1-1-11 16,-1 6 8-16,4-3-9 0,-7 0 9 15,2 2-21-15,-1-2-9 16,-3 2-12-16,-1-4 8 16,5 2-9-16,-2-2 22 15,2-1 9-15,-1-5 15 16,1 1-8-16,-2 1 11 16,0-1-11-16,-1 6 9 15,1 1-11-15,-5 1 11 16,4 3-12-16,0-6 11 15,3 4-11-15,-1 6 10 16,3 2-10-16,-1 4 9 16,4 11-9-16,2 4 11 15,1 2-9-15,6 6 10 16,2-3-10-16,5 5 12 16,2-7-10-16,4-4 13 15,-1-7-10-15,6-8 18 16,-3-10-3-16,9-8 17 15,0-8-9-15,6-13 10 0,-3-4-14 16,2-16 4-16,-7-4-16 16,-4-12 11-16,-6 10-12 15,-7-6 13-15,-6 16-14 16,-6 8 9-16,-6 16-16 16,-7 10 8-16,-3 19-14 15,-1 15 8-15,2 10-12 0,5 7 11 16,6 0-11-1,8-1 12-15,9-10-10 0,2 1 12 16,6-11-10-16,6-4 12 16,-2-11-9-16,10-12 14 15,-1-8-11-15,4-13-18 16,-3-8-42-16,0-12 22 16,-11-5-264-16,3-18-131 15,-7 0 3-15</inkml:trace>
          <inkml:trace contextRef="#ctx0" brushRef="#br0" timeOffset="54445.8142">-3670 5639 1032 0,'2'-25'306'0,"14"11"58"15,19-4-265-15,12 2-81 0,13 1-16 16,10-1-370 0,11-15 114-16</inkml:trace>
          <inkml:trace contextRef="#ctx0" brushRef="#br0" timeOffset="54077.0113">-3222 5723 1042 0,'-10'-23'304'0,"3"6"75"15,6 8-311-15,-1 5-12 0,5 8-44 16,2 14-2-16,-3 5-21 16,3 19 8-16,3 12-8 15,6 22 12-15,1 0-9 16,6 15 12-16,3-10-9 15,4 2 11-15,-7-23-11 16,0-5 11-16,-5-19-10 16,-3-10 22-16,-6-17 7 15,1-10 65-15,-3-14-1 16,3-17 17-16,-2-7-20 16,-2-23-8-16,-1-1-63 0,-5-13 0 15,-4 14-17-15,-1 8 8 16,-1 24-13-16,0 13 5 15,2 22-11-15,6 15 7 16,3 6-8-16,10 11 9 16,6 2-5-16,10-2 12 15,4-14-7-15,11-4 11 16,-2-10-8-16,8-22 15 16,-1-10-11-16,-5-10 12 15,-9-7-11-15,-4-10 12 16,-13 11-15-16,-12 1 9 15,-6 12-13-15,-11 4 7 16,-8 14-13-16,-6 11 8 16,-6 11-10-16,1 12 10 15,2 8-9-15,10 7 10 0,9-2-8 16,12 0 9-16,15-12-7 16,16-7 12-16,8-10-7 15,13-12 10-15,3-6-8 16,10-2 10-16,-12 4-11 15,-1 1 5-15,-13 6-10 16,-6 9 8-16,-17 0-11 16,-3 1 11-16,-9-3-8 0,-2-3 12 15,-4-5-8-15,4-6 24 16,3-9-7-16,7-11 12 16,3-10-9-16,6-14 10 15,0 2-24-15,-3-11 8 16,-4 12-11-16,-6 5 8 15,-8 13-11 17,1 6 8-17,-3 13-11-15,6 4 8 0,6 6-11 0,13 0 9 47,6 1-10-16,15 1 11-31,2 0-9 16,-4-4 4 0,-11-1-36-1,-16 0-98-15,-23 3-354 0,-45 4 55 0</inkml:trace>
          <inkml:trace contextRef="#ctx0" brushRef="#br0" timeOffset="54991.3569">-1957 5506 1122 0,'0'-12'309'0,"-5"11"72"16,3 19-335-16,1 12-14 15,-6 11-40-15,4 13 8 16,-2 1-8-16,2 11 12 16,1-7-9-16,7 1 12 15,5-13-8-15,1-7 13 16,2-20-5-16,7-12 37 15,-1-15 1-15,10-22 21 16,7-11-13-16,6-22 11 16,-6-5-35-16,-4-4 3 15,-17 11-20-15,-9 5 8 16,-7 22-15-16,-3 12 5 16,-2 16-18-16,-2 20 8 0,1 6-12 15,1 15 10-15,3 6-8 16,4 5 11-16,6-8-9 15,9 2 11-15,5-14-10 16,11-12 13-16,7-12-7 16,15-18 13-16,1-11-8 15,8-13 12-15,-9-1-12 16,-2 1 9-16,-17 7-14 16,-12 4 12-16,-13 15-12 0,-4 8 8 15,-7 2-14-15,-3 14 8 16,6 5-13-16,-2 6 10 15,0 0-8-15,2 9 11 16,3-10-6-16,3-3 11 16,3-8-10-16,12-10 15 15,9-5-8-15,5-10-52 16,-2-3-46-16,5-8-44 16,-7 2-324-16,-3-8 51 15</inkml:trace>
          <inkml:trace contextRef="#ctx0" brushRef="#br0" timeOffset="56594.5903">-955 5457 730 0,'-3'-6'426'16,"0"1"-57"-16,-1 0-98 15,1 7-233-15,1 1-6 16,2-2-26-16,0-1 5 0,0 4-9 16,-1-4 6-16,-1 0-9 15,-4 6 4-15,-4 1-8 16,-6 1 10-16,-4 0-8 15,-7 2 9-15,1-7-7 16,-3 5 9-16,6 2-10 16,-5 6 8-16,4 2-11 15,-4 11 9-15,6 3-12 0,2 7 10 16,6-3-9-16,14 1 10 16,6-9-10-16,9-7 14 15,6-10-7-15,19-12 16 16,-1-11-3-16,10-9 15 15,-2-3-12-15,2-10 13 16,-19 6-15-16,-2 1 11 16,-13 1-13-16,-2 0 11 15,-12 10-13-15,2-2 9 16,-6 6-18-16,-5 9 9 16,-2 1-13-16,-1 4 10 15,-2 6-10 1,5-3 10-16,1-2-11 0,3 2 11 15,2-2-12-15,0-6 10 0,2 3-9 16,0 0 10-16,2-1-11 16,0 4 13-16,1-8-10 15,0 2 11-15,0-1-9 16,1-7 11-16,0 1 0 16,-2 2 6-16,-2-3-10 15,-2-4 11-15,1 10-10 16,-2-1-2-16,-1 1-8 15,1 7 8-15,1 6-13 16,-1 5 8-16,3 6-11 0,2 9 10 16,-2-1-9-16,1 3 10 15,4-3-9-15,-1-4 11 16,0-2-9-16,8-2 11 16,-4-2-12-16,3-4 13 15,2-4-11-15,2 1 12 16,-5-8-11-16,1-1 13 15,0-1-10-15,1-3 12 16,-3-5-10-16,6 1 15 16,1-2-10-16,4-11 12 15,-1-2-12-15,5-4 9 16,2-5-15-16,2-8 9 16,-5 3-11-16,-1-1 9 15,-9 8-11-15,0 4 9 16,-6 12-11-16,1 15 5 0,-2 9-11 15,1 12 11-15,1 5-12 16,8 11 14-16,-8-10-8 16,4 0 12-16,-3-5-10 15,-2-6 12-15,-9-11-13 16,10 1 11-16,-1-7-6 16,1-14 19-16,3 0-10 0,6-11 16 15,-1-7-11 1,2-22 6-16,-1 2-16 0,-5-13 9 15,-4 2-15-15,-11 2 12 16,-2 15-12-16,-7 4 10 16,3 17-12-16,-1 4 9 15,7 10-17-15,0 1-24 16,12 1-29-16,11-5-10 16,6-5-15-16,11-7-1 15,7 0 17-15,-4-13 22 16,-7 6 11-16,-1-6 17 15,-14 1 8-15,-7 3 11 16,-9 11 1-16,-2 1 15 16,-8 10-8-16,-5 16 7 15,2 7-3-15,-4 13 2 16,0 5-13-16,1 17 8 16,2 3-9-16,-1 11 10 15,5-4-9-15,5 12 9 0,6-6-8 16,5 3 10-16,9-12-10 15,5-1 10-15,3-14-9 16,6-12 13-16,1-17-6 16,7-15 26-16,-3-14-4 15,3-15 17-15,-5-7-11 16,0-15 17-16,-5 2-21 0,3-18 9 16,1 5-17-16,-2-20 8 15,-4 2-21-15,-4-5 6 16,-9 21-16-16,-10 9 7 15,-4 23-11-15,-8 21 10 16,-9 17-12-16,-2 13 10 16,3 13-10-16,-2 19 10 15,8 7-11-15,7 16 10 16,6-2-9-16,5 9 11 16,4-7-9-16,0 7 11 15,6-14-9-15,5 4 9 16,1-14-9-16,7-8 12 15,-5-17-10-15,-3-6 10 16,-5-14-7-16,-7-7 13 16,-6-11-8-16,-7-10 10 15,-6-4-11-15,-15-10 10 0,-6-1-14 16,-11-5 9-16,-4 3-12 16,-1-8 10-16,6 6-10 15,3-3 11-15,8 12-11 16,7 4 15-16,8 7-8 15,15 7 9-15,8 5-9 16,11 0 10-16,13-3-15 16,23 14 8-16,4 1-9 15,19 4-59-15,2-1-35 0,8 14-341 16,-21-7 38-16</inkml:trace>
        </inkml:traceGroup>
        <inkml:traceGroup>
          <inkml:annotationXML>
            <emma:emma xmlns:emma="http://www.w3.org/2003/04/emma" version="1.0">
              <emma:interpretation id="{FEAACD8F-6401-43C5-AED5-FFC8DE811FE4}" emma:medium="tactile" emma:mode="ink">
                <msink:context xmlns:msink="http://schemas.microsoft.com/ink/2010/main" type="inkWord" rotatedBoundingBox="21819,13071 22114,12983 22134,13051 21840,13140"/>
              </emma:interpretation>
            </emma:emma>
          </inkml:annotationXML>
          <inkml:trace contextRef="#ctx0" brushRef="#br0" timeOffset="56954.5103">867 4936 1320 0,'6'-13'336'0,"12"1"104"15,5 0-394-15,6 1-9 16,3-2-35-16,14-8 14 16,-6 5-64-16,7-14-386 15,-14 1 118-15</inkml:trace>
        </inkml:traceGroup>
      </inkml:traceGroup>
    </inkml:traceGroup>
    <inkml:traceGroup>
      <inkml:annotationXML>
        <emma:emma xmlns:emma="http://www.w3.org/2003/04/emma" version="1.0">
          <emma:interpretation id="{A8FB8EC0-B8F8-4FA4-AF9E-41C725776179}" emma:medium="tactile" emma:mode="ink">
            <msink:context xmlns:msink="http://schemas.microsoft.com/ink/2010/main" type="paragraph" rotatedBoundingBox="17888,15002 22477,13277 22927,14475 18339,16199" alignmentLevel="4"/>
          </emma:interpretation>
        </emma:emma>
      </inkml:annotationXML>
      <inkml:traceGroup>
        <inkml:annotationXML>
          <emma:emma xmlns:emma="http://www.w3.org/2003/04/emma" version="1.0">
            <emma:interpretation id="{058E12B3-B51D-41DD-9D25-F51BB8B30D40}" emma:medium="tactile" emma:mode="ink">
              <msink:context xmlns:msink="http://schemas.microsoft.com/ink/2010/main" type="line" rotatedBoundingBox="17888,15002 22477,13278 22927,14475 18339,16199"/>
            </emma:interpretation>
          </emma:emma>
        </inkml:annotationXML>
        <inkml:traceGroup>
          <inkml:annotationXML>
            <emma:emma xmlns:emma="http://www.w3.org/2003/04/emma" version="1.0">
              <emma:interpretation id="{8159A623-0A33-4CB1-9B2F-6227FD5AD867}" emma:medium="tactile" emma:mode="ink">
                <msink:context xmlns:msink="http://schemas.microsoft.com/ink/2010/main" type="inkWord" rotatedBoundingBox="17991,15274 21883,13812 22135,14483 18243,15945"/>
              </emma:interpretation>
              <emma:one-of disjunction-type="recognition" id="oneOf14">
                <emma:interpretation id="interp42" emma:lang="" emma:confidence="1">
                  <emma:literal/>
                </emma:interpretation>
              </emma:one-of>
            </emma:emma>
          </inkml:annotationXML>
          <inkml:trace contextRef="#ctx0" brushRef="#br0" timeOffset="57579.1029">-2801 7121 935 0,'-9'-53'547'0,"-13"108"-494"0,0 13 12 16,6 5-5-16,11 8-6 16,18-37-18-16,8 0-7 15,5 1-14-15,4-8-3 16,-2-9-4-16,6-15 12 16,-1-18 12-16,-6-27 24 15,-1-9 7-15,5-24 17 0,-5-3-7 16,3-15 5-16,-3 4-17 15,0-1-5-15,-10 14-18 16,-4 9-6-16,-9 23-20 16,-2 16-11-16,-4 10-6 15,2 26-3 1,-3 10 0-16,-1 15 0 0,-3 6 3 16,5 11 2-16,1-6 2 15,7-4 0-15,5-13 0 0,10-9 2 16,4-15 1-16,16-21 4 15,7-14 2-15,15-16 2 16,-2-9-1-16,5-10 1 16,-15 6-3-16,-8 1-1 15,-19 18-1-15,-8 6-3 16,-12 16-6-16,-8 12-1 16,-1 16-2-16,-4 11-1 15,3 6 4-15,6 8 3 16,2-3 1-16,6-6 1 15,7-9 2-15,6-8-20 16,-1-10-17-16,9-10-107 16,4-7 44-16,11-13-387 15,-4-3 55-15</inkml:trace>
          <inkml:trace contextRef="#ctx0" brushRef="#br0" timeOffset="58280.3989">-1682 6959 925 0,'-9'-16'352'0,"-9"6"20"16,-10 15-225-16,-1 11-103 15,-10 13-22-15,7 1-17 16,3 13 3-16,11-7 2 16,6 1 3-16,14-12 2 15,14-3 1-15,7-13 2 0,17-11 5 16,9-13-1 0,9-11 4-16,-4-9-3 0,4-14-3 31,-15 0-6-31,-9 2-3 0,-17 7-1 0,-13 6 0 15,-16 13-3-15,-12 6 0 16,-5 7-1-16,-4 10-4 16,11 6-2-16,4 8-1 15,11 5-4-15,14 2-7 16,12-9-18-16,19-2-30 16,10-14-8-16,16-5-16 15,4-4-2-15,3-10 14 16,-11-7 29-16,0-2 9 15,-19-8 18-15,-9 1 10 16,-16 8 1-16,-16 11 8 16,-16 12 0-16,-8 15 6 0,-5 12 3 15,-4 13 12-15,9 5 0 16,4 10 9-16,11-10-1 16,5-3 2-16,1-12-4 15,14-8 4-15,4-14 0 16,24-12 10-16,5-16-5 15,27-21-2-15,-1-15-8 16,16-19-9-16,-16-1-13 0,-2-14-1 16,-20 15-2-16,-10 1 3 15,-25 19-3-15,-17 9 3 16,-10 23-3-16,-15 7-1 16,-2 18-4-16,-2 13-2 15,4 9-3-15,2 16-1 16,7 5-1-16,5 7 1 15,7-1 3-15,7 10 2 16,6-9 2-16,9 4 2 16,6-10 2-16,7 6 1 15,4-10-1-15,8 2 2 16,-5-10-1-16,0-2 1 16,-5-5 0-16,2 0 1 15,-13-11-20-15,-3 8-51 16,-4-7 3-16,2-9-359 15,-5-17 68-15</inkml:trace>
          <inkml:trace contextRef="#ctx0" brushRef="#br0" timeOffset="59058.9209">-553 6677 574 0,'5'5'333'16,"7"0"-22"-16,4-4-75 15,15-1-169-15,-1-3 1 0,11-8 7 16,1-7-12-16,8-11 8 16,-4-6-14-16,2-13-7 15,0-1-16-15,-8-3 1 16,-14 2-5-16,-15 5 3 16,-14 12-3-16,-21 7-6 15,-14 12-11-15,-13 20-7 16,2 9-6-16,-8 14-3 15,8 7 0-15,7 17-2 16,12-3-1-16,10 10 2 16,15-6 0-16,15 6 1 15,11-16 1-15,15 1 3 16,4-17 2-16,23-14 4 16,-3-17 2-16,20-15 2 15,-7-17 0-15,5-16 2 0,-12-6-3 16,12-24 4-16,-16 2 0 15,1-20 2-15,-13 3-2 16,-12-1 0-16,-24 22-4 16,-7 10-5-16,-14 31-4 15,-9 23-4-15,-3 19-2 16,-11 21-3-16,-4 14 3 16,0 15-1-16,3 5 0 15,9 9 0-15,10-11 2 0,16 6-1 16,10-14 2-16,19-1 1 15,4-18 3-15,26-11 5 16,4-20 1-16,11-17 6 16,-2-16 3-16,3-15 3 15,-12-7-2-15,-4-23 2 16,-14-2-3-16,-6-24 4 16,-4 2-4-16,-13-6 0 15,-11 20-5-15,-13 9-3 16,-15 32-6-16,-17 12-2 15,0 22-2-15,-4 17-2 16,1 9 1-16,-7 15 0 16,7 9-2-16,-1 14-1 15,6 2 1-15,7 17-2 0,20-3 1 16,9 6 0-16,10-9 3 16,16-5 0-16,5-22 4 15,22-9 3-15,6-18 1 16,16-8-19-16,-4-13-55 15,12-10-395-15,-30-18 91 16</inkml:trace>
        </inkml:traceGroup>
        <inkml:traceGroup>
          <inkml:annotationXML>
            <emma:emma xmlns:emma="http://www.w3.org/2003/04/emma" version="1.0">
              <emma:interpretation id="{27009C5B-837F-4A3B-ADDB-1AD47D9C1EB6}" emma:medium="tactile" emma:mode="ink">
                <msink:context xmlns:msink="http://schemas.microsoft.com/ink/2010/main" type="inkWord" rotatedBoundingBox="22289,13348 22476,13278 22927,14475 22739,14546"/>
              </emma:interpretation>
            </emma:emma>
          </inkml:annotationXML>
          <inkml:trace contextRef="#ctx0" brushRef="#br0" timeOffset="59691.3874">1760 6198 1307 0,'-3'10'271'0,"0"6"126"16,0 2-387-16,1 5-10 15,0 0 9-15,12 6-406 16,3-5 139-16</inkml:trace>
          <inkml:trace contextRef="#ctx0" brushRef="#br0" timeOffset="59684.4071">1509 5129 1185 0,'-5'-25'395'16,"7"3"60"-16,-4 14-342 15,4 15-36-15,-2 16-55 16,4 15-23-16,0 11-11 15,5 21 3-15,3 4 6 0,7 16 4 16,4-3 3-16,5 15-65 16,-4-14-10-1,5 4-374-15,-5-27 53 0</inkml:trace>
        </inkml:traceGroup>
      </inkml:traceGroup>
    </inkml:traceGroup>
    <inkml:traceGroup>
      <inkml:annotationXML>
        <emma:emma xmlns:emma="http://www.w3.org/2003/04/emma" version="1.0">
          <emma:interpretation id="{FE050D91-C972-42A8-9C15-7120745F5073}" emma:medium="tactile" emma:mode="ink">
            <msink:context xmlns:msink="http://schemas.microsoft.com/ink/2010/main" type="paragraph" rotatedBoundingBox="15699,16514 22487,14706 22695,15488 15907,17296" alignmentLevel="2"/>
          </emma:interpretation>
        </emma:emma>
      </inkml:annotationXML>
      <inkml:traceGroup>
        <inkml:annotationXML>
          <emma:emma xmlns:emma="http://www.w3.org/2003/04/emma" version="1.0">
            <emma:interpretation id="{4F846FF7-EF87-43A9-B3C8-ABB0902DD6EF}" emma:medium="tactile" emma:mode="ink">
              <msink:context xmlns:msink="http://schemas.microsoft.com/ink/2010/main" type="line" rotatedBoundingBox="15699,16514 22487,14706 22695,15488 15907,17296"/>
            </emma:interpretation>
          </emma:emma>
        </inkml:annotationXML>
        <inkml:traceGroup>
          <inkml:annotationXML>
            <emma:emma xmlns:emma="http://www.w3.org/2003/04/emma" version="1.0">
              <emma:interpretation id="{40FAFA1B-E94D-4DBA-87EA-8F744EC795DB}" emma:medium="tactile" emma:mode="ink">
                <msink:context xmlns:msink="http://schemas.microsoft.com/ink/2010/main" type="inkWord" rotatedBoundingBox="15699,16514 19676,15455 19884,16236 15907,17296"/>
              </emma:interpretation>
              <emma:one-of disjunction-type="recognition" id="oneOf15">
                <emma:interpretation id="interp43" emma:lang="" emma:confidence="1">
                  <emma:literal/>
                </emma:interpretation>
              </emma:one-of>
            </emma:emma>
          </inkml:annotationXML>
          <inkml:trace contextRef="#ctx0" brushRef="#br1" timeOffset="74047.7177">-5193 8558 843 0,'0'-14'303'15,"-3"4"50"-15,4 3-234 16,1 11-31-16,1 2-42 0,-1 15-13 15,3 5-24-15,1 18 0 16,1 5 1-16,4 14 0 16,4-8-2-16,4 2 1 15,0-18-1-15,4-8 12 16,1-20 9-16,6-6 22 16,-3-18 5-16,6-16 4 15,-4-7-12-15,2-16-9 16,-7-3-21-16,-8-3 9 15,-4 14 3-15,-8 8 10 16,-4 17 0-16,-3 14-1 16,0 16-15-16,0 13-9 15,3 4-12-15,1 9-2 16,6-3-2-16,6 2 0 16,5-13 1-16,14-12 0 0,4-13 2 15,3-22 3-15,3-13 2 16,8-13 1-16,-9-4 1 15,3-8 0-15,-10 17-3 16,-5 6-2-16,-16 16-3 16,-7 14-3-16,-9 14-1 15,-2 16-1-15,-6 5 2 16,3 11 0-16,3-1 3 0,6 6-1 16,8-11 1-16,8-9-2 15,6-14 2-15,11-14 2 16,3-15 2-16,10-15 3 15,-3-4 1-15,3-9 0 16,-8 7-3-16,-8 6-1 16,-11 12-6-16,-7 14-8 15,-9 18 0-15,-5 12 1 16,-2 7-1-16,-2 6 4 16,0-1 9-16,2-1 0 15,1-12 1-15,2-6-34 16,0-10-46-16,-5-15-355 15,-6-13-59-15,-7-7-146 16</inkml:trace>
          <inkml:trace contextRef="#ctx0" brushRef="#br1" timeOffset="74474.7914">-4324 8060 1381 0,'-5'-1'306'15,"4"7"122"-15,7 6-404 16,10 9-39-16,2 3-53 15,8 4-360-15,0-9 89 16</inkml:trace>
          <inkml:trace contextRef="#ctx0" brushRef="#br1" timeOffset="74602.4479">-3688 8722 1241 0,'-6'5'333'0,"4"-8"82"15,7 0-335-15,6-6-71 16,17-7 1-16,9-8 5 15,18-13 6-15,8-7-3 16,12-11 2-16,-7 6-8 0,2-3-3 16,-20 10 0-1,-11 6-61-15,-16 13-37 0,-25 12-349 16,-20 5 42-16</inkml:trace>
          <inkml:trace contextRef="#ctx0" brushRef="#br1" timeOffset="75045.0876">-3823 8185 1126 0,'-22'-13'377'0,"7"0"51"15,15-1-312-15,13-7-54 16,15 4-45-16,17-5-11 16,9-3-7-16,22-1 2 15,2 2 10-15,11 1-80 16,-6 9-21-16,11 4-337 0,-15 5 23 15</inkml:trace>
          <inkml:trace contextRef="#ctx0" brushRef="#br1" timeOffset="74484.7621">-3523 8068 1189 0,'15'22'365'0,"-12"2"51"16,-6 7-303-16,0 6-107 16,4 0-9-16,-1 5 2 15,5-3 2-15,8 5 2 16,4-3-1-16,5-2 3 16,4-8-8-16,0-6-72 15,-6-8-344-15,-20-1 82 16</inkml:trace>
          <inkml:trace contextRef="#ctx0" brushRef="#br1" timeOffset="75169.5184">-2872 7887 1124 0,'-7'-10'367'16,"-9"4"77"-16,-5 6-314 15,-15 9-30-15,-4 12-40 0,-15 15-13 16,-2 10-24-16,0 9-3 15,12-3-8-15,6 3-3 16,18-16-5-16,11-4-2 16,12-15-1-16,16-6 1 15,6-12 0-15,13-5-2 16,9-5-1-16,9-2-2 16,-5-3-1-16,10 5 0 15,-8 1 0-15,-3 4 0 16,-15 6-1-16,-2 9-6 15,-19-1 1 1,-6 12-1-16,-9-1 4 0,-8 4 2 16,-9 0 6-16,-9 5 3 15,-3-6 7-15,-11 0 22 16,0-5 8-16,-7-5 4 0,7-7-1 16,-3-2-6-16,14-4-21 15,5-7-16-15,13 2-27 16,8-2-92-16,12-2-42 15,14-6-345-15,8 5 17 16</inkml:trace>
          <inkml:trace contextRef="#ctx0" brushRef="#br1" timeOffset="75801.5181">-2632 8125 1306 0,'6'-3'406'15,"-4"-8"64"-15,11-2-343 16,3 1-97-16,5-6-19 0,5 2-8 16,18-8-2-1,2 3 4-15,9-7-80 0,0 4 224 16,-5-2-620-16,-19 8 201 15</inkml:trace>
          <inkml:trace contextRef="#ctx0" brushRef="#br1" timeOffset="76362.7943">-2115 7691 1138 0,'0'-5'299'0,"2"8"74"16,-2 10-331-16,3 14-23 15,-1 11-24-15,-7 19 1 16,-1 1 7-16,1 12 3 15,-2-7 3-15,6 3 1 16,5-17-1-16,8-8 2 16,2-15 3-16,11-15 12 15,4-16 4-15,10-18 2 16,3-7-4-16,11-19-5 16,4 0-12-16,8-4-5 15,-5 12-5-15,2 1 6 0,-15 14-22 16,-11 3-61-16,-17 8 201 15,-9 7-542-15,-12 2 183 16</inkml:trace>
          <inkml:trace contextRef="#ctx0" brushRef="#br1" timeOffset="76727.8183">-1609 7658 1027 0,'-14'18'306'0,"-7"14"51"0,3 14-258 15,10 2-100-15,5 8-1 16,6-4 2-16,10 3 5 16,6-10 3-16,4 4 2 15,0-14 1-15,1-9 6 16,-5-13 13-16,3-14 28 16,-10-15 11-16,1-17 17 15,-4-12-1-15,-3-17-12 16,-8-3-29-16,-6-13-7 15,-3 10-17-15,-13 7-5 16,-7 12-6-16,-3 13-2 16,-2 17-6-16,2 11-1 15,8 11-3-15,8 5 0 16,12 7-2-16,6 4-1 16,8 4 1-16,8-2 0 0,5-2 2 15,7-9 1-15,3-7 3 16,9-14 4-16,-1-12 2 15,6-6 2-15,1-8 1 16,-2-17 0-16,-5 2-3 16,-5-6 0-16,-12 8-3 15,-10 7 1-15,-7 21-2 16,-9 10-4-16,3 20-3 0,-11 14-1 16,3 10-3-16,1 18 2 15,9 5 2-15,4 9 2 16,10-8 0-16,2 3 1 15,3-12 0-15,-2 0 0 16,-2-10 2-16,3 1 25 16,7-11-66-16,4-6-434 15,0-8 146-15</inkml:trace>
        </inkml:traceGroup>
        <inkml:traceGroup>
          <inkml:annotationXML>
            <emma:emma xmlns:emma="http://www.w3.org/2003/04/emma" version="1.0">
              <emma:interpretation id="{C50F31F7-D312-4F51-895F-1D905C532709}" emma:medium="tactile" emma:mode="ink">
                <msink:context xmlns:msink="http://schemas.microsoft.com/ink/2010/main" type="inkWord" rotatedBoundingBox="20033,15385 22494,14730 22667,15381 20207,16037"/>
              </emma:interpretation>
              <emma:one-of disjunction-type="recognition" id="oneOf16">
                <emma:interpretation id="interp44" emma:lang="" emma:confidence="0">
                  <emma:literal>ist</emma:literal>
                </emma:interpretation>
                <emma:interpretation id="interp45" emma:lang="" emma:confidence="0">
                  <emma:literal>isst</emma:literal>
                </emma:interpretation>
                <emma:interpretation id="interp46" emma:lang="" emma:confidence="0">
                  <emma:literal>iss</emma:literal>
                </emma:interpretation>
                <emma:interpretation id="interp47" emma:lang="" emma:confidence="0">
                  <emma:literal>isr.</emma:literal>
                </emma:interpretation>
                <emma:interpretation id="interp48" emma:lang="" emma:confidence="0">
                  <emma:literal>iff</emma:literal>
                </emma:interpretation>
              </emma:one-of>
            </emma:emma>
          </inkml:annotationXML>
          <inkml:trace contextRef="#ctx0" brushRef="#br1" timeOffset="77374.4298">-841 7551 1269 0,'16'-10'292'15,"-3"15"106"-15,-3 10-377 16,-4 16-12-16,-1 1-19 15,5 9 12-15,-1-6-6 16,8 3 10-16,0-11-9 0,3-1 13 16,-4-11-9-16,0-9 15 15,-3-11-22-15,-8-14-55 16,-2-9-206-16,-16-15-133 16,-4-13-88-16</inkml:trace>
          <inkml:trace contextRef="#ctx0" brushRef="#br1" timeOffset="77378.4223">-825 7266 1139 0,'-5'-12'391'16,"-5"3"37"-16,4 4-284 15,4 6-118-15,5 6-11 16,5 1-35-16,9 3-57 16,5-1-15-16,12 0-333 15,9-7 42-15</inkml:trace>
          <inkml:trace contextRef="#ctx0" brushRef="#br1" timeOffset="77755.8708">-423 7290 1153 0,'-23'18'283'15,"-6"9"110"-15,2 6-342 16,-4 4 10-16,5-1-21 16,6-1 2-16,9-10-23 15,6-7 7-15,10-4-25 16,6-7 12-16,9-7-12 0,14-5 12 15,0-7-11-15,10-4 10 16,0 5-13-16,6 4 8 16,-10 9-14-16,-1 9 8 15,-10 9-12-15,-11 3 8 16,-13-4-9-16,-10 9 12 16,-6-7-6-16,-12 3 12 15,1-6-6-15,-11 1 39 16,4-9 5-16,-8-2 33 15,7-5-7-15,-4-4 11 16,7-4-38-16,6 0-4 16,11-1-32-16,5-3-19 15,8-5-40-15,17 1-60 16,6-8-42-16,8-18-344 16,8-15 59-16</inkml:trace>
          <inkml:trace contextRef="#ctx0" brushRef="#br1" timeOffset="78138.7428">-73 6951 1246 0,'-21'6'293'15,"-11"30"102"-15,-1 8-366 16,6 13-18-16,6 8-16 0,9 6 12 16,12-13-7-16,17 7 11 15,9-10-8-15,9-1 11 16,3-14-12-16,4-1 11 15,-7-13-11-15,0-8 11 16,-16-11-13 0,-4-1-13-16,-19-9-30 0,-12-5-28 15,-18-2-20-15,-11-6 10 16,-6-4 12-16,-9-4 29 16,4-7 35-16,2-4 38 15,12 0 8-15,6 0 42 16,17 9 3-16,7 5 19 15,12 6-29-15,15 1-8 16,13 1-43-16,23-5-4 16,11-2-26-16,22-4 19 15,2 4-72-15,15 1-371 16,-15 6 114-16</inkml:trace>
          <inkml:trace contextRef="#ctx0" brushRef="#br1" timeOffset="79255.7977">674 7066 1141 0,'-13'-19'323'16,"-10"14"74"-16,-6 16-307 0,1 13-68 15,-4 15-4-15,1 8-19 16,5 10 10-16,10-2-6 16,4 2 13-16,12-11-8 15,10-8 11-15,5-13-12 16,14-19 23-16,3-24-10 15,20-22 11-15,-2-15-12 16,2-22 9 0,-6 3-25-16,-2-9 9 0,-20 17-12 0,-5 4 10 15,-7 21-12-15,-16 17 8 16,-7 19-15-16,-10 17 8 16,-3 15-12-16,-2 17 10 15,6 5-8-15,1 12 13 16,12-2-7-16,7 2 10 15,7-9-10-15,9-5 12 16,7-13-10-16,11-13 15 16,5-17-8-16,11-21 13 15,0-12-9-15,4-19 9 16,-14-3-12-16,-7-7 9 16,-17 9-8-16,-16 4 20 15,-11 12-8-15,-12 12 10 16,-3 16-12-16,-8 17 5 0,3 11-24 15,0 14 8-15,7 2-12 16,5 3 11-16,17-5-10 16,13-4 11-16,14-14-10 15,22-8 13-15,9-11-10 16,16-11 12-16,-3-3-9 16,8-4 9-16,-12 1-11 15,-4 1 8-15,-20 7-10 16,-10 2 10-16,-17 2-9 15,-6 2 27-15,-9 0 1 0,1-5 31 16,-7-9-3-16,2-7 23 16,0-7-26-16,-3-8 5 15,-3-6-33-15,5-10 5 16,4 6-26-16,0 2 8 16,2 10-15-16,10 11 10 15,3 13-21-15,6 8-72 16,7 10-93-16,28-2-376 15,3-8 18-15</inkml:trace>
        </inkml:traceGroup>
      </inkml:traceGroup>
    </inkml:traceGroup>
    <inkml:traceGroup>
      <inkml:annotationXML>
        <emma:emma xmlns:emma="http://www.w3.org/2003/04/emma" version="1.0">
          <emma:interpretation id="{3F2731B6-DA0D-43D9-A946-5901E5BE33F2}" emma:medium="tactile" emma:mode="ink">
            <msink:context xmlns:msink="http://schemas.microsoft.com/ink/2010/main" type="paragraph" rotatedBoundingBox="12519,18710 23573,15275 24034,16757 12979,20191" alignmentLevel="1"/>
          </emma:interpretation>
        </emma:emma>
      </inkml:annotationXML>
      <inkml:traceGroup>
        <inkml:annotationXML>
          <emma:emma xmlns:emma="http://www.w3.org/2003/04/emma" version="1.0">
            <emma:interpretation id="{C8A37C7D-6DBA-4175-AC88-8A4CEBC7EB3B}" emma:medium="tactile" emma:mode="ink">
              <msink:context xmlns:msink="http://schemas.microsoft.com/ink/2010/main" type="inkBullet" rotatedBoundingBox="12888,19896 13037,19850 13047,19884 12899,19931"/>
            </emma:interpretation>
            <emma:one-of disjunction-type="recognition" id="oneOf17">
              <emma:interpretation id="interp49" emma:lang="" emma:confidence="0">
                <emma:literal>-</emma:literal>
              </emma:interpretation>
            </emma:one-of>
          </emma:emma>
        </inkml:annotationXML>
        <inkml:trace contextRef="#ctx1" brushRef="#br0" timeOffset="30821.1289">-8074 11727 0,'0'0'0,"61"-32"16,16-17 0</inkml:trace>
      </inkml:traceGroup>
      <inkml:traceGroup>
        <inkml:annotationXML>
          <emma:emma xmlns:emma="http://www.w3.org/2003/04/emma" version="1.0">
            <emma:interpretation id="{995D6275-05AC-4313-814D-A27BB80209B0}" emma:medium="tactile" emma:mode="ink">
              <msink:context xmlns:msink="http://schemas.microsoft.com/ink/2010/main" type="line" rotatedBoundingBox="14649,18048 23573,15275 24034,16757 15109,19529"/>
            </emma:interpretation>
          </emma:emma>
        </inkml:annotationXML>
        <inkml:traceGroup>
          <inkml:annotationXML>
            <emma:emma xmlns:emma="http://www.w3.org/2003/04/emma" version="1.0">
              <emma:interpretation id="{689F4AEA-9005-4490-8B54-3114F9CCC53B}" emma:medium="tactile" emma:mode="ink">
                <msink:context xmlns:msink="http://schemas.microsoft.com/ink/2010/main" type="inkWord" rotatedBoundingBox="15105,19514 15118,19509 15123,19525 15109,19529"/>
              </emma:interpretation>
              <emma:one-of disjunction-type="recognition" id="oneOf18">
                <emma:interpretation id="interp50" emma:lang="" emma:confidence="1">
                  <emma:literal/>
                </emma:interpretation>
              </emma:one-of>
            </emma:emma>
          </inkml:annotationXML>
          <inkml:trace contextRef="#ctx1" brushRef="#br0" timeOffset="161851.7123">-5868 11310 0,'0'0'16</inkml:trace>
        </inkml:traceGroup>
        <inkml:traceGroup>
          <inkml:annotationXML>
            <emma:emma xmlns:emma="http://www.w3.org/2003/04/emma" version="1.0">
              <emma:interpretation id="{A7059C41-A0AA-4E69-BB16-626831A704AE}" emma:medium="tactile" emma:mode="ink">
                <msink:context xmlns:msink="http://schemas.microsoft.com/ink/2010/main" type="inkWord" rotatedBoundingBox="16632,17461 20736,16186 21038,17160 16935,18435">
                  <msink:destinationLink direction="with" ref="{DE6BB48B-A316-4141-9EF7-A6887439560E}"/>
                </msink:context>
              </emma:interpretation>
              <emma:one-of disjunction-type="recognition" id="oneOf19">
                <emma:interpretation id="interp51" emma:lang="" emma:confidence="1">
                  <emma:literal/>
                </emma:interpretation>
              </emma:one-of>
            </emma:emma>
          </inkml:annotationXML>
          <inkml:trace contextRef="#ctx0" brushRef="#br1" timeOffset="80115.4988">-4230 9455 1018 0,'-26'-6'330'0,"4"-4"65"15,12-3-281-15,15 2-44 16,16-7-37-16,23-16 9 15,11-8-27-15,24-14 9 16,6 1-15-16,17-6 10 16,-11 14-13-16,8 6-73 15,-20 22-351-15,-14 22 95 16</inkml:trace>
          <inkml:trace contextRef="#ctx0" brushRef="#br1" timeOffset="80108.5137">-4027 9997 775 0,'2'5'377'16,"1"-4"-37"-16,10-2-114 15,10-6-221-15,20-9 22 16,4-10 1-16,23-14 21 0,6-6-12 16,25-11 7-16,-7 2-26 15,7-6 4-15,-22 14-21 16,-6-7 9-16,-24 14-27 16,-12 1-27-16,-22 13-23 15,-14 0-323-15,-15 11 66 16</inkml:trace>
          <inkml:trace contextRef="#ctx0" brushRef="#br1" timeOffset="79683.6575">-3909 9398 888 0,'-4'-4'389'16,"4"-4"-8"-16,4 8-207 16,6 14-129-16,3 7-44 0,12 17 7 15,5-3-11-15,14 11 13 16,2-9-7-16,12-1 12 16,-8-10-12-16,5 1 12 15,-9-7-12-15,-4 1 1 16,-19-5-40-16,-17 2-347 15,-22 9 93-15</inkml:trace>
          <inkml:trace contextRef="#ctx0" brushRef="#br1" timeOffset="80701.1254">-3143 9248 1246 0,'-5'-25'358'0,"5"7"79"0,10 12-344 15,0 9-66-15,6 10-10 16,2 8-28-16,8 7 9 16,0-1-5-16,11 4 12 15,2-5-6-15,13-6 10 16,0-15-7-16,14-14 15 15,-7-8-10-15,2-19 12 16,-15-6-11-16,-6-7 9 16,-20 10-15-16,-1 7 9 15,-16 14-17-15,-4 16 5 16,-7 18-12-16,-2 10 12 0,-3 4-10 16,5 7 16-16,8-5-7 15,0 1 14-15,6-12-13 16,14-7 13-16,2-14-7 15,12-14 15-15,7-14-9 16,9-12 10-16,-8-6-12 16,1-6 6-16,-13 5-15 15,-7 0 9-15,-8 21-11 16,-7 10 6-16,-3 15-13 16,-4 15 10-16,3 12-12 0,-1 5 10 15,3 1-6-15,6 7 12 16,4-9-7-16,7-1 16 15,4-11-38-15,11-10-86 16,0-13-85-16,-5-5-268 16,-10-3-37-16</inkml:trace>
          <inkml:trace contextRef="#ctx0" brushRef="#br1" timeOffset="81162.8887">-1871 8959 1188 0,'0'21'240'0,"0"11"123"15,3 7-362-15,5 10 20 0,11-7-2 16,3 2 18-16,5-3-12 16,6 6 12-16,-6-7-22 15,1 9 4-15,-9-10-17 16,-6 0 22-16,-6-10 2 15,-7-8 54-15,-8-15 10 16,-5-9 28-16,-4-16-19 16,-4-19-4-16,2-13-51 0,-1-22-13 15,6-12-30-15,1-12-38 16,5 3-17 0,6-4 10-16,5 24-10 0,7 14 13 15,5 23 30-15,2 14 12 16,1 16-13-16,3 9 5 15,-4 8-10-15,-3 11 10 16,-4 0-6-16,-4 11 11 16,-4-4-5-16,-5 6 11 15,-2-8-7-15,-6 3 20 16,-4-5-8-16,0 2 11 16,4-5-9-16,1-3 10 15,7-3-13-15,8-5-53 16,5-9-57-16,9-9 68 15,5-8-441-15,10-13 114 16</inkml:trace>
          <inkml:trace contextRef="#ctx0" brushRef="#br1" timeOffset="81694.9849">-1461 8625 1112 0,'-15'18'285'15,"-7"17"93"-15,2 14-315 16,1 6-18-16,7-3-11 15,14-2 15-15,5-12-17 0,12-11 9 16,9-11-22-16,14-11 6 16,2-10-17-16,6-17 13 15,-6-12-17-15,-5-12-9 16,-14 2-20-16,-7-7-1 16,-16 8-13-16,-7 8 8 15,-3 17 7-15,-8 15 16 16,-4 16-3-16,2 16 14 15,5 6 8-15,-3 8 3 16,8-8-6-16,5 4 17 16,9-10-12-16,6-6 3 15,7-7-2-15,9-8 14 16,3-11-16-16,11-16 13 16,0-9-14-16,7-22 9 15,-4-4-15 1,5-15 7-16,-9-1-12 0,-2-16 8 0,-8 10-8 15,-10-5 9-15,-12 17-9 16,-12 12 14-16,-8 25-10 16,-9 16 8-16,-2 17-12 15,-6 10 10-15,5 9-17 16,4 9 8-16,4 3-8 16,9 10 9-16,7-5-10 15,4 12 13-15,5-2-10 0,5 6 10 16,4-6-9-1,4 1 12-15,3-9-11 0,6-10-13 16,1-18-64-16,2-16-359 16,-5-21 76-16</inkml:trace>
          <inkml:trace contextRef="#ctx0" brushRef="#br1" timeOffset="82131.8147">-311 8369 1085 0,'-18'-17'395'0,"2"8"55"15,0 2-267-15,1 5-89 16,-6 4-10-16,0 8-55 15,-5 6 2-15,3 4-21 16,2 2 8-16,13 1-15 16,2 3 9-16,10-5-16 15,6-2 11-15,3-4-11 16,3-4 11-16,9-4-15 0,6-4-18 16,3-3-25-16,16-2-12 15,-1-2-14-15,7 0 11 16,-7 4 17-16,-2 2 24 15,-16 3 10-15,-10 6 12 16,-16 1 0-16,-15 7 32 16,-13 5 0-16,-14 9 19 15,-5 1-3-15,-13 8 5 16,3-3-32-16,-8-2-3 16,8-14-86-16,0-7-376 15,11-16 94-15</inkml:trace>
        </inkml:traceGroup>
        <inkml:traceGroup>
          <inkml:annotationXML>
            <emma:emma xmlns:emma="http://www.w3.org/2003/04/emma" version="1.0">
              <emma:interpretation id="{D62E623D-8D13-4FB7-929A-640F29B83B6F}" emma:medium="tactile" emma:mode="ink">
                <msink:context xmlns:msink="http://schemas.microsoft.com/ink/2010/main" type="inkWord" rotatedBoundingBox="21059,16056 23573,15275 23828,16094 21314,16875">
                  <msink:destinationLink direction="with" ref="{DE6BB48B-A316-4141-9EF7-A6887439560E}"/>
                </msink:context>
              </emma:interpretation>
              <emma:one-of disjunction-type="recognition" id="oneOf20">
                <emma:interpretation id="interp52" emma:lang="" emma:confidence="0">
                  <emma:literal>kleiner</emma:literal>
                </emma:interpretation>
                <emma:interpretation id="interp53" emma:lang="" emma:confidence="0">
                  <emma:literal>Kleiner</emma:literal>
                </emma:interpretation>
                <emma:interpretation id="interp54" emma:lang="" emma:confidence="0">
                  <emma:literal>Kloeier</emma:literal>
                </emma:interpretation>
                <emma:interpretation id="interp55" emma:lang="" emma:confidence="0">
                  <emma:literal>Kitewer</emma:literal>
                </emma:interpretation>
                <emma:interpretation id="interp56" emma:lang="" emma:confidence="0">
                  <emma:literal>Kotewer</emma:literal>
                </emma:interpretation>
              </emma:one-of>
            </emma:emma>
          </inkml:annotationXML>
          <inkml:trace contextRef="#ctx0" brushRef="#br1" timeOffset="83286.384">247 8056 977 0,'-3'-25'362'16,"-1"11"17"-1,3 14-235-15,-1 14-126 0,1 15-23 16,1 7 5-16,4 18-8 16,-2-1 15-16,6 17-4 15,2-4 9-15,1 11-7 16,2-11 11-16,5-3-7 15,-3-19 20-15,3-15 24 16,-1-17 32-16,9-22 31 16,2-14 11-16,16-27-19 15,3-14-23-15,11-14-34 16,-6-9-28-16,0-12-17 16,-16 15 6-16,-7 3-12 0,-16 17 7 15,-3 23-14-15,-12 22 7 16,-6 17-40-16,-7 21-40 15,-8 11 373-15,-7 5-811 16,-11-1 351-16</inkml:trace>
          <inkml:trace contextRef="#ctx0" brushRef="#br1" timeOffset="83387.7857">557 8336 1120 0,'6'11'302'0,"-4"11"78"0,1 3-304 15,2-7-64-15,5 7-6 16,1-7 10-16,7-4-8 16,5-9 8-16,11-7-5 15,5-14 8-15,8-11-71 16,-4-11 55-16,1-7-397 16,-6-12 84-16</inkml:trace>
          <inkml:trace contextRef="#ctx0" brushRef="#br1" timeOffset="83805.3814">1048 7645 1309 0,'-11'12'282'0,"-12"20"116"0,4 12-378 16,-1 17-23 0,7 3 14-16,7 9 3 0,9-10 15 15,10 5-7-15,10-14 7 16,4 1-13-16,2-10-1 15,4-3-9-15,-4-11 8 16,-5-2-45-16,-7-11-33 16,-9 0-370-16,-12-5 73 0</inkml:trace>
          <inkml:trace contextRef="#ctx0" brushRef="#br1" timeOffset="84569.0622">1181 8043 744 0,'18'-5'450'16,"-5"3"-75"-16,3 9-84 16,7 4-279-16,9-1-7 15,-1 1 15-15,5-8 4 16,0-8 14-16,2-9-3 16,-7-6 3-16,-5-11-13 15,-6 1-2-15,-9-4-13 16,-13 6 4-16,-9 4-15 15,-10 12 8-15,-13 11-15 16,-5 15 7-16,0 16-10 0,7 8 11 16,6 19-5-16,13 0 15 15,9 5-6-15,9-9 10 16,13-3-7-16,5-14 7 16,11-3-8-16,2-20 9 15,14-13-5-15,0-13 8 16,12-13-8-16,-10-12 9 15,5-17-11-15,-19 2 5 0,-5-11-10 16,-15 8 6-16,-5 9-11 16,-13 21 6-16,-5 19-14 15,-10 23 9-15,-4 18-4 16,1 9 12-16,-2 8 0 16,9-7 19-16,8-3-6 15,6-14 7-15,13-14-9 16,5-11 5-16,20-21-12 15,1-9 6-15,10-14-11 16,-5-2 2-16,2-6-19 16,-18 14 4-16,-9 5-14 15,-14 13 4-15,-8 12-12 16,-11 12 15-16,-5 14-7 16,1 3 14-16,2 6-5 15,4 0 17-15,10-2-3 16,7-5 12-16,10-6-4 0,3-13 11 15,15-11-5-15,-2-10 7 16,3-14-10-16,-1-4 4 16,3-9-12-16,-10 2 6 15,-3-2-11-15,-7 8 8 16,-7-1-9-16,-12 14 9 16,-15 6-13-16,-1 12 7 15,-7 9-12-15,4 8 9 16,-4 9-10-16,12 4 13 0,1 5-8 15,4-6 14-15,4 0-11 16,7-9 13-16,3-9-12 16,2-3 11-16,12 1-11 15,3-3 11-15,5 3-13 16,6 4 9-16,8-1-9 16,-4 2 9-16,1 2-13 15,-7 1 12-15,-6 1-10 16,-12-4 8-16,2-5-4 15,-5-9 11-15,6-12-7 16,2-7 11-16,2-13-9 16,-5-5 7-16,-2-9-9 15,-8 2 7-15,-11-7-10 16,-4 10 11-16,-4 2-9 16,-4 11 8-16,2 6-8 15,5 15 11-15,5 7-13 0,8 6 8 16,10 5-11-16,6-5 7 15,9-2-11-15,1 0 17 16,3-6-75-16,-11-6-52 16,-18-9-381-16,-20-6 38 15</inkml:trace>
          <inkml:trace contextRef="#ctx0" brushRef="#br1" timeOffset="84968.5388">2268 7206 1123 0,'-24'-12'432'0,"12"6"7"32,7 6-275-32,10 6-124 0,5 6-80 0,6 9-404 15,5 3 116-15</inkml:trace>
        </inkml:traceGroup>
      </inkml:traceGroup>
    </inkml:traceGroup>
  </inkml:traceGroup>
</inkml:ink>
</file>

<file path=ppt/ink/ink43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1:00.77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2197017-22FB-4BA5-8047-0961C9203A2A}" emma:medium="tactile" emma:mode="ink">
          <msink:context xmlns:msink="http://schemas.microsoft.com/ink/2010/main" type="inkDrawing" rotatedBoundingBox="27495,8607 32014,6578 32104,6779 27585,8808" semanticType="underline" shapeName="Other">
            <msink:sourceLink direction="with" ref="{11CE738F-C0C1-4869-AA18-D5E0F383E442}"/>
          </msink:context>
        </emma:interpretation>
      </emma:emma>
    </inkml:annotationXML>
    <inkml:trace contextRef="#ctx0" brushRef="#br0">795 3178 853 0,'-58'23'274'0,"17"-5"57"16,22-9-223-16,14-5-30 16,21-11-22-16,31-7-19 15,21-6-10-15,39-14-18 16,20-10 1-16,50-19-7 15,1-8 8-15,51-27-8 16,-2 7 8-16,47-17-12 16,-18 10 10-16,52-10-11 0,-25 12 9 15,31-17-9-15,-38 1 10 16,19-16-11-16,-60 12 10 16,5 1-10-16,-56 15 9 15,-6 10-10-15,-51 27 9 16,-22 8 0-16,-47 23 14 15,-37 19 4-15,-46 19 9 16,-50 18-9-16,-26 14 2 16,-33 12-13-16,-7-1-2 15,-36 12-9-15,13-7 8 16,-16 3-10-16,15-5 10 16,-27 12-13-16,27-2 8 0,-33 19-12 15,10 5 10-15,-35 21-10 16,26-10 12-16,-30 15-8 15,37-14 12-15,0 4-10 16,47-18 10-16,9 7-11 16,40-21 10-16,1-5-11 15,22-12 11-15,-6-1-12 16,16-15 12-16,7-3-13 16,22-12 12-16,21-13-15 15,22-14 12-15,46-19-10 16,32-13 10-16,45-35-9 15,25-9 13-15,57-22-11 16,0-5 9-16,37-16-12 0,-5 15 11 16,47-27-10-16,-29 12 10 15,31-18-9 1,-28 9 11-16,14-15-11 0,-52 22 11 16,11-11-10-16,-50 29 9 15,-19 5-10-15,-48 34 11 16,-26 23-15-16,-59 32 5 15,-38 23-11-15,-39 21 8 16,-49 23-12-16,-28 10-21 0,-38 12-353 16,-20-4 106-16</inkml:trace>
  </inkml:traceGroup>
</inkml:ink>
</file>

<file path=ppt/ink/ink43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6:55.82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821EC1C-83FC-4F82-8B87-C5AE174191C8}" emma:medium="tactile" emma:mode="ink">
          <msink:context xmlns:msink="http://schemas.microsoft.com/ink/2010/main" type="inkDrawing" rotatedBoundingBox="18937,-734 32308,219 32039,3991 18668,3036" semanticType="enclosure" shapeName="Other">
            <msink:sourceLink direction="with" ref="{7FA71579-1A55-49C0-9C2F-BCF1298BAEAD}"/>
          </msink:context>
        </emma:interpretation>
      </emma:emma>
    </inkml:annotationXML>
    <inkml:trace contextRef="#ctx0" brushRef="#br0">-1 1059 526 0,'-3'-2'381'0,"9"-9"-83"0,6 0-50 0,9-7-213 15,8 2-30-15,10-7-2 16,0 3-3-16,9-4 0 16,3 1-3-16,12-6-7 15,-1 2-6-15,14-11-4 16,-6 1-2-16,11-3 1 15,-10 2 9-15,9-1 5 16,-25 17 6 0,1 0 6-16,56-18 4 15,-3 9 11-15,0 7 2 16,3 8 8-16,-44 17-3 16,13 2 1-16,-10 7-11 15,17-10-1-15,-10 0-9 16,14-8 2-16,-4 3-7 15,14-8 2-15,-11 0-4 16,13-5 2-16,-14 9-3 0,11-8 2 16,-18 4-3-16,16 9 4 15,-13 0-3-15,9-1 2 16,-10 4-1-16,12-1 1 16,-13 2-2-16,10 0 2 15,-8-3-1-15,13-3 1 16,-5-3-1-16,10-2 1 15,-5-2-1-15,10 0 0 16,-12 7-1-16,13-6 1 16,-9 3 0-16,12-3 0 15,-15 2-1-15,17 1 1 16,-15 1 0-16,17-4 0 16,-11 7-1-16,19-4 2 15,-23 1-3-15,19-5 3 0,-12 1-1 16,11-4 0-16,-10 0-1 15,22 0 3-15,-19 1-4 16,17 0 1-16,-18 2 3 16,16 2-2-16,-16 1-1 15,11 2 2-15,-11 2-1 16,16-1-1-16,-17-3 1 16,17-1 0-16,-10 3-2 15,12-8 3-15,-15 1-1 16,15 4-2-16,-20 1 2 15,13-1-1-15,-12 11-1 0,7 1 2 16,-12 1 0-16,10 3-1 16,-13 1 1-16,15-1 1 15,-11 0-2-15,6-3 2 16,-7-1-1-16,9-1-1 16,-18-5 1-16,15 1 1 15,-11 4-1-15,8 0 0 16,-15-2 1-16,11 5-1 15,-17 4 0-15,9 1 0 16,-11 0 1-16,13 7 1 16,-15-4-3-16,17 0 2 15,-14-1-2-15,12 1 2 0,-14-7-2 16,12 2 1 0,-11-1-1-16,11 0 3 0,-12 1-3 15,4 6 1-15,-11-1-1 16,4 5 1-16,-10 2 0 15,10-2 1-15,-4-1-2 16,10-1 3-16,-10-4-3 16,6-2 1-16,-9-4-1 15,7-3 1-15,-10-2 3 16,7-3-2-16,-6 1-1 0,8 0 1 16,-13 1-1-16,7 2-3 15,-8 5 2-15,2 5 2 16,-9 0-1-16,4 4 1 15,-8 2-1-15,1-1 2 16,-2 0-4-16,9-1 3 16,-8-1-2-16,9 0 1 15,-5 0-1-15,2-5 3 16,-10-1-2-16,4 1 1 16,-8-2-3-16,2 4 3 15,-5-4-2-15,6 7 2 16,-9 2-3-16,5-2 3 15,-5-2-3-15,3 9 3 16,-6-4-3-16,7 4 4 16,-6 1-4-16,4-4 3 15,-7 3-2-15,5 3 3 0,-9-2-2 16,-1 5 3-16,-2 0-4 16,2 3 3-16,-1 0-4 15,6 2 3-15,-3 0-3 16,-1 6 3-16,-6-1-1 15,-6 6 5-15,-6-2 1 16,-2 9 6-16,-8-4 0 16,-2 2 6-16,-3-6-4 15,-3 3 2-15,-2-12-6 0,-3 6 2 16,0-4-5-16,-4 9 4 16,1 0 0-16,-5 12 1 15,1-3-2-15,-4 11 1 16,-1 0-5-16,-4 8-2 15,0-9-3-15,-6 9 1 16,4-11-4-16,-9-3 3 16,4-13-5-16,-13 5 3 15,-3-12-4-15,-16-5-1 16,4 7-1-16,-20 7 2 16,9-7 2-16,-14 9 3 15,11 6 0-15,-13 1 1 16,6-6 0-16,-15 4 2 15,14-14-3-15,-22 0 2 16,13-15 0-16,-9-1 2 0,19-3-6 16,-17 1-1-1,13-3-5-15,-19 4-8 0,8-1-3 16,-21-1 3-16,14-10 0 16,-13 59 8-16,13-9 6 15,-13 15 3-15,9 12 3 16,-12 19 5-16,14-64 0 0,-11 12 3 15,11-15-4-15,-13-9 0 16,14-12-5-16,-21 3-1 16,16-5-3-16,-9 1 3 15,11-8-3-15,-14 6 2 16,13 3-3-16,-13 6 2 16,15-8-1-16,-15 4 1 15,11-6-1-15,-16 12 2 16,13-13 4-16,-17 17 9 15,18-1 1-15,-5 3 13 16,18-9-1-16,-9 3 2 16,18-7-10-16,-10 1 1 15,13-6-11-15,3-4 1 16,25-10-5-16,14-5-16 16,25-13-25-16,35-20-341 15,23-11 87-15</inkml:trace>
  </inkml:traceGroup>
</inkml:ink>
</file>

<file path=ppt/ink/ink43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8:09.04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00C6AB4-3685-4C22-94CB-3A0FB960ACCB}" emma:medium="tactile" emma:mode="ink">
          <msink:context xmlns:msink="http://schemas.microsoft.com/ink/2010/main" type="inkDrawing" rotatedBoundingBox="3723,3782 10374,9700 10331,9748 3680,3830" semanticType="callout" shapeName="Other">
            <msink:sourceLink direction="with" ref="{52620216-EB53-4979-AFAD-347E6B03E3BE}"/>
            <msink:sourceLink direction="with" ref="{F4BE793F-DB55-4338-95BB-059F3133894F}"/>
          </msink:context>
        </emma:interpretation>
      </emma:emma>
    </inkml:annotationXML>
    <inkml:trace contextRef="#ctx0" brushRef="#br0">-7 2 847 0,'-2'5'270'16,"2"1"38"-16,3 7-207 15,4 5-77-15,3-5 0 32,4 3-3-32,9 7 8 0,3 0-8 0,10 6 7 15,1 5-11-15,8 6 2 16,-1-7-10-16,2 4 4 16,-9-8-11-16,5 5 8 15,-8-6-3-15,7 9 15 16,-4 4-6-16,8 9 18 15,1 0-6-15,7 10 5 16,-4-4-13-16,11 4 2 16,-5-7-15-16,7 1 3 15,-4-7-8-15,10 5 6 0,-5-7-7 16,10 10 9-16,-4 4-7 16,8 9 9-16,-4 0-6 15,10 8 6-15,-15-11-8 16,10 1 6-16,-15-9-6 15,10 3 9-15,-11-5-4 16,11 5 8-16,-8-3-7 16,11 6 5-16,-8-4-11 0,8 9 7 15,-1-8-9 1,6 13 10-16,-9-5-8 0,12 10 8 16,-10-12-10-16,9 12 6 15,-7-10-8-15,15 10 9 16,-11-10-4-16,6 15 10 15,-10-10-5-15,8 7 9 16,-12-12-9-16,9 3 6 16,-7-14-9-16,7 8 7 15,-8-12-9-15,13 9 9 16,-13-4-9-16,10 17 10 16,-12-9-8-16,15 15 6 15,-14-11-9-15,9 0 6 16,-10-7-12-16,14 5 8 15,-17-11-7-15,5 11 7 16,-12-5-7-16,7 6 7 16,-9-8-7-16,7 7 6 0,-2-4-7 15,7 0 7-15,-9-5-7 16,7-2 7-16,-7-9-8 16,6 4 9-16,-9-3-7 15,4 4 9-15,-13 3-9 16,5 0 7-16,-6-5-7 15,6 2 7-15,-6-4-9 16,7 3 8-16,-4-7-6 0,8 9 6 16,-3-12-8-16,5 5 7 15,-7-5-7-15,0 7 7 16,-8-10-8-16,3 11 10 16,-6-5-10-16,8 6 9 15,-2-11-6-15,7 10 8 16,-8-7-7-16,6 2 7 15,-8-1-7-15,3 3 8 16,-11-15-9-16,7 7 7 16,-12-11-5-16,0-9 7 15,-10-6-9-15,0 5 10 16,-9-10-9-16,4 12 8 16,-2-3-8-16,5 6 8 15,-2-2-7-15,3 0 6 16,-10-8-8-16,3 0 7 15,-7 0-9-15,0-5 6 0,-5-1-7 16,1-2 5-16,-5-2-25 16,0 0-101-16,4 4-222 15,2 1-138-15,-4 0-134 16</inkml:trace>
  </inkml:traceGroup>
</inkml:ink>
</file>

<file path=ppt/ink/ink43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8:17.48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59C62AE-4230-4B65-802B-72E1DC2EB2AC}" emma:medium="tactile" emma:mode="ink">
          <msink:context xmlns:msink="http://schemas.microsoft.com/ink/2010/main" type="inkDrawing" rotatedBoundingBox="6801,2740 6917,10713 6809,10714 6694,2742" semanticType="callout" shapeName="Other">
            <msink:sourceLink direction="with" ref="{AEF2D025-C50D-47F0-80D8-2B914A1DC9DC}"/>
          </msink:context>
        </emma:interpretation>
      </emma:emma>
    </inkml:annotationXML>
    <inkml:trace contextRef="#ctx0" brushRef="#br0">31 0 837 0,'-8'12'230'16,"-2"-11"71"-16,4 7-238 15,-1-6 0-15,5 1-15 16,1-1-1-16,-1 6-15 0,4 2-3 16,-1 1-12-1,1 8-1-15,3-1-3 0,3 10 3 16,-1-2-4-16,-1 16 2 15,-1-3-6-15,1 16 1 16,-7 0-3-16,4 21 1 16,2-7-2-16,1 8-2 15,2-2 0-15,4 4-1 16,-4-7 0-16,-2 11 0 16,1-9 2-16,-2 4 2 15,-4-7 0-15,8 6 2 16,-3-19 0-16,-4 13 4 15,3 2 1-15,-1 7 0 16,-7-4 0-16,-3 17-2 16,7-11-5-16,-6-2-1 0,4-9-3 15,1-3 2-15,3-16 2 16,2 7 2-16,0-4 0 16,0 14 2-16,-2-4-1 15,0 18 0-15,-3-10 0 16,3 8 4-16,-8-10 1 15,4 9 2-15,-2-9-4 16,-7 10 0-16,2-11-5 16,8 10-1-16,-3-12-3 15,-2 10 2-15,8-10-1 0,-3 14 0 16,3-12 0-16,-1 15-2 16,1-8 1-16,-6 17-1 15,3-9 1-15,-7 10 0 16,4-10 3-16,-3 9 2 15,7-16-1-15,-2 6 2 16,4-11-2-16,-5 11-1 16,-1-11-1-16,0 15 0 15,3-7 0-15,-4 10 0 16,6-7-2-16,1 10 0 16,-1-9-1-16,3 7 0 15,-2-4-2-15,0 6 1 16,4-8 1-16,-4 5 0 15,0-15 0-15,5 10 1 16,-1-10 0-16,-4 10 0 0,2-5-1 16,5 13 1-16,-4-8 0 15,-6 10 1-15,2-17 1 16,-2 12-1-16,-3-13 1 16,-1 6 0-16,8-16-1 15,-6 10 1-15,2-13-1 16,-3 7 1-16,-1-11-2 0,1 7 1 15,8-6-2 1,-5 6 0-16,2-13-1 0,-2 12 2 16,-2-7-3-16,-1 6 1 15,1-6 0-15,2 12 0 16,2-12 0-16,-1 8 0 16,1-13 1-16,1-2-1 15,-3-14 1-15,4-1 0 16,-4-19-1-16,3 2 3 15,-2-1 0-15,6-1-1 16,-9-3 0-16,2 9 0 16,-1-6-1-16,1 4-1 15,0-4 0-15,3 2 0 16,0-6-2-16,-3-2-1 16,2-7 2-16,-5 1 4 15,-2-1 0-15,1 1 3 16,4 1 1-16,-1 10-4 15,-1 1-4-15,9 6 2 0,-4 5-1 16,2 3 1-16,-2-5 1 16,2-6 0-16,-8-7 0 15,8-5-3-15,-9-9 0 16,-2-6-1-16,4 0 1 16,-4 1 1-16,-4-6-16 15,10-2-76-15,-2 6 246 0,10-7-614 16,-4-5 208-16</inkml:trace>
  </inkml:traceGroup>
</inkml:ink>
</file>

<file path=ppt/ink/ink43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31:42.086"/>
    </inkml:context>
    <inkml:brush xml:id="br0">
      <inkml:brushProperty name="width" value="0.09333" units="cm"/>
      <inkml:brushProperty name="height" value="0.09333" units="cm"/>
      <inkml:brushProperty name="color" value="#ED1C24"/>
      <inkml:brushProperty name="fitToCurve" value="1"/>
    </inkml:brush>
    <inkml:brush xml:id="br1">
      <inkml:brushProperty name="width" value="0.09333" units="cm"/>
      <inkml:brushProperty name="height" value="0.09333" units="cm"/>
      <inkml:brushProperty name="fitToCurve" value="1"/>
    </inkml:brush>
  </inkml:definitions>
  <inkml:traceGroup>
    <inkml:annotationXML>
      <emma:emma xmlns:emma="http://www.w3.org/2003/04/emma" version="1.0">
        <emma:interpretation id="{DA02F6E8-A85C-49C5-9569-A83EAC03045D}" emma:medium="tactile" emma:mode="ink">
          <msink:context xmlns:msink="http://schemas.microsoft.com/ink/2010/main" type="writingRegion" rotatedBoundingBox="20545,6453 20688,11691 19781,11716 19638,6478"/>
        </emma:interpretation>
      </emma:emma>
    </inkml:annotationXML>
    <inkml:traceGroup>
      <inkml:annotationXML>
        <emma:emma xmlns:emma="http://www.w3.org/2003/04/emma" version="1.0">
          <emma:interpretation id="{1D7E7217-38F5-4F57-B1FF-467F12768312}" emma:medium="tactile" emma:mode="ink">
            <msink:context xmlns:msink="http://schemas.microsoft.com/ink/2010/main" type="paragraph" rotatedBoundingBox="20545,6453 20688,11691 19781,11716 19638,6478" alignmentLevel="1"/>
          </emma:interpretation>
        </emma:emma>
      </inkml:annotationXML>
      <inkml:traceGroup>
        <inkml:annotationXML>
          <emma:emma xmlns:emma="http://www.w3.org/2003/04/emma" version="1.0">
            <emma:interpretation id="{61C41AE8-9274-4E08-A0A7-3BC29CAD543F}" emma:medium="tactile" emma:mode="ink">
              <msink:context xmlns:msink="http://schemas.microsoft.com/ink/2010/main" type="line" rotatedBoundingBox="20545,6453 20688,11691 19781,11716 19638,6478"/>
            </emma:interpretation>
          </emma:emma>
        </inkml:annotationXML>
        <inkml:traceGroup>
          <inkml:annotationXML>
            <emma:emma xmlns:emma="http://www.w3.org/2003/04/emma" version="1.0">
              <emma:interpretation id="{1982C293-71C0-42AE-8AE4-B1297A8C1192}" emma:medium="tactile" emma:mode="ink">
                <msink:context xmlns:msink="http://schemas.microsoft.com/ink/2010/main" type="inkWord" rotatedBoundingBox="20137,6464 20191,8447 19692,8461 19638,6478">
                  <msink:destinationLink direction="with" ref="{6B6BA7DB-2CBE-46B7-8744-C4A3CA382763}"/>
                </msink:context>
              </emma:interpretation>
              <emma:one-of disjunction-type="recognition" id="oneOf0">
                <emma:interpretation id="interp0" emma:lang="" emma:confidence="1">
                  <emma:literal/>
                </emma:interpretation>
              </emma:one-of>
            </emma:emma>
          </inkml:annotationXML>
          <inkml:trace contextRef="#ctx0" brushRef="#br0">8 322 374 0,'-3'21'241'0,"0"-1"-16"0,0-1-37 16,0-4-90-16,1-5-9 16,0-4-24-16,1-4-20 15,2-9-39-15,4-9-196 16,-2-3-79-16,5-19-59 15</inkml:trace>
          <inkml:trace contextRef="#ctx0" brushRef="#br0" timeOffset="-3648.187">-13 407 472 0,'0'-2'277'0,"0"2"-10"15,2-6-109-15,0 1-43 16,-2 6-50-16,0-5-7 16,3-5-21-16,-1 8 4 0,-2-6-10 15,0-4 7-15,0 8-2 16,-2 1 2-16,0 2-4 16,2 3 0-16,-3-3-11 15,1 8-5-15,2 2-8 16,-3-5-1-16,3 0-5 15,2 6-2-15,-1-9 1 0,-1-2 0 16,0-5 1-16,2 7 3 16,0-7 3-1,-2-3 2-15,1 0 2 0,1 4-1 16,1-1-3-16,-4-1 1 16,1 6-3-16,1 0-3 15,-1 5-1-15,-1-2-1 16,1 5-2-16,0 4 0 15,-4 0 1-15,4 0 1 16,2-2 0-16,-2-4-1 16,-2-1 0-16,6-7 3 15,-4-1 2-15,0-7 3 16,1 1 1-16,4-9 4 16,-3 5-4-16,-1-2 0 15,1 5-2-15,-2 7 2 16,-3 5-5-16,3 3 2 0,-2 3-3 15,-3 8-1-15,2 3 0 16,-2 6 1-16,0-1-1 16,0 0 1-16,5-6-2 15,0-5 1-15,5-9-1 16,-2-8 4-16,2-5 0 16,-1-11 6-16,0 1 1 15,0-2 2-15,0 3-4 16,-4 3 4-16,2 9-3 15,-2 4-2-15,-2 5 0 0,-1 4 2 16,-2 6-6-16,-1 6-1 16,1 1 0-16,-1 2-2 15,1 4 0-15,3-8 0 16,0-8-3-16,2-7 0 16,4-6 0-16,-1-12 0 15,0-3 1-15,5-6 3 16,-4 3-1-16,0-3 0 15,-4 11 0-15,0 1-1 16,-3 12-7-16,0 0 2 16,1 10-1-16,1 0 2 15,-3 8 0-15,0-4 5 16,4 2-1-16,-4-4 0 16,3-4-2-16,2-8-2 0,3-2-2 15,0-12 1-15,1-3 0 16,2-2 2-16,-1-5 3 15,-4-4 2-15,-1 9-2 16,-1 1 0-16,-1 6-2 16,1 6-6-16,-2 8 1 15,1 4 0-15,-1 9 0 16,-1 4 1-16,0 2 6 0,-1 0 0 16,3 0-1-16,-3-6 1 15,4-5-1 1,0-4-2-16,0-6 0 0,4-11-2 15,1-2 2-15,-1-11 1 16,4-4 3-16,-1 2 0 16,-1 8 2-16,-1 0-2 15,-1 10-2-15,-4 7-5 16,-2 4-1-16,-3 5-1 16,0 7 1-16,-1 4 2 15,-2 4 5-15,3 6 1 16,-2-3 0-16,1-2 0 15,3-4-2-15,1-7 0 16,2-12-2-16,5-6-1 16,-2-9 0-16,4-9 3 0,-1 0 1 15,-3-1 2-15,0 0 2 16,-1 9-3-16,-2 9-2 16,-2 2-9-16,2 6-1 15,0 8-1-15,-3 9 1 16,-3 6 3-16,-1-3 8 15,-1 11 0-15,-2-7 1 16,4-5 0-16,3-5-2 16,1-5-2-16,4-9-1 15,1-4-2-15,-1-11 0 0,2-4 5 16,0-1 1-16,1-2 2 16,-4 4 2-16,2 6-4 15,-3 10-7-15,-1 3-2 16,-2 6-3-16,-2 7 2 15,-2 0 2-15,2 4 6 16,0-3 1-16,2 1 3 16,2-8-2-16,-1-5-2 15,2-2-1-15,-2-5-6 16,2-2-4-16,2-5-8 16,-2 0-1-16,0-3 1 15,2 3 4-15,-2 1 2 16,-2 3 7-16,2 5-2 15,0 0-3-15,-2-2-2 16,2 4 1-16,-3-2 4 16,5-2 4-16,1 5 3 0,-3 2 2 15,-2-3 1-15,6 1-2 16,-6 0-20-16,2 0-22 16,2-4-30-16,-4-1-346 15,0 9 83-15</inkml:trace>
          <inkml:trace contextRef="#ctx0" brushRef="#br0" timeOffset="4400.951">-11 378 491 0,'-2'0'189'0,"-1"0"15"16,3-4-101-16,0 8-25 15,0-6 11-15,0 2 1 16,2-2-7-16,-2-3-12 16,-2-1-33-16,1 3-20 15,-1-5-4-15,0 4 9 0,4 8-4 16,-2-3 5-16,0-1-2 16,0 5 0-16,-2-7-5 15,2 2 2-15,0 2-5 16,0 1 5-16,0-1-7 15,2 4 3-15,-2-4-2 16,-2 1 5-16,1 2-4 16,1-2 5-16,1-4-6 15,-2 1 4-15,1-2-7 16,0-3 7-16,0 7 1 16,0 0 8-16,0-1 3 15,0-2 5-15,0 4-5 16,-2-5-1-16,0 2-7 15,2 5 2-15,0 0-2 16,-1-2 6-16,1 4-7 0,0-6 6 16,-2 1-10-16,1 3 1 15,1-4-10-15,0 4 5 16,0 3-9-16,0 0 8 16,-2 4-8-16,2-1 7 15,-2 0-6-15,2-2 6 16,-1-1-6-16,-3 1 6 15,4 0-6-15,-1 0 8 16,-1 4-7-16,4-1 9 0,-4-3-3 16,2 3 7-16,-1-4-4 15,-3 0 7-15,3 0-9 16,-3-1 4-16,1-1-10 16,2 2 3-16,-1-1-8 15,-1 2 5-15,1 1-8 16,0-2 9-16,2 0-9 15,-1 2 7-15,1-3-7 16,-2 1 7-16,2 3-8 16,-1-3 7-16,1-1-7 15,-2 1 8-15,2 0-9 16,-2 2 9-16,2 1-9 16,-1 0 9-16,1 2-9 15,0-1 8-15,0-3-8 16,0-1 8-16,0 1-7 15,0-3 8-15,0 2-8 0,0 0 6 16,0 4-6-16,-2-4 6 16,4 1-6-16,-4 1 7 15,2-2-6-15,-1-1 6 16,1 4-7-16,0-3 8 16,0 4-9-16,0-1 9 15,0 0-9-15,1-6 9 0,-2 3-10 16,1-1 10-16,0 4-9 15,-2-1 9 1,0 0-9-16,2 3 8 0,0-2-8 16,-1-8 10-16,1 2-11 15,0 1 11-15,1-1-10 16,-2-1 9-16,1 2-9 16,-2-1 9-16,2 3-9 15,-3-1 9-15,3-1-8 16,0 1 8-16,-2 2-8 15,4 1 9-15,-2-2-9 16,1 5 8-16,-2 3-9 16,1-3 9-16,-2-1-9 15,2-1 8-15,-3 2-7 16,3-7 8-16,0 6-8 16,0-7 8-16,-2 4-8 15,2-2 8-15,-1 1-8 0,1 2 8 16,-2 3-9-16,4 0 9 15,-2 3-9-15,0-2 7 16,-2 3-6-16,2-3 7 16,-2 4-8-16,-1-5 9 15,0 2-8-15,1-1 8 16,2 1-9-16,-3-4 8 16,5 5-7-16,-4 1 6 15,0-3-6-15,2 3 7 0,-1-1-8 16,-1-3 8-16,2 5-8 15,-1-4 7-15,1 4-7 16,-2 0 8-16,2 1-8 16,-3-4 9-16,1 8-9 15,0-4 9-15,-1-1-9 16,2 0 9-16,-1 1-9 16,-1-4 10-16,0-7-11 15,3 5 9-15,-2-7-8 16,0 1 10-16,1-6-10 15,1 3 9-15,-2-1-9 16,0 2 9-16,2 0-9 16,-1 0 8-16,-1-1-6 15,1-2 7-15,1 5-9 16,-2-4 10-16,0 5-10 0,2-3 9 16,-1 3-10-16,-3-2 10 15,1-1-9-15,3-5 10 16,0 3-7-16,2-3 12 15,-1-1-4-15,1 2 10 16,-4 1-5-16,2-2 7 16,0 2-7-16,-1-2 4 15,1 0-9-15,0 0 6 16,0 1-10-16,0 1 4 0,-2-2-7 16,2-2 7-16,0 2-10 15,0 0 10-15,2 0-9 16,-2 2 7-16,0 0-8 15,0-1 8-15,-2-4-9 16,1 1 10-16,4 2-10 16,-3-1 9-16,0-1-7 15,0 5 10-15,0-4-10 16,0 1 9-16,0 0-9 16,-2-2 8-16,2 4-11 15,0-2 10-15,0-5-10 16,-1 3 10-16,2 1-10 15,-1-4 10-15,-1 5-10 16,1 5 10-16,0-9-9 0,0 8 10 16,1-3-10-16,-1-4 8 15,-1-2-8-15,1 8 8 16,0-4-8-16,-4-1 10 16,6 2-10-16,-2 2 9 15,0-5-44-15,-3 1-57 16,8 13-423-16,-7 5 84 15</inkml:trace>
          <inkml:trace contextRef="#ctx0" brushRef="#br1" timeOffset="-181580.999">36 66 505 0,'0'-3'384'16,"-2"-2"-54"-16,-2 0-49 15,-1 0-139-15,0 2-29 16,-2 3-33-16,2 3-16 16,2 4-22-16,0 6-14 15,3 1-12-15,0 4-9 16,2-2 1-16,1-1-5 16,3-4 2-16,1-4-4 15,1-7 6-15,3-7-2 16,-3-1 6-16,1-8-2 15,-3-2 3-15,1-1-5 16,-4 2 1-16,-3 1-6 0,-3 5 3 16,-2 6-2-16,-2 5 4 15,-4 7-6-15,-1 4 4 16,1 3-5-16,1 4 2 16,4 2-4-16,3-4 6 15,1 0-6-15,5-4 5 16,0-6-5-16,1-4 7 0,2-7-4 15,4-7 8-15,3-7-4 16,-2-2 5-16,2-7-6 16,-3 4 3-16,-4 1-7 15,-4 12 5-15,-4 1-6 16,-2 9 5-16,-3 4-7 16,1 3 5-16,-6 4-5 15,3 1 6-15,-1 2-7 16,0 0 7-16,2-1-3 15,3-4 3-15,2-5-5 16,1-1 6-16,2-2-5 16,0-4 6-16,3-2-4 15,-1-4 4-15,3-3-4 16,1 2 3-16,-1 0-5 16,-3 2 4-16,1 8-8 15,-1 1 6-15,-4 1-7 0,-1 4 5 16,1 2-3-16,-3-1 5 15,-1 2-3-15,1-1 2 16,-1-2-84-16,1-5-208 16,5-3-138-16,1-2-105 15</inkml:trace>
          <inkml:trace contextRef="#ctx0" brushRef="#br0" timeOffset="2205.9933">20 270 916 0,'-7'4'277'0,"2"-1"50"15,2 2-237-15,3 0-67 0,-1 1-10 16,1 2-5-16,0-3 0 15,1 3-8-15,1-1 5 16,-1-1-6-16,3-7 6 0,-4-4-4 16,1-2 5-16,3 1-7 15,-3-9 6-15,4 1-3 16,0-1 4-16,-2-1-3 16,0 1 7-16,-4 7-3 15,1 6 2-15,-5 2-6 16,5 5 2-16,-2 8-5 15,-1 0 5-15,1 8-5 16,2-3 8-16,-3 7-5 16,0-8 6-16,0 0-9 15,3-9 5-15,0 0-8 16,-4-10 5-16,6-4-9 16,3 1 5-16,-2-5-3 15,-1-1 9-15,3-1-6 16,-4 1 9-16,-2 5-7 15,1 2 0-15,0 4-7 0,-4 8 5 16,4 2-6-16,-3 5 10 16,0-6-3-16,-2 3 8 15,3-4-6-15,1-2 6 16,-1-4-5-16,1 3 6 16,1-2-1-16,-4-4 11 15,3-3-5-15,-1 1 6 16,2 3-6-16,2 0 2 0,-2 0-10 15,1-2 4-15,-1 4-8 16,0-2 4-16,0-2-9 16,-1 2 6-16,1 5-8 15,0-3 8-15,0 3-7 16,0-4 10-16,3-1-7 16,-3 2 7-16,-2 0-6 15,2-1 7-15,-1 1-9 16,-1 1 7-16,2-4-7 15,-1-1 7-15,2-5-15 16,-2 4 1-16,2 3-15 16,-1 2-2-16,2-5-21 15,-4 7 4-15,2-2-191 16,-1 0-114-16,-1 7-25 16</inkml:trace>
          <inkml:trace contextRef="#ctx0" brushRef="#br0" timeOffset="-120.1901">-40 264 337 0,'1'3'295'0,"1"5"-24"0,-2 4-48 15,3-1-55-15,-3 4-63 16,4-2-22-16,-3-4-44 16,1-1-16-16,-2-3-15 15,3-1-3-15,-3 2-4 0,2-8-12 16,-1-1-19-16,4-3-101 16,-2-7-116-16,2-8-64 15,-1 1-106-15</inkml:trace>
          <inkml:trace contextRef="#ctx0" brushRef="#br0" timeOffset="1295.3158">13 280 598 0,'2'-8'255'15,"-2"15"3"-15,2-11-137 16,-2 1-79-16,1 8-18 16,1 0-4-16,-2-4 8 15,1-4 11-15,-2 8 3 0,-2-3 5 16,-1-4-9-16,3 5-13 16,-4 9-15-16,3-6-4 15,1 9-8-15,-3 1 8 16,1 5-3-16,2-5 9 15,-1 5-9-15,-1-9-19 16,3 9-299-16,-4-7 88 16</inkml:trace>
          <inkml:trace contextRef="#ctx0" brushRef="#br0" timeOffset="63364.0393">60 288 403 0,'0'-9'335'0,"-1"7"-50"0,-2 2-99 16,-4 8-35-16,1 0-94 15,1 13-28-15,-3-8-29 16,3 5-283-16,3-3-8 16,0 6-98-16</inkml:trace>
          <inkml:trace contextRef="#ctx0" brushRef="#br0" timeOffset="19283.793">4 352 614 0,'-7'1'193'0,"2"12"56"16,0 2-156-16,1 6-8 0,-3 0-8 16,1 8 4-1,2 0-23-15,1 10-9 16,0-6-18-16,1 4-5 0,2-1-11 15,0 11 3-15,2 0-4 16,-1 14 5-16,-1 4-3 16,2 8 2-16,-2-5-6 15,0 12-2-15,-2-12-4 0,1 7 5 16,1-6 0-16,1 8 2 16,1-9 1-16,0 5-1 15,1-7-7-15,-1-7-1 16,-2-14-3-16,0-1 13 15,-4-9 3-15,-2 3 3 16,1-1 1-16,-3 5 1 16,0-6-14-16,1-4-3 15,1-9-3-15,1-5 1 16,0-10 2-16,2-5 10 16,3-3 3-16,-2-1 0 15,4-1-1-15,-1 4-1 16,1-2-10-16,1 1-2 15,1-1 0-15,2 0 0 16,0-1-16-16,6-4-388 0,-4-5 126 16</inkml:trace>
          <inkml:trace contextRef="#ctx0" brushRef="#br0" timeOffset="63803.3847">13 433 593 0,'-3'34'216'0,"-5"16"39"16,5 10-159 0,0 21-15-1,1 0-25 1,0 17-13-16,4-9-21 0,0 13-4 16,1-14-10-16,-3 6-1 0,-2-13-3 0,1 8 1 15,1-13-3-15,-2 7-1 0,0-9-7 16,2 12-177-16,-3-9-99 15,-3 13-31-15</inkml:trace>
          <inkml:trace contextRef="#ctx0" brushRef="#br1" timeOffset="93818.4698">49 449 445 0,'-10'40'118'15,"1"4"43"-15,2-6-133 16,1 4 1-16,2-10-13 16,6 10 0-16,0 0-11 0,-2 9-81 15,3 1-88-15,-5 22 1 16</inkml:trace>
          <inkml:trace contextRef="#ctx0" brushRef="#br0" timeOffset="9217.2269">-191 1813 575 0,'0'3'290'15,"2"-1"12"-15,-1 3-111 16,4 0-62-16,-2-1-13 16,2 0-29-16,-2-1-13 15,1 0-16-15,-3-3-7 16,3 2-3-16,0-1-5 0,1-4-1 16,2-5-4-16,1-3-1 15,3-2-14-15,-3 1-2 16,0-2-8-16,-3 7 2 15,0 4-7-15,-6 0 7 16,1 1-8-16,0 5 8 16,0-1-10-16,-2 0 7 0,0-1-8 15,1-1 8-15,-6-3-4 16,1 8 11-16,-7-5-6 16,-2 2 7-16,-8 6-4 15,-1-2 5-15,0-1-10 16,1 1 7-16,2 6-11 15,5-7 5-15,4 1-13 16,4-3 7-16,7 2-12 16,4-1 8-16,13 4-10 15,5 0 9-15,8 1-9 16,4-2 10-16,11-4-9 16,-2-8 9-16,8-4-8 15,-3-9 10-15,0-2-7 16,-13 1 9-16,-5-4-7 15,-14 12 9-15,-5 6-10 16,-7 3 8-16,-5 9-10 16,-4 3 9-16,-10-1-7 15,-7 3 11-15,-13 10-7 0,-1-7 10 16,-10 6-8-16,3-5 6 16,-3 0-8-16,3-6 9 15,1 0-4-15,13-2 12 16,3-1-7-16,11-7 9 15,4-2-13-15,9 0 0 16,1-7-15-16,7-1 6 0,16-6-8 16,7 1 10-16,12-4-5 15,3 4 9-15,12 0-7 16,-8 9 6-16,1-1-7 16,-7 7 7-16,-9 2-8 15,-12 1 7-15,-10 2-8 16,-9 2 5-16,-10 1-4 15,-8 3 9-15,-10 5-6 16,-6-1 10-16,-11 4-6 16,-1-1 6-16,-7 0-10 15,8 0 8-15,-3-5-9 16,10 0 8-16,6-5-8 16,7-3 9-16,8-5-11 15,4 0 9-15,9-5-14 16,5 2 6-16,14-4-7 15,-2-1 10-15,22 0-9 0,8 0 14 16,9 0-7-16,-4-2 7 16,10-3-10-16,-12-5 8 15,-4 2-7-15,-13-2 8 16,-3 4-8-16,-11 2 10 16,-6 9-9-16,-8 3 8 15,-9 2-10-15,-7 1 6 16,-7 7-6-16,-5 1 7 0,-7 0-5 15,-1 4 9-15,-5 1-6 16,3-1 6-16,-4-1-8 16,6-1 7-16,-3-3-7 15,12-2 7-15,4-3-8 16,11-2 9-16,2-1-11 16,7 1 7-16,6-3-13 15,1 0 7-15,12-6-11 16,5-4 9-16,16-5-12 15,-2-6 4-15,10-8-9 16,-10 5 10-16,2-4-10 16,-16 12 11-16,-4 3-1 15,-12 6 10-15,-2 2-9 16,-7 5 11-16,-4 5-8 16,-1 0 10-16,-6 7-7 0,-2-3 11 15,-6 11-7-15,2-6 10 16,-7 6-7-16,3-1 6 15,-4 4-7-15,4-5 7 16,-1-2-9-16,4-3 17 16,6-3-111-16,4-7 289 15,20-3-665-15,7-5 215 16</inkml:trace>
        </inkml:traceGroup>
        <inkml:traceGroup>
          <inkml:annotationXML>
            <emma:emma xmlns:emma="http://www.w3.org/2003/04/emma" version="1.0">
              <emma:interpretation id="{943C2351-ED9D-470B-96AA-AAC9CBA1E493}" emma:medium="tactile" emma:mode="ink">
                <msink:context xmlns:msink="http://schemas.microsoft.com/ink/2010/main" type="inkWord" rotatedBoundingBox="20609,8775 20688,11691 19871,11714 19791,8798"/>
              </emma:interpretation>
              <emma:one-of disjunction-type="recognition" id="oneOf1">
                <emma:interpretation id="interp1" emma:lang="" emma:confidence="1">
                  <emma:literal/>
                </emma:interpretation>
              </emma:one-of>
            </emma:emma>
          </inkml:annotationXML>
          <inkml:trace contextRef="#ctx0" brushRef="#br1" timeOffset="94224.465">-108 2329 328 0,'-5'84'194'0,"2"-16"-21"16,6-1-50 0,5-15-102-16,-2-12-173 0,3-20 33 15</inkml:trace>
          <inkml:trace contextRef="#ctx0" brushRef="#br1" timeOffset="94483.1959">-90 2757 447 0,'-7'50'154'15,"-1"7"50"-15,1-8-103 0,3 6-1 16,0-13-16 0,1 2 10-16,3-2-40 0,-2 3-8 15,2-4-26-15,-1 8 17 16,2-7-5-16,-2 11 19 16,1-4-6-16,0 8 6 15,-2-2-22-15,-1 8 2 16,1-11-22-16,-1-2 4 15,-2-11-11-15,4-1 7 16,-3-16-10-16,1 3 11 16,-2-1-5-16,2 0 18 15,0-4-4-15,-2 2 11 16,2-2 3-16,-2-1-7 16,2 2-20-16,-4 4 5 15,4-4-12-15,1 14 1 16,-1 0 4-16,-2 0 12 0,3 3-7 15,-1-1 10-15,0-13-12 16,0-4 7-16,3-9-11 16,-2-3 7-16,1-3-9 15,-1-12 151-15,2-7-525 16,8-12 223-16</inkml:trace>
          <inkml:trace contextRef="#ctx0" brushRef="#br1" timeOffset="96636.7534">502 4191 819 0,'6'-16'323'16,"-6"1"54"-16,2 13-202 15,-4 2-14-15,-1 5-42 16,-9 15-14-16,3 9-43 16,-12 16-20-16,-4 14-29 15,-6 17-3-15,4-3-3 16,-10 3 2-16,4-8 3 0,2-9 8 15,5-17 0-15,2-21 1 16,8-3-2-16,6-17 2 16,7-4-8-16,9-26-3 15,4 0-2-15,11-31-8 16,0-5-12-16,7-11-5 16,-5 14 1-16,-2 5-1 15,-8 22 6-15,-2 9 6 16,-5 14 4-16,-4 7-9 15,-2 12-2-15,2 4-1 16,1 4 1-16,0 9 0 16,4-3 7-16,-2-1 3 15,3-1 1-15,5 4-1 16,1-9 2-16,1 16 0 0,3-4 0 16,-2-2 0-16,-3-1 2 15,-2-4-2 1,-1-8 2-16,-2-2 0 0,-1-3-1 15,-4-6 3-15,-2-2 2 16,-4 1 16-16,0-4 3 16,-7-3 5-16,-3-4-3 15,-5-4-1-15,2-2-16 16,-8-4-5-16,1-3-3 0,-4-1-6 16,4 9-2-16,-8-5-1 15,8 13-2-15,1 4-6 16,7 6 5-16,-1 3-1 15,9 7 1-15,-1 4 0 16,3 1 4-16,5 5 0 16,2-2 2-16,4 4-1 15,9-3 2-15,6 4 1 16,-3-5 0-16,14 6-2 16,-4-11 2-16,6-2 0 15,3-7 0-15,10-2 1 16,-3-10-1-16,8-4-79 15,-3 3-372-15</inkml:trace>
          <inkml:trace contextRef="#ctx0" brushRef="#br1" timeOffset="95461.2934">180 4312 929 0,'-9'30'370'0,"-9"0"30"0,-6 16-178 16,-2 4-121-16,-7 10 19 16,7-3-18-16,-3 13-15 15,5-12-29-15,3 5-18 16,6-16-30-16,4 5-6 16,4-24-1-16,5-2-1 15,2-10 0-15,0 5 1 16,0-5-9-16,-3 7-31 15,-2 3-19-15,-1 11-40 16,-2 2-27-16,0 3-33 16,3-1 49-16,-3-5-328 15,8-15 119-15</inkml:trace>
          <inkml:trace contextRef="#ctx0" brushRef="#br1" timeOffset="95181.5221">-150 4374 1082 0,'-2'-2'310'0,"0"2"91"16,4 7-301-16,0 6-3 15,1 1-12-15,3 14 7 16,1 3-20-16,2 11-5 16,0 0-23-16,4 5-15 15,-2-1-17-15,0-9-3 16,2-11-5-16,0-7 2 15,-1-6-1-15,2-26 2 16,2-3-4-16,5-13-76 0,2-10-55 16,5-14-356-1,-4 5 21-15</inkml:trace>
        </inkml:traceGroup>
      </inkml:traceGroup>
    </inkml:traceGroup>
  </inkml:traceGroup>
</inkml:ink>
</file>

<file path=ppt/ink/ink44.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7:39:56.54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3D2682C-DC08-4790-A0F0-60C13463BD83}" emma:medium="tactile" emma:mode="ink">
          <msink:context xmlns:msink="http://schemas.microsoft.com/ink/2010/main" type="writingRegion" rotatedBoundingBox="14902,12210 14917,12210 14917,12225 14902,12225"/>
        </emma:interpretation>
      </emma:emma>
    </inkml:annotationXML>
    <inkml:traceGroup>
      <inkml:annotationXML>
        <emma:emma xmlns:emma="http://www.w3.org/2003/04/emma" version="1.0">
          <emma:interpretation id="{E928D236-31F6-4ADD-9E86-251191E27925}" emma:medium="tactile" emma:mode="ink">
            <msink:context xmlns:msink="http://schemas.microsoft.com/ink/2010/main" type="paragraph" rotatedBoundingBox="14902,12210 14917,12210 14917,12225 14902,12225" alignmentLevel="1"/>
          </emma:interpretation>
        </emma:emma>
      </inkml:annotationXML>
      <inkml:traceGroup>
        <inkml:annotationXML>
          <emma:emma xmlns:emma="http://www.w3.org/2003/04/emma" version="1.0">
            <emma:interpretation id="{80812FCD-67A9-4D33-BF31-44E8D74547F9}" emma:medium="tactile" emma:mode="ink">
              <msink:context xmlns:msink="http://schemas.microsoft.com/ink/2010/main" type="line" rotatedBoundingBox="14902,12210 14917,12210 14917,12225 14902,12225"/>
            </emma:interpretation>
          </emma:emma>
        </inkml:annotationXML>
        <inkml:traceGroup>
          <inkml:annotationXML>
            <emma:emma xmlns:emma="http://www.w3.org/2003/04/emma" version="1.0">
              <emma:interpretation id="{57FBCDC9-20EB-428E-A34F-25EEB02B69DE}" emma:medium="tactile" emma:mode="ink">
                <msink:context xmlns:msink="http://schemas.microsoft.com/ink/2010/main" type="inkWord" rotatedBoundingBox="14902,12210 14917,12210 14917,12225 14902,12225"/>
              </emma:interpretation>
              <emma:one-of disjunction-type="recognition" id="oneOf0">
                <emma:interpretation id="interp0" emma:lang="" emma:confidence="1">
                  <emma:literal/>
                </emma:interpretation>
              </emma:one-of>
            </emma:emma>
          </inkml:annotationXML>
          <inkml:trace contextRef="#ctx0" brushRef="#br0">2473 356 0,'0'0'31</inkml:trace>
        </inkml:traceGroup>
      </inkml:traceGroup>
    </inkml:traceGroup>
  </inkml:traceGroup>
</inkml:ink>
</file>

<file path=ppt/ink/ink44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8:45.58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E1F41DA-4251-41CD-8D0C-63BE90FB0384}" emma:medium="tactile" emma:mode="ink">
          <msink:context xmlns:msink="http://schemas.microsoft.com/ink/2010/main" type="inkDrawing" rotatedBoundingBox="16956,10251 23196,2920 23257,2972 17017,10303" semanticType="callout" shapeName="Other">
            <msink:sourceLink direction="with" ref="{D69BDA17-113A-4BFB-937B-8D931EF3671F}"/>
            <msink:sourceLink direction="with" ref="{CC85A946-2D54-4BA9-BCFD-75FFDF4C1CB6}"/>
          </msink:context>
        </emma:interpretation>
      </emma:emma>
    </inkml:annotationXML>
    <inkml:trace contextRef="#ctx0" brushRef="#br0">17 7286 912 0,'-10'4'223'16,"0"-6"85"-16,9-1-266 16,1-5-11-16,4 1-9 15,8-7-3-15,-6 1-6 16,9 3 6-16,-7 3-1 16,2-6 2-16,-1 7-5 0,3-4-2 15,-3-3-6-15,9 7 0 16,-3-2-3-16,1-5 1 15,-1 5-2-15,1-9 4 16,-1-5 0-16,7-3 5 16,-2 3 1-16,6-16 1 15,-2 7-3-15,7-6-1 16,-5 0-5-16,6-5-1 16,-1 4-2-16,6-5-1 15,-1 2 0-15,6 2-1 16,-3 3 0-16,7-4 0 15,-11 7 0-15,6-9 0 16,-9 3 1-16,7-9-1 16,-3 1 0-16,9-13 2 15,-1 9-2-15,3-9 2 16,-2 12-1-16,-1-6 1 16,-6 10-2-16,5-3 1 0,-5 5-1 15,5-3 0-15,-2 6-1 16,6-7 2-16,-6 4-1 15,2-3 1-15,-9-4-1 16,7-6 1-16,-7 8 0 16,10-8-1-16,-4 3 0 15,14-2 1-15,-10 4-1 16,3-5 0-16,-7 3 0 0,6 2 0 16,-9 4 0-16,12-6 0 15,-1 5 0-15,6-8 0 16,-7 0 0-16,2-3 0 15,-6 3-1-15,6-5 2 16,-5 8-1-16,4-7 1 16,1 9-1-16,1-8 1 15,-6 9-1-15,5-3 1 16,-7 3-1-16,7-9 1 16,-4 8-2-16,9-7 2 15,-14 8-2-15,4-11 1 16,-3 12-1-16,6-14 1 15,-8 7 0-15,11-13 1 16,-2 14-1-16,1-9 0 16,-7 8 0-16,7-10 1 0,-4 6-1 15,7-7 1-15,-8 6-1 16,11-5 1-16,-5 8-2 16,4-8 1-16,-4 7 0 15,12-13 0-15,-5 6 0 16,4-18 0-16,-2 7 1 15,10-13 0-15,-9 11-1 16,7-7 1-16,-5 16-1 16,4-8 1-16,-4 11-1 0,6-10 3 15,-5 9 1-15,10-7 1 16,-5-3 0-16,8-12 0 16,-3 5-3-16,12-12 0 15,-9 12-2-15,7-2 1 16,-12 16 0-16,13-26 0 15,-11 12 0-15,7-36 0 16,-2 13-1-16,9-10 1 16,-12 26-1-16,6-8 0 15,-13 35 1-15,8-24 0 16,-14 7-1-16,8-7 0 16,-12 14 0-16,10-14 0 15,-11 23 0-15,6-8 1 16,-11 13-1-16,8-13 0 15,-11 15 0-15,8-5 0 0,-15 17 0 16,8-1-1-16,-14 21 1 16,0 0 1-16,-15 5-1 15,-2 8-22-15,-16 10 179 16,-1 3-522-16,-12 5 211 16</inkml:trace>
  </inkml:traceGroup>
</inkml:ink>
</file>

<file path=ppt/ink/ink44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8:47.20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DA6F578-7A6E-4482-AAB1-EE817749AFF8}" emma:medium="tactile" emma:mode="ink">
          <msink:context xmlns:msink="http://schemas.microsoft.com/ink/2010/main" type="inkDrawing" rotatedBoundingBox="16684,3239 22975,9204 22858,9327 16567,3362" semanticType="callout" shapeName="Other">
            <msink:sourceLink direction="with" ref="{88CEE8B9-1FD4-4F04-8421-7B711FF7FBCD}"/>
          </msink:context>
        </emma:interpretation>
      </emma:emma>
    </inkml:annotationXML>
    <inkml:trace contextRef="#ctx0" brushRef="#br0">-5 0 779 0,'-4'-3'271'0,"3"-2"24"16,7 9-208-16,5 2-42 15,4 4-30-15,11 14-1 16,5-3 0-16,8 5 1 16,3 3-5-16,13 9-1 15,0-6-4-15,2 17-2 16,0-4-2-16,6 15 1 15,-5-8 0-15,6 8 0 16,-3-6 0-16,7 2-1 16,-3-7-1-16,12 9 1 0,-9 1 0 15,10 6 2-15,-5 0 1 16,9 9 2-16,-10 1-1 16,10 1 0-16,-4-8 0 15,8 4-1-15,-3-4-2 16,9-5-1-16,-12 0-1 15,9 17 1-15,-11-6 0 16,1 11 2-16,-11-9-1 16,12 5 1-16,-12-18-1 0,8 5-1 15,-6-13 0-15,5 10 0 16,-12-10-1-16,5 10 0 16,-8-8 2-16,-2 14 2 15,-6-7-1-15,8 12 2 16,-8-5 1-16,7 9 1 15,-4-10 0-15,6 7-1 16,-7-15 0-16,6 1 1 16,-7-12-3-16,3-3 0 15,-8-10 0-15,7 2 0 16,-6-4-1-16,0 8 0 16,-4-2-2-16,4 11-1 15,-5-1 1-15,4 7 0 16,-2-9 0-16,4 5 0 0,-6-8 0 15,3 7-1-15,-10-6 1 16,7 9 1-16,-7-7 1 16,7 5 3-16,0-8 2 15,9 4 1-15,-4-11-2 16,6 6-1-16,-1-9-2 16,6 8-1-16,-7-6-2 15,9 2-1-15,-9-4 1 16,7 7-1-16,-9-8 0 0,7 11 0 15,-6-2 0-15,11 5 1 16,-6-1-1-16,9 11 1 16,-6-5-1-16,12 12 1 15,-9-6-1-15,2 6 4 16,-5-7 1-16,5 8 2 16,-12-10 1-16,9 7 1 15,-4-5-3-15,11 4-1 16,-6-9-1-16,8 13-2 15,-3-10-1-15,4 7 0 16,-14-10-1-16,2 5 1 16,-10-18-1-16,2 5 1 15,-6-4 0-15,4 2 0 16,-5-6 0-16,4 6 1 16,-8-9-1-16,2 0 1 15,-9-4 1-15,4 1-29 16,-7-12-339-16,-12-7 104 15</inkml:trace>
  </inkml:traceGroup>
</inkml:ink>
</file>

<file path=ppt/ink/ink44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8:53.292"/>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C9B29E37-C015-4586-A5A1-34DD306876F7}" emma:medium="tactile" emma:mode="ink">
          <msink:context xmlns:msink="http://schemas.microsoft.com/ink/2010/main" type="writingRegion" rotatedBoundingBox="23261,2441 26681,1169 27944,4564 24524,5836">
            <msink:destinationLink direction="with" ref="{339B6C94-1C63-4ADB-AE03-88AE6D3FD129}"/>
          </msink:context>
        </emma:interpretation>
      </emma:emma>
    </inkml:annotationXML>
    <inkml:traceGroup>
      <inkml:annotationXML>
        <emma:emma xmlns:emma="http://www.w3.org/2003/04/emma" version="1.0">
          <emma:interpretation id="{EF205E77-A583-4A7F-AF41-F7651D76F1E6}" emma:medium="tactile" emma:mode="ink">
            <msink:context xmlns:msink="http://schemas.microsoft.com/ink/2010/main" type="paragraph" rotatedBoundingBox="23530,2341 26681,1169 27222,2625 24071,3798" alignmentLevel="1"/>
          </emma:interpretation>
        </emma:emma>
      </inkml:annotationXML>
      <inkml:traceGroup>
        <inkml:annotationXML>
          <emma:emma xmlns:emma="http://www.w3.org/2003/04/emma" version="1.0">
            <emma:interpretation id="{B5AAD80C-78B1-4211-8784-34FDCAD9C450}" emma:medium="tactile" emma:mode="ink">
              <msink:context xmlns:msink="http://schemas.microsoft.com/ink/2010/main" type="line" rotatedBoundingBox="23530,2341 26681,1169 27222,2625 24071,3798"/>
            </emma:interpretation>
          </emma:emma>
        </inkml:annotationXML>
        <inkml:traceGroup>
          <inkml:annotationXML>
            <emma:emma xmlns:emma="http://www.w3.org/2003/04/emma" version="1.0">
              <emma:interpretation id="{CC85A946-2D54-4BA9-BCFD-75FFDF4C1CB6}" emma:medium="tactile" emma:mode="ink">
                <msink:context xmlns:msink="http://schemas.microsoft.com/ink/2010/main" type="inkWord" rotatedBoundingBox="23530,2341 26681,1169 27222,2625 24071,3798">
                  <msink:destinationLink direction="with" ref="{AE1F41DA-4251-41CD-8D0C-63BE90FB0384}"/>
                </msink:context>
              </emma:interpretation>
              <emma:one-of disjunction-type="recognition" id="oneOf0">
                <emma:interpretation id="interp0" emma:lang="" emma:confidence="1">
                  <emma:literal/>
                </emma:interpretation>
              </emma:one-of>
            </emma:emma>
          </inkml:annotationXML>
          <inkml:trace contextRef="#ctx0" brushRef="#br0">1039-6456 1062 0,'-7'8'237'0,"-6"37"99"16,7 17-311-16,2 16-8 16,-2 3-1-16,4 18 6 15,7-36-2-15,3-16 1 16,-3-11-3-16,2-4 0 16,-3-19 1-16,-5-3 15 15,6-8 9-15,-5-6 23 16,3-4-1-16,2-6-1 15,4-14-18-15,-5-25-10 16,4-3-22-16,-3-47-4 16,0 7-4-16,-5 0-1 15,1 28-2-15,-2 6 0 0,-1 48-3 16,-1 1-3-16,-1 10-4 16,4 11-2-16,2 5-1 15,3 1 2-15,-2 1 4 16,10 35 1-16,-1-4 3 15,12-8 0-15,-1-38 0 16,12 0 3-16,-1-40 0 16,8-7 3-16,-7-3 0 15,0 33 1-15,-9-2-1 0,-6-1-1 16,-9 6-2-16,-8 11-6 16,-3 4-2-16,-5 11-3 15,-1 9-1-15,-5 3 2 16,-1 33 5-16,2 24 1 15,4 5 4-15,4 16 0 16,6 2-1-16,7-26 3 16,0-28 10-16,5-5-227 15,-4-19-224-15</inkml:trace>
          <inkml:trace contextRef="#ctx0" brushRef="#br0" timeOffset="-611.9375">515-6320 947 0,'16'-50'269'0,"-5"6"92"16,4 0-237-16,-7 36-19 15,0 11 9-15,-6-4-32 0,-1 6-20 16,-2 4-31-16,-4 45-8 16,-5 16-18-16,-6 38 0 15,-5 6 0-15,-4 9-1 16,3-35-1-16,-1-6 0 16,8-40-1-16,2 9 1 15,5-16-1-15,8 1-2 16,7-13 1-16,1 0-1 15,8-17 2-15,10-6 2 16,7-10 2-16,7-11 3 16,5-3 0-16,4-4-31 15,-7 2-53-15,-4 4-361 16,-14 12 70-16</inkml:trace>
          <inkml:trace contextRef="#ctx0" brushRef="#br0" timeOffset="213407.1739">2049-7152 1006 0,'5'-21'301'0,"-7"6"96"16,-1 7-265-16,0 2 14 16,-2 2-29-16,-6 8 5 15,-2 5-46-15,-9 17-15 16,-2 5-46-16,-8 29 3 16,3 20-15-16,-9 27 10 15,6-2-11-15,3 20 9 16,9 18-13-16,6 24 10 15,14-23-12-15,3-3 10 16,6-24-12-16,9-44 12 16,2-45-11-16,9-11 10 15,7-7-10-15,7-5 3 16,3-7-47-16,12-6-84 0,-7-1-354 16,-3-11 48-16</inkml:trace>
          <inkml:trace contextRef="#ctx0" brushRef="#br0" timeOffset="214497.4755">2464-6961 783 0,'-5'-24'329'16,"4"9"30"-16,2 6-162 15,-9-3-69-15,3 14-18 16,2 13-25-16,2 14-29 15,-1 15-21-15,7 32-23 16,-4-5-1-16,3 15-9 0,0-13 12 16,6-5-12-16,-8-27 9 15,8-4-3-15,-2-26 17 16,-5 7-1-16,3-16 25 16,7-9 0-16,-6-10 5 15,1-11-17-15,3-16 1 16,-9-19-24-16,-5-17 1 0,-7-14-13 15,-9 4 8 1,-4-6-10-16,-2 21 10 0,3 20-13 16,4 29 7-16,18 20-14 15,-5 17 8-15,7 18-14 16,4 13 12-16,6 10-9 16,-4-3 13-16,18 4-11 15,4-17 12-15,9-18-7 16,4-20 13-16,4-19-9 15,-10-16 13-15,-3-17-6 16,-11 4 7-16,-9-2-8 16,-7 17 11-16,-4 7 11 15,-5 17 9-15,-1 11-17 16,0 11 5-16,0 23-10 16,3 8-13-16,-2 23-10 15,5 10 16-15,7-1-7 0,1-12 7 16,6-9-14-16,4-17-35 15,-2-8-93-15,-6-17-377 16,-5-27 53-16</inkml:trace>
          <inkml:trace contextRef="#ctx0" brushRef="#br0" timeOffset="215135.179">3103-6661 786 0,'-1'-11'346'0,"-4"-15"35"0,-2 11-175 15,1 9-31-15,-2 0-48 16,-4 10-16-16,-1 16-43 15,2 4-22-15,-7 5-38 16,10 10 4-16,5-3 3 16,9 5 2-16,6-11-2 0,12-4-3 15,4-8-5-15,1-15 10 16,0-9 0-16,7-14 9 16,-6-6 8-1,-4-6 17-15,-9 3-2 0,-13-7 14 16,-15 9-3-16,-13-3-5 15,-5 8-19-15,-4 4-13 16,2 6-17-16,-4 12-7 16,9 15-4-16,0-2-18 15,1-3-34-15,11 6-142 16,11-13-199-16,1-30-152 16,7-15-141-16</inkml:trace>
          <inkml:trace contextRef="#ctx0" brushRef="#br0" timeOffset="215464.5659">3113-7410 1351 0,'-6'2'364'16,"-6"-2"103"-16,14 3-387 16,1 2-35-16,-1 1-27 15,12 6-12-15,6-1-10 16,11 8-2-16,6 3 1 15,11 3 3-15,0 5 2 0,7 13 0 16,-12 6 2-16,5 14-2 16,-14 7 0-16,-10 29 0 15,-11-3 0-15,-16 11-2 16,-17-11 2-16,-16 61 1 16,-7 2-9-16,-17 6-350 15,6-11-105-15</inkml:trace>
        </inkml:traceGroup>
      </inkml:traceGroup>
    </inkml:traceGroup>
    <inkml:traceGroup>
      <inkml:annotationXML>
        <emma:emma xmlns:emma="http://www.w3.org/2003/04/emma" version="1.0">
          <emma:interpretation id="{44CC1572-6F8F-46F8-9EEF-C07735729283}" emma:medium="tactile" emma:mode="ink">
            <msink:context xmlns:msink="http://schemas.microsoft.com/ink/2010/main" type="paragraph" rotatedBoundingBox="23946,3722 27108,3312 27322,4968 24161,5377" alignmentLevel="1"/>
          </emma:interpretation>
        </emma:emma>
      </inkml:annotationXML>
      <inkml:traceGroup>
        <inkml:annotationXML>
          <emma:emma xmlns:emma="http://www.w3.org/2003/04/emma" version="1.0">
            <emma:interpretation id="{31DB5932-75C3-468F-9126-F716BEEF91E7}" emma:medium="tactile" emma:mode="ink">
              <msink:context xmlns:msink="http://schemas.microsoft.com/ink/2010/main" type="line" rotatedBoundingBox="23946,3722 27108,3312 27322,4968 24161,5377"/>
            </emma:interpretation>
          </emma:emma>
        </inkml:annotationXML>
        <inkml:traceGroup>
          <inkml:annotationXML>
            <emma:emma xmlns:emma="http://www.w3.org/2003/04/emma" version="1.0">
              <emma:interpretation id="{BD881F75-81AE-4D70-A405-5091BD7EA10C}" emma:medium="tactile" emma:mode="ink">
                <msink:context xmlns:msink="http://schemas.microsoft.com/ink/2010/main" type="inkWord" rotatedBoundingBox="23946,3722 27108,3312 27322,4968 24161,5377">
                  <msink:destinationLink direction="with" ref="{505D9787-BCE3-4F39-9DF3-787307CC21EB}"/>
                  <msink:destinationLink direction="with" ref="{6C6B44C8-9A5C-40BC-A1A8-C3C9025EF670}"/>
                </msink:context>
              </emma:interpretation>
              <emma:one-of disjunction-type="recognition" id="oneOf1">
                <emma:interpretation id="interp1" emma:lang="" emma:confidence="1">
                  <emma:literal/>
                </emma:interpretation>
              </emma:one-of>
            </emma:emma>
          </inkml:annotationXML>
          <inkml:trace contextRef="#ctx0" brushRef="#br1" timeOffset="219087.3434">714-4982 1080 0,'3'-13'277'0,"-1"5"86"0,1 11-318 15,0 10-6-15,-3 8-24 16,-3 9 5-16,2 4-10 15,-6 6 11-15,-3-1-14 16,-3 29 9-16,-1 8-10 16,-2 36 8-16,3-11-14 15,0 3 10-15,9-36-10 0,4-18 10 16,7-37-10-16,1-2 12 16,7-7-6-16,1-8 11 15,5 0-8-15,13-6 9 16,3-6-11-16,15-31 5 15,2-2-12-15,9-11-17 16,-8-8-37-16,-1-12 366 16,-9 22-718-16,4-2 331 15</inkml:trace>
          <inkml:trace contextRef="#ctx0" brushRef="#br1" timeOffset="219638.441">1259-4969 887 0,'-5'2'282'16,"-1"3"40"-16,-2 9-225 16,0 22-79-16,-5 1 2 15,-4 7-20-15,1 27 14 0,-3 6-7 16,1 33 11-16,8-10-14 16,7-4 12-16,0-29-14 15,11-17 15-15,0-44-2 16,2-7 21-16,-2-4-9 15,11-52 13-15,-1-13-14 16,0-33 2-16,-4-1-20 0,-6-10 7 16,-12 43-13-16,-8 4 10 15,-2 33-12-15,-7 3 10 16,4 10-9-16,4 13 9 16,5 13-12-16,2 10 7 15,6 3-11 1,10 6 7-16,4-5-12 0,12-1 11 15,3-6-10-15,12-6 14 16,-5-11-8-16,9-11 12 16,-3-8-8-16,0-7 12 15,-6-2-12-15,-5 3 11 16,-13 0-10-16,-9 16 9 16,-4-4-11-16,-6 20 7 15,-3 2-13-15,-5 24 8 16,-1 1-9-16,0 23 11 15,2-10-7-15,3 22 13 0,13 4-10 16,12 16 11-16,1 21-11 16,10-1-9-16,-1-18 434 15,5-23-813-15,-16-27 398 16</inkml:trace>
          <inkml:trace contextRef="#ctx0" brushRef="#br1" timeOffset="219993.6333">2227-5222 990 0,'18'-24'329'16,"-16"16"34"-16,-9 11-236 15,-4 20-117-15,-13 20 3 16,-9 13-10-16,-9 23 16 16,3-1-5-16,2 5 15 0,9 3-12 15,14 21 8-15,10 6-18 16,14-1 6-16,3-16-14 15,16-25 9 1,5-35-8-16,12-31 7 0,2-5-48 16,12-2-350-16,-14-1 101 15</inkml:trace>
          <inkml:trace contextRef="#ctx0" brushRef="#br1" timeOffset="220809.0893">2685-5091 1026 0,'-2'-11'331'0,"-1"1"73"0,0 9-299 15,-4 10-23-15,-3 14-48 0,-3 18-9 16,1 4-29 0,-5 17 10-16,3-4-6 0,2 12 14 15,4-10-10-15,5 11 11 16,3-17-10-16,5-7 15 15,6-23-3-15,4-25 30 16,-1-30-6-16,6-20 16 16,-4-4-14-16,-5-6 4 15,-7 10-30-15,-9-2 5 16,-10 11-16-16,-6 1 10 16,-3-1-13-16,-5 0 8 15,9 14-13-15,4 7 8 16,6 3-12-16,5 13 2 15,9 7-12-15,4 1 11 16,3 4-11-16,13-2 10 16,6-4-4-16,7-9 14 15,0-5-9-15,-1-16 11 0,-5 5-8 16,-9 6 12-16,-10 3-11 16,-3 4 11-16,-5 16-12 15,-4-4 4-15,0 3-12 16,1 7 8-16,-1 5-14 15,2 12 12-15,0-2-4 16,1 9 10-16,3-2-8 16,4 4 12-16,3-11-10 0,3 0 11 15,-1-13-8-15,-1-6 11 16,-2-7-8-16,-4-4 13 16,-3-1-11-16,-5 1 2 15,-2 0-28-15,-8-1-66 16,-1 5-46-16,-7-1-338 15,2-2 33-15</inkml:trace>
          <inkml:trace contextRef="#ctx0" brushRef="#br1" timeOffset="222012.2484">2795-5099 625 0,'11'-16'325'0,"-1"5"-5"16,0-1-117-16,0 8-97 16,-2 4-17-16,-2 3-45 0,2 2-3 15,-1 8-26-15,-1 4 4 16,1 11-16-16,-2 3 6 15,-2 5-9-15,0 1 10 16,0-3-9-16,2-5 10 16,3-3-12-16,2 0 10 15,-2-10-10-15,4 0 13 16,-3-3-11-16,4-3 15 16,-3-2-13-16,0-1 15 15,-2-2-11-15,-3-5 14 16,-2 3-12-16,-1-2 12 15,-1 3-15-15,-1-3 10 16,2 1-15-16,-2-2 10 16,0 2-12-16,-2-4 12 0,2-1-10 15,-3 6-35-15,-5-3-1 16,-8 15-358-16,-4 1 76 16</inkml:trace>
          <inkml:trace contextRef="#ctx0" brushRef="#br1" timeOffset="222785.492">3457-5485 1034 0,'5'13'275'16,"4"-9"65"-16,14 13-273 15,3 8-76-15,11 9 7 16,1 1-7-16,2 16 12 16,-6-3-6-16,2 8 12 15,-13 13-8-15,-9 20 10 0,-19-6-12 16,-19 57 9-16,-21 27-8 15,-33 21 13-15,-19 18-12 16,-49 49-342-16,-15-17 117 16</inkml:trace>
          <inkml:trace contextRef="#ctx0" brushRef="#br1" timeOffset="222447.2885">3147-4633 885 0,'-3'16'317'16,"1"-3"51"-16,4-3-198 16,-2-7-67-16,3-19 22 15,7-9-39-15,9-9-1 16,2-6-34-16,12-7 3 0,-2 11-40 15,1-3 7 1,-11 8-15-16,-1 1 10 0,-9 7-13 16,-6 0 9-16,-4 13-12 15,-1 10 7-15,-4 10-13 16,-1 13 9-16,1 4-9 16,3 4 11-16,-1 2-8 15,7 2 12-15,0 3-11 16,5 10 9-1,-2 1-1-15,5-7-87 0,-4-9-48 16,3-19-335-16,-6-20 3 0</inkml:trace>
        </inkml:traceGroup>
      </inkml:traceGroup>
    </inkml:traceGroup>
  </inkml:traceGroup>
</inkml:ink>
</file>

<file path=ppt/ink/ink443.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10:28:55.98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0478D68-0AB5-4C14-AAFA-4E60B010D0F8}" emma:medium="tactile" emma:mode="ink">
          <msink:context xmlns:msink="http://schemas.microsoft.com/ink/2010/main" type="inkDrawing" rotatedBoundingBox="22992,6051 23007,6051 23007,6066 22992,6066" shapeName="Other"/>
        </emma:interpretation>
      </emma:emma>
    </inkml:annotationXML>
    <inkml:trace contextRef="#ctx0" brushRef="#br0">-435-2776 0</inkml:trace>
  </inkml:traceGroup>
</inkml:ink>
</file>

<file path=ppt/ink/ink44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9:21.21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2620216-EB53-4979-AFAD-347E6B03E3BE}" emma:medium="tactile" emma:mode="ink">
          <msink:context xmlns:msink="http://schemas.microsoft.com/ink/2010/main" type="inkDrawing" rotatedBoundingBox="10173,8896 13645,8246 13978,10021 10505,10671" semanticType="enclosure" shapeName="Other">
            <msink:sourceLink direction="with" ref="{9B652450-75FB-499F-804F-E38DE08CDF90}"/>
            <msink:destinationLink direction="with" ref="{B00C6AB4-3685-4C22-94CB-3A0FB960ACCB}"/>
          </msink:context>
        </emma:interpretation>
      </emma:emma>
    </inkml:annotationXML>
    <inkml:trace contextRef="#ctx0" brushRef="#br0">2794 185 510 0,'-33'1'408'16,"-1"-4"-99"-16,2 0-25 0,-5 3-257 15,7-2-23-15,-5 2-2 16,1 4-2-16,-10 0 0 16,0-2-1-16,-11 8-1 15,3-1 0-15,-10 1 1 16,6 0-1-16,-11 1 3 15,9-4 0-15,-7-6 5 16,2-2 7-16,-9-2 23 16,14-6 8-16,-15 3 14 0,5-1-1 15,0 4-3 1,4 3-21-16,-9 2-8 0,7 1-15 16,-5 5-5-16,7-1-3 15,-14 7-1-15,7 1-1 16,-10 8 0-16,1-1 0 15,-9 9 1-15,13-8-1 0,-7 4 1 16,5-4 1 0,1-3 0-16,8-3-1 15,1-2 1-15,8 6-1 16,15-3-1-16,0 11-1 16,6 2-1-16,-4 14-1 15,8-2-1-15,-6 15 2 16,4-5 0-16,0 11 1 15,7-6 0-15,6 7 1 16,6-10-1-16,5 4 0 16,8-14 1-16,9 5 1 15,2-6-1-15,7 10 1 16,7-9 0-16,7 8-1 16,2-4 0-16,5 8 0 15,0-8 0-15,10 12 1 16,-5 4 0-16,8-10-2 15,0-5 0-15,7-7 0 0,4-21 0 16,10-4 0-16,-3-5 1 16,11-3 0-16,1 1 0 15,9 2 0-15,-2-3 0 16,16 8 0-16,-5-7 0 16,12-1 0-16,-15-2-1 15,18-5 1-15,-12-8-2 0,17 2-1 16,-8-3 0-16,16-4-1 15,-14 5 0-15,14-1 2 16,-16-4 2-16,13-2 0 16,-11 3 0-16,6-14-6 15,-13-1-1-15,8-7-3 16,-17-8-1-16,7-16 2 16,-14 0 4-16,5-15 2 15,-16 0 3-15,1-11 1 16,-13 6 1-16,-6-12-2 15,-13 3 1-15,-5-22 1 16,-15 7 0-16,-11-22 1 16,-14 7 2-16,-22-19 3 15,-13 11-1-15,-16-16 2 16,-14 27-2-16,-28 0-1 16,-8 33-12-16,-41 36-13 0,-19 42 0 15,-57 41-353-15,-34 30 108 16</inkml:trace>
  </inkml:traceGroup>
</inkml:ink>
</file>

<file path=ppt/ink/ink44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8:14.040"/>
    </inkml:context>
    <inkml:brush xml:id="br0">
      <inkml:brushProperty name="width" value="0.09333" units="cm"/>
      <inkml:brushProperty name="height" value="0.09333" units="cm"/>
      <inkml:brushProperty name="fitToCurve" value="1"/>
    </inkml:brush>
    <inkml:context xml:id="ctx1">
      <inkml:inkSource xml:id="inkSrc3">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10:30:13.600"/>
    </inkml:context>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9B652450-75FB-499F-804F-E38DE08CDF90}" emma:medium="tactile" emma:mode="ink">
          <msink:context xmlns:msink="http://schemas.microsoft.com/ink/2010/main" type="writingRegion" rotatedBoundingBox="10583,9315 12679,8440 13304,9935 11207,10810">
            <msink:destinationLink direction="with" ref="{52620216-EB53-4979-AFAD-347E6B03E3BE}"/>
            <msink:destinationLink direction="with" ref="{D0549DAF-C889-44B0-B3F2-211423FE6DE2}"/>
          </msink:context>
        </emma:interpretation>
      </emma:emma>
    </inkml:annotationXML>
    <inkml:traceGroup>
      <inkml:annotationXML>
        <emma:emma xmlns:emma="http://www.w3.org/2003/04/emma" version="1.0">
          <emma:interpretation id="{881FA64B-3615-4CE6-845B-6414D13EABAB}" emma:medium="tactile" emma:mode="ink">
            <msink:context xmlns:msink="http://schemas.microsoft.com/ink/2010/main" type="paragraph" rotatedBoundingBox="10583,9315 12679,8440 13304,9935 11207,10810" alignmentLevel="1"/>
          </emma:interpretation>
        </emma:emma>
      </inkml:annotationXML>
      <inkml:traceGroup>
        <inkml:annotationXML>
          <emma:emma xmlns:emma="http://www.w3.org/2003/04/emma" version="1.0">
            <emma:interpretation id="{6B95478A-178B-44C3-913E-60B9650C3B0F}" emma:medium="tactile" emma:mode="ink">
              <msink:context xmlns:msink="http://schemas.microsoft.com/ink/2010/main" type="line" rotatedBoundingBox="10583,9315 12679,8440 13304,9935 11207,10810"/>
            </emma:interpretation>
          </emma:emma>
        </inkml:annotationXML>
        <inkml:traceGroup>
          <inkml:annotationXML>
            <emma:emma xmlns:emma="http://www.w3.org/2003/04/emma" version="1.0">
              <emma:interpretation id="{AD463D35-1A83-4628-95CB-0678A947A1B2}" emma:medium="tactile" emma:mode="ink">
                <msink:context xmlns:msink="http://schemas.microsoft.com/ink/2010/main" type="inkWord" rotatedBoundingBox="10583,9315 12679,8440 13304,9935 11207,10810"/>
              </emma:interpretation>
            </emma:emma>
          </inkml:annotationXML>
          <inkml:trace contextRef="#ctx0" brushRef="#br0">1635-36 1150 0,'1'2'293'0,"-1"3"110"15,4 1-314-15,-3 1-18 16,1-4-9-16,-1 2-10 16,1-7-19-16,0 0-25 0,1 4-52 15,2-4-390-15,0 2 107 16</inkml:trace>
          <inkml:trace contextRef="#ctx0" brushRef="#br0" timeOffset="-266.3799">1781 264 1196 0,'3'12'279'0,"-1"5"120"0,1 3-332 15,3 3-20-15,1 1 0 16,1 5-7-16,0-9-15 15,0 2-12-15,-1-4-25 16,-3 0-36-16,-2-7-374 16,0 9 93-16</inkml:trace>
          <inkml:trace contextRef="#ctx0" brushRef="#br0" timeOffset="390.9843">1894-265 1042 0,'5'-3'302'16,"2"10"63"-16,6 2-262 15,3 8-71-15,10 7-2 16,-2 3 5-16,8 11-7 15,-2-1-6-15,2 4-15 0,-6 6-2 16,5 19-7-16,-5 2 6 16,-3 12-8-16,-7 7 7 15,-11 17-3-15,-9-10 1 16,-17 23-57-16,-8 1 107 16,-21 4-447-16,-9-25 131 15</inkml:trace>
          <inkml:trace contextRef="#ctx1" brushRef="#br1">2000-351 0,'0'0'0,"0"0"16,0 0-16,0 0 15,0 0-15,0 0 16,0 0-16,0 0 16,0 0-16,-32 44 15,28-36 1,0 0-16,0 1 16,4-1-16,0 0 15,0-4-15,0 0 16,0 0-1,4 0-15,0 0 16,0-4-16,0 0 16,0 0-16,0 0 15,0 0 1,0 0-16,0 0 16,0 0-16,0 0 15,0 0-15,1 0 16,-1 0-1,0 4-15,0 0 16,0 4-16,0 4 16,4 5-1,0-1-15,4 0 16,0-4 0,1 0-16,-1-3 31</inkml:trace>
          <inkml:trace contextRef="#ctx0" brushRef="#br0" timeOffset="-3355.3865">81-3 1020 0,'-3'0'282'0,"-6"14"77"16,5 7-276-16,-3 18-21 16,1 8-8-16,2 15-13 15,4-5-10-15,-3 9-10 16,3-3-7-16,0 7-13 16,-5-13 6-16,-1 6-2 15,-2-11 2-15,-5-7-2 16,8-11 12-16,-3-3-1 15,8-8 7-15,5-7-6 0,6-4 3 16,-1-8-10-16,8 0 2 16,-1-6-8-1,4-1 7-15,7-4-9 0,3-1 5 16,8 0-78-16,-4 2 214 16,9 2-572-16,-11 1 191 15</inkml:trace>
          <inkml:trace contextRef="#ctx0" brushRef="#br0" timeOffset="-1428.3943">634-154 718 0,'0'-18'280'0,"0"5"48"0,2 3-184 16,-2 2-2-16,-2 8-28 0,-1 3-16 15,-1 7-25-15,-7 8-18 16,1 9-20-16,-4 9-15 15,-1 14-3-15,-3 14-4 16,4 5 4-16,-2 11-8 16,9-1 7-16,9 4-10 15,6-7 2-15,13 2-7 16,5-15 7-16,6 9-9 16,-1-17 7-16,5-3-9 15,-10-15 7-15,4-4-30 16,-7-19-19-16,5-11-44 15,-4-9-95-15,5-9-238 16,0-9 30-16</inkml:trace>
          <inkml:trace contextRef="#ctx0" brushRef="#br1" timeOffset="191433.3247">968-44 457 0,'-6'-7'261'0,"-1"1"-3"15,-1 3-93-15,1 0-46 16,1 1-39-16,-2-1 0 15,1 3-27-15,1 1-3 0,-1 3-21 16,1 0 1 0,-1 8-17-16,-1 1 7 0,0 5-6 15,-2 3 10-15,2 5-8 16,2 3 8-16,1 3-12 16,2 2 4-16,0-1-13 15,1 4 6-15,-1-6-8 16,-4 3 6-16,7-3-6 15,-1 6 7-15,-3-5-9 0,3 12 8 16,-1-3-9-16,0 9 8 16,1-3-9-16,1 7 10 15,1-9-8-15,6 9 13 16,-1-9-9-16,3 9 10 16,-1-4-10-16,3 5 8 15,-1-10-10-15,3-1 7 16,0-13-9-16,3-8 8 15,0-7-7-15,5 2 7 16,0-5-9-16,5 0 9 16,-1-4-10-16,2-2 8 15,-6 1-8-15,2-3 8 16,-4 0-8-16,-1-4 6 16,-3 1-5-16,1-13 11 15,-3 3-2-15,-2-7 13 16,1-5-5-16,1-1 11 15,-4-5-13-15,6-9 7 0,-2-11-13 16,2-9 6-16,-4-3-12 16,0-4 8-16,-1 1-11 15,0-3 8-15,-4 6-8 16,2-10 8-16,-4 5-9 16,1 1 9-16,-2 12-9 0,-2-6 15 15,-5 11-6-15,-3-4 17 16,-8 4-4-16,-6 1 21 15,-3 12-10-15,-5-1 13 16,0 11-13-16,-2 4 7 16,2 3-19-16,-2 7 4 15,3 0-15-15,1 3 3 16,2-1-9-16,1 2 4 16,6-2-9-16,2 4 7 15,5 1-12-15,1 1-47 16,7 0-38-16,3 6-360 15,6 2 56-15</inkml:trace>
          <inkml:trace contextRef="#ctx0" brushRef="#br1" timeOffset="152261.7182">1054-99 682 0,'-5'-26'281'0,"0"5"37"16,-3 6-178-16,-3 2-3 0,1 8-40 16,-6 0-5-1,0 7-23-15,-4 3-4 0,-3 5-22 16,-4 14-7-16,4 5-16 16,-4 10-8-16,4 11-9 0,3 14-2 15,4-6 0-15,2 9 0 16,6-9-1-1,3 5 1-15,3-11-1 0,9 7 0 16,-1-3 0-16,7 9-1 16,6-6 0-16,7 14 2 15,2-5-2-15,11 16 1 16,-2-11-1-16,4-3 1 16,-2-22-1-16,4-5 0 15,-7-24 0-15,3-1 1 16,-8-15 0-16,-4-4 2 15,-7-9 2-15,3-21 2 16,-10-19 0-16,3-33 3 16,-6-13-1-16,1-35 1 15,-9 8-2-15,1-15 2 16,-10 21-3-16,-7-6 0 16,-7 29-2-16,-12-7 3 15,-4 23 1-15,-10 13 3 0,0 22 0 16,-8 10-2-16,3 20-4 15,-3 18-3-15,12 10-4 16,-4 15-3-16,13 4-2 16,2 9-58-16,8-8 129 15,4 11-486-15,7-20 148 0</inkml:trace>
          <inkml:trace contextRef="#ctx0" brushRef="#br0" timeOffset="-1114.6292">902 276 1012 0,'-4'11'302'0,"3"5"72"0,4 8-253 16,2 4-51-16,5 6-9 15,1-8-7-15,7-5-17 16,1-5-15-16,6-9-13 16,2-14-2-16,6-14-57 15,-4-6-14-15,3-24-350 16,-4-2 57-16</inkml:trace>
          <inkml:trace contextRef="#ctx0" brushRef="#br0" timeOffset="-982.9816">1181 196 954 0,'-9'44'317'0,"5"14"57"0,-5-7-242 16,6 9-48-16,0-10-19 15,3 7-13-15,5-10-16 16,6-4-11-16,1-10-43 16,9-2-390-16,-8-17 119 15</inkml:trace>
          <inkml:trace contextRef="#ctx0" brushRef="#br0" timeOffset="-683.9839">1477 554 1184 0,'2'33'250'0,"3"11"117"16,0 4-343-16,0 6-14 15,-1-10 5-15,6-2-5 16,0-16-8-16,-2-18-375 0,8-18 122 15</inkml:trace>
        </inkml:traceGroup>
      </inkml:traceGroup>
    </inkml:traceGroup>
  </inkml:traceGroup>
</inkml:ink>
</file>

<file path=ppt/ink/ink44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30:28.903"/>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AE8B146C-DEB9-4AFA-A9EE-1C238C20FA40}" emma:medium="tactile" emma:mode="ink">
          <msink:context xmlns:msink="http://schemas.microsoft.com/ink/2010/main" type="writingRegion" rotatedBoundingBox="2640,7506 6073,7130 6147,7803 2713,8178"/>
        </emma:interpretation>
      </emma:emma>
    </inkml:annotationXML>
    <inkml:traceGroup>
      <inkml:annotationXML>
        <emma:emma xmlns:emma="http://www.w3.org/2003/04/emma" version="1.0">
          <emma:interpretation id="{885F08F2-8A88-40D2-A7DD-8ED7159D815D}" emma:medium="tactile" emma:mode="ink">
            <msink:context xmlns:msink="http://schemas.microsoft.com/ink/2010/main" type="paragraph" rotatedBoundingBox="2640,7506 6073,7130 6147,7803 2713,8178" alignmentLevel="1"/>
          </emma:interpretation>
        </emma:emma>
      </inkml:annotationXML>
      <inkml:traceGroup>
        <inkml:annotationXML>
          <emma:emma xmlns:emma="http://www.w3.org/2003/04/emma" version="1.0">
            <emma:interpretation id="{80F3CEF5-6FB4-49B8-90B1-5198C7E1FFC1}" emma:medium="tactile" emma:mode="ink">
              <msink:context xmlns:msink="http://schemas.microsoft.com/ink/2010/main" type="line" rotatedBoundingBox="2640,7506 6073,7130 6147,7803 2713,8178"/>
            </emma:interpretation>
          </emma:emma>
        </inkml:annotationXML>
        <inkml:traceGroup>
          <inkml:annotationXML>
            <emma:emma xmlns:emma="http://www.w3.org/2003/04/emma" version="1.0">
              <emma:interpretation id="{1621A50A-E51D-465B-ACA8-7CF293048D2A}" emma:medium="tactile" emma:mode="ink">
                <msink:context xmlns:msink="http://schemas.microsoft.com/ink/2010/main" type="inkWord" rotatedBoundingBox="2640,7506 2804,7488 2878,8160 2713,8178"/>
              </emma:interpretation>
              <emma:one-of disjunction-type="recognition" id="oneOf0">
                <emma:interpretation id="interp0" emma:lang="" emma:confidence="0">
                  <emma:literal>i</emma:literal>
                </emma:interpretation>
                <emma:interpretation id="interp1" emma:lang="" emma:confidence="0">
                  <emma:literal>I</emma:literal>
                </emma:interpretation>
                <emma:interpretation id="interp2" emma:lang="" emma:confidence="0">
                  <emma:literal>;</emma:literal>
                </emma:interpretation>
                <emma:interpretation id="interp3" emma:lang="" emma:confidence="0">
                  <emma:literal>j</emma:literal>
                </emma:interpretation>
                <emma:interpretation id="interp4" emma:lang="" emma:confidence="0">
                  <emma:literal>ü</emma:literal>
                </emma:interpretation>
              </emma:one-of>
            </emma:emma>
          </inkml:annotationXML>
          <inkml:trace contextRef="#ctx0" brushRef="#br0">-3088 6577 504 0,'-2'2'245'0,"0"0"12"16,-4 4-127-16,-1 5-17 15,1 6-42-15,-4 7-11 16,7 5-24-16,-4 7-5 16,3 0-14-16,4-1-3 15,3-6-5-15,-10-1 0 16,9-4-3-16,1-6 0 0,-4-3 0 16,1-2 0-16,6-4-2 15,-6 1 1-15,3-5-1 16,-4-2 0-16,2-1 0 15,4 4 1-15,-3-9 0 16,3 3 0-16,-2 0 0 16,0-3-1-16,-3-2 0 15,7 3-1-15,-4 1 0 0,5-6 0 16,0 2-1-16,2-4 1 16,-4 5-2-16,1 1 1 15,1 3-2-15,2 5 0 16,-4 3 0-16,-1-1 1 15,0-2-1-15,-2-2 2 16,0-6 0-16,5-4-12 16,-1-3-61-16,6-19-247 15,-5-8 49-15</inkml:trace>
          <inkml:trace contextRef="#ctx0" brushRef="#br0" timeOffset="281.2516">-3157 6326 923 0,'-11'-15'278'0,"3"9"63"16,-2 3-248-16,5 3-41 16,5 0-15-16,-1 1-18 15,-1-4-5-15,9 5-28 16,-14-12-337-16,-11-16 107 15</inkml:trace>
        </inkml:traceGroup>
        <inkml:traceGroup>
          <inkml:annotationXML>
            <emma:emma xmlns:emma="http://www.w3.org/2003/04/emma" version="1.0">
              <emma:interpretation id="{51577B72-7749-4DE1-B215-25D7F04D952B}" emma:medium="tactile" emma:mode="ink">
                <msink:context xmlns:msink="http://schemas.microsoft.com/ink/2010/main" type="inkWord" rotatedBoundingBox="3690,7728 4718,7616 4730,7727 3703,7840"/>
              </emma:interpretation>
              <emma:one-of disjunction-type="recognition" id="oneOf1">
                <emma:interpretation id="interp5" emma:lang="" emma:confidence="0">
                  <emma:literal>_</emma:literal>
                </emma:interpretation>
                <emma:interpretation id="interp6" emma:lang="" emma:confidence="0">
                  <emma:literal>-</emma:literal>
                </emma:interpretation>
                <emma:interpretation id="interp7" emma:lang="" emma:confidence="0">
                  <emma:literal>.</emma:literal>
                </emma:interpretation>
                <emma:interpretation id="interp8" emma:lang="" emma:confidence="0">
                  <emma:literal>~</emma:literal>
                </emma:interpretation>
                <emma:interpretation id="interp9" emma:lang="" emma:confidence="0">
                  <emma:literal>=</emma:literal>
                </emma:interpretation>
              </emma:one-of>
            </emma:emma>
          </inkml:annotationXML>
          <inkml:trace contextRef="#ctx0" brushRef="#br0" timeOffset="-15113.5749">-1497 6457 721 0,'19'0'237'0,"10"-6"37"16,5-4-201-16,13-6-23 16,2 1-31-16,13 2-109 15,-4 5-184-15,10 18 22 16</inkml:trace>
          <inkml:trace contextRef="#ctx0" brushRef="#br0" timeOffset="-15248.2919">-2149 6600 1673 0,'11'-8'-1'0,"12"-5"-2"0,-4 0 0 16,9-5-42-16,16-11-164 16,12-4-124-16,-4 9-52 15</inkml:trace>
        </inkml:traceGroup>
        <inkml:traceGroup>
          <inkml:annotationXML>
            <emma:emma xmlns:emma="http://www.w3.org/2003/04/emma" version="1.0">
              <emma:interpretation id="{7EC73925-0098-4954-8830-84B5895D88F6}" emma:medium="tactile" emma:mode="ink">
                <msink:context xmlns:msink="http://schemas.microsoft.com/ink/2010/main" type="inkWord" rotatedBoundingBox="5737,7628 6123,7585 6137,7717 5751,7760"/>
              </emma:interpretation>
              <emma:one-of disjunction-type="recognition" id="oneOf2">
                <emma:interpretation id="interp10" emma:lang="" emma:confidence="0">
                  <emma:literal>-</emma:literal>
                </emma:interpretation>
                <emma:interpretation id="interp11" emma:lang="" emma:confidence="0">
                  <emma:literal>_</emma:literal>
                </emma:interpretation>
                <emma:interpretation id="interp12" emma:lang="" emma:confidence="0">
                  <emma:literal>.</emma:literal>
                </emma:interpretation>
                <emma:interpretation id="interp13" emma:lang="" emma:confidence="0">
                  <emma:literal>~</emma:literal>
                </emma:interpretation>
                <emma:interpretation id="interp14" emma:lang="" emma:confidence="0">
                  <emma:literal>+</emma:literal>
                </emma:interpretation>
              </emma:one-of>
            </emma:emma>
          </inkml:annotationXML>
          <inkml:trace contextRef="#ctx0" brushRef="#br0" timeOffset="-14839.3098">-115 6388 434 0,'40'11'128'0,"6"8"28"15,-9 4-125-15,10 0-6 0,-3-9-17 16,6-4-13-16,-6-10-13 15,4-11-140-15,-5-4 34 16</inkml:trace>
        </inkml:traceGroup>
      </inkml:traceGroup>
    </inkml:traceGroup>
  </inkml:traceGroup>
</inkml:ink>
</file>

<file path=ppt/ink/ink44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30:00.545"/>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D0549DAF-C889-44B0-B3F2-211423FE6DE2}" emma:medium="tactile" emma:mode="ink">
          <msink:context xmlns:msink="http://schemas.microsoft.com/ink/2010/main" type="inkDrawing" rotatedBoundingBox="8028,2298 8067,10794 7968,10795 7929,2299" semanticType="verticalRange" shapeName="Other">
            <msink:sourceLink direction="with" ref="{6AD97EA8-AD79-47C6-80AE-51392AEC1229}"/>
            <msink:sourceLink direction="with" ref="{9B652450-75FB-499F-804F-E38DE08CDF90}"/>
          </msink:context>
        </emma:interpretation>
      </emma:emma>
    </inkml:annotationXML>
    <inkml:trace contextRef="#ctx0" brushRef="#br0">75 65 411 0,'-2'-24'344'0,"1"8"-60"0,-1 6-17 15,0-1-160-15,1 7-19 16,-1 4-22-1,-1 5-16-15,0 3-17 16,-2 12-14-16,0 7-3 0,-3 19-7 16,0 2 4-16,3 21-4 15,3 2 4-15,2 8-10 16,7-7 4-16,2 4-7 16,-2-14 7-16,1 6-8 15,-5-7 6-15,-1 16-8 16,1-1 8-16,-3 11-8 15,0-12 8-15,3 9-2 16,1-14 7-16,-3 8-4 16,4-5 9-16,-7 13-7 0,4-8 3 15,-2 9-6-15,-2-12 12 16,-2 11 0-16,5-5 11 16,-6 16-5-16,-1-9 6 15,-2 14-9-15,1-13-1 16,-4-1-4-16,1-22 6 15,4-2-6-15,1-12 6 16,0 14-8-16,3-3 3 16,1 12-6-16,-3 0 5 15,1 11-9-15,2-17 6 0,2 11-9 16,-1-15 6-16,2 11-7 16,1-8 6-1,0 10-9-15,-1-10 9 16,0 12-8-16,2-8 9 0,-2 6-9 15,0-14 10-15,1 5-10 16,3-9 7-16,-1 10-8 16,0-2 7-16,0 18-8 15,-3 0 8-15,-6 16-8 16,1-8 9-16,-2 4-7 16,0-22 9-16,7 12-7 15,0-15 9-15,1 9-8 16,2-7 6-16,1 19-9 0,-3-13 6 15,2 8-8-15,0-11 9 16,0 13-10-16,3-10 8 16,-1 8-7-1,-1-9 7-15,1 9-9 0,-3-16 10 16,-2 3-10-16,0-14 9 16,1 6-8-16,-1-10 9 15,-1 14-10-15,1-9 10 16,1 20-10-16,-3-6 10 0,0 14-12 15,0-11 12-15,0 4-10 16,2-11 9-16,-2 11-10 16,-2-14 11-16,0 16-11 15,1-3 10 1,-4 9-9-16,3-12 9 0,4 4-9 16,-4-19 9-16,2 13-10 15,2-13 11-15,0 18-10 16,-6-7 8-16,3 23-8 15,-1-7 9-15,0 4-11 16,-2-22 11-16,4-1-9 16,-4-21 9-16,1-8-7 15,0-13 8-15,4 8-10 16,-2-2 10-16,-1 4-10 16,1-2 8-16,-3 3-8 15,0-8 8-15,0 2-7 16,6-10 7-16,-7-4-7 0,5-4 9 15,-2-5-7-15,2-5 9 16,-8-3-8-16,7 0 7 16,-7-5-12-16,-2-2-7 15,5 4-59-15,3 8-23 16,9 11 0-16,4 14-354 16,10 30 103-16</inkml:trace>
  </inkml:traceGroup>
</inkml:ink>
</file>

<file path=ppt/ink/ink44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30:30.543"/>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CAA88F3A-2586-4E56-842E-C0219501BF5D}" emma:medium="tactile" emma:mode="ink">
          <msink:context xmlns:msink="http://schemas.microsoft.com/ink/2010/main" type="writingRegion" rotatedBoundingBox="6982,7571 8124,7571 8124,7749 6982,7749"/>
        </emma:interpretation>
      </emma:emma>
    </inkml:annotationXML>
    <inkml:traceGroup>
      <inkml:annotationXML>
        <emma:emma xmlns:emma="http://www.w3.org/2003/04/emma" version="1.0">
          <emma:interpretation id="{04953317-4A94-44E2-A30C-FABFB7EA5719}" emma:medium="tactile" emma:mode="ink">
            <msink:context xmlns:msink="http://schemas.microsoft.com/ink/2010/main" type="paragraph" rotatedBoundingBox="6982,7571 8124,7571 8124,7749 6982,7749" alignmentLevel="1"/>
          </emma:interpretation>
        </emma:emma>
      </inkml:annotationXML>
      <inkml:traceGroup>
        <inkml:annotationXML>
          <emma:emma xmlns:emma="http://www.w3.org/2003/04/emma" version="1.0">
            <emma:interpretation id="{56DDBF27-F99E-4E99-86CD-7C56D3B46E24}" emma:medium="tactile" emma:mode="ink">
              <msink:context xmlns:msink="http://schemas.microsoft.com/ink/2010/main" type="line" rotatedBoundingBox="6982,7571 8124,7571 8124,7749 6982,7749"/>
            </emma:interpretation>
          </emma:emma>
        </inkml:annotationXML>
        <inkml:traceGroup>
          <inkml:annotationXML>
            <emma:emma xmlns:emma="http://www.w3.org/2003/04/emma" version="1.0">
              <emma:interpretation id="{952C706E-F959-49BF-B82A-7BF9539628EE}" emma:medium="tactile" emma:mode="ink">
                <msink:context xmlns:msink="http://schemas.microsoft.com/ink/2010/main" type="inkWord" rotatedBoundingBox="6982,7571 8124,7571 8124,7749 6982,7749"/>
              </emma:interpretation>
              <emma:one-of disjunction-type="recognition" id="oneOf0">
                <emma:interpretation id="interp0" emma:lang="" emma:confidence="1">
                  <emma:literal/>
                </emma:interpretation>
              </emma:one-of>
            </emma:emma>
          </inkml:annotationXML>
          <inkml:trace contextRef="#ctx0" brushRef="#br0">2084 6465 532 0,'-6'4'363'0,"-3"5"-58"15,5-1-77-15,-1-1-155 16,3-2-40-16,2 0-9 15,3-2-6-15,5 0-7 16,4-3 5-16,7 0-7 16,1-3 1-16,6-7-5 15,-4-3 4-15,6-1-7 16,-9-4 7-16,3 2-7 0,-8 3 4 16,-3 6-5-16,-7 1 5 15,2 6-7-15,-7 0 6 16,-1 3 3-16,0-3 12 15,-3 2 1-15,-4-2 11 16,2-2 5-16,-7 2 5 16,-6-5-6-16,1 3 0 15,-4-2-10-15,-1 0-4 16,3-2-14-16,4 6 0 0,4-2-9 16,5 2 6-16,2 3-9 15,6 2 8-15,0-3-10 16,3 0 6-16,5 2-7 15,4-4 7-15,4-1-8 16,5 2 10-16,6 1-7 16,-2-8 8-16,1 1-6 15,-12 1 8-15,-4 1-6 16,-4-3 7-16,-1 4-5 16,-8 2 6-16,-3-3-6 15,-2 1 8-15,-15 5-8 16,-6 1 9-16,-2 1 0 15,0 1 9-15,-1 1-4 16,6-3 7-16,1 0-9 16,9-3 0-16,8-1-55 0,10-3 420 15,6-7-795-15,5-4 358 16</inkml:trace>
          <inkml:trace contextRef="#ctx0" brushRef="#br0" timeOffset="-16154.7293">1130 6426 828 0,'34'-8'225'0,"7"0"56"16,-2 0-239-16,5-3-17 15,-5-4-19-15,3 1 0 16,-8 2-2-16,10 1 0 16,-9 4-1-16,4 6 0 15,-6 6-2-15,2 1 0 16,-14 1 1-16,5 2 1 15,-6 1 1-15,-1-5 1 16,-1-3 0-16,8-2 0 16,-10-4-2-16,5-5 1 0,4 4-1 15,-3 0 2 1,-4-2 6-16,7 4 9 0,-4 8 4 16,1 0 2-16,-1 0 1 15,1 3-2-15,-8 3-7 16,6-4 1-16,-6-4-2 15,-1 0 1-15,0-1-6 0,-1-2-4 16,-4 0-6-16,-3-2-114 16,-2 1-228-1,-8 4 38-15</inkml:trace>
        </inkml:traceGroup>
      </inkml:traceGroup>
    </inkml:traceGroup>
  </inkml:traceGroup>
</inkml:ink>
</file>

<file path=ppt/ink/ink44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30:45.085"/>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F4BE793F-DB55-4338-95BB-059F3133894F}" emma:medium="tactile" emma:mode="ink">
          <msink:context xmlns:msink="http://schemas.microsoft.com/ink/2010/main" type="inkDrawing" rotatedBoundingBox="3794,3685 10337,9695 10210,9834 3667,3823" semanticType="callout" shapeName="Other">
            <msink:destinationLink direction="with" ref="{B00C6AB4-3685-4C22-94CB-3A0FB960ACCB}"/>
          </msink:context>
        </emma:interpretation>
      </emma:emma>
    </inkml:annotationXML>
    <inkml:trace contextRef="#ctx0" brushRef="#br0">6320 5602 310 0,'-14'-13'268'0,"1"-1"-8"15,3 5-47-15,0 3-32 16,4-1-55-16,4 6-10 16,2 6-48-1,3 1-10-15,6 7-25 0,4 15 4 16,3-6-19-16,6 4 5 15,1 4-11-15,5-4 5 16,-4-10-11-16,7 3 5 16,-4-3-7-16,4 1 8 15,-6-6-8-15,4 5 10 16,-7 0-9-16,3 1 10 16,-6-6-10-16,1 2 11 15,-6-7-10-15,-2-1 10 16,-9-3-7-16,-1 0 16 15,-2-2-4-15,-5 0 25 16,0-4-9-16,-5-1 10 0,-6-6-16 16,-5-5-1-16,-8-7-26 15,-9-11 6-15,-6-2-14 16,-6-4 8-16,-3 3-9 16,1-1 7-16,10 14-7 15,1 1 8-15,12 9-7 16,5 2 8-16,6 6-6 15,0-1 5-15,6 4-6 0,3 3 6 16,2 0-7-16,4 2 7 16,1-1-7-16,-1 3 5 15,5-4-9-15,3 3 2 16,1 2-8-16,10 9 6 16,9 7-6-16,12 10 9 15,4 3-3-15,10 7 9 16,-5-4-5-16,6 4 9 15,-12-9-8-15,-2 2 9 16,-14-5-8-16,-1-6 7 16,-12-7-8-16,0-1 11 15,-4-7-8-15,-2-5 12 16,-7-3-6-16,-8-5 9 16,-3-6-10-16,-8-10 8 15,-6-3-14-15,-6-14 9 0,-1 6-12 16,-5-2 9-16,5 8-9 15,3 0 8-15,7 11-8 16,5-4 8-16,1 7-7 16,0-1 6-16,2 0-6 15,3 9 7-15,1-1-10 16,8 2 8-16,2 11-9 16,2-5 4-16,0-6-7 15,8 6 8-15,-3 0-8 0,1-8 9 16,2 5-5-16,1 0 8 15,-5 0-6-15,-2 0 10 16,0 3-6-16,-4-3 7 16,-6-4-7-16,-3-8 8 15,-6-4-8-15,-2-10 4 16,-1 2-5-16,-1 3 6 16,2 3-6-16,1 3 6 15,2 7-6-15,-2 0 5 16,2 2-6-16,-4-1 5 15,2-1-6-15,-3-3 6 16,0 1-6-16,-3-6 6 16,5-4-7-16,-4-1 7 15,3-2-6-15,1-3 6 16,-2 2-7-16,0-3 9 0,-4 2-10 16,-4-1 9-16,5 2-8 15,-2 0 7-15,-5 4-6 16,4-6 8-16,1 5-9 15,-7-5 8-15,7 8-7 16,-3-4 6-16,1 5-7 16,-2-2 8-16,5 3-8 15,-4-5 8-15,3 1-7 0,-1-3 7 16,1 1-9 0,-4-4 10-16,3 0-8 0,-1-2 7 15,4 6-8-15,0-6 9 16,3 7-9-16,1-2 8 15,-1 2-8-15,2-2 9 16,2 2-10-16,-4-3 8 16,2 1-7-16,-6-3 8 15,3 5-9-15,-4 0 9 16,3 7-8-16,2-4 8 16,6 3-8-16,1 2 8 15,4 2-7-15,0-1 6 16,5 4-6-16,-3 0 6 15,2 5-6-15,-1-2 6 16,-1 0-8-16,3 2 7 16,4 3-8-16,-3 0 5 0,3-3-6 15,1 3 7-15,1 0-6 16,-2-5 7-16,-1-5-4 16,-1-1 6-16,-3-1-6 15,-3-4 6-15,0 5-6 16,-3 3 6-16,3 0-5 15,-4-2 6-15,3 2-7 16,0 0 9-16,-3 1-8 0,-1-1 6 16,1 0-7-16,-5-2 8 15,3-4-9-15,-6-3 7 16,3 1-6-16,-3-3 8 16,0 1-8-16,-2-5 8 15,7 2-8-15,-5-5 6 16,3 3-7-16,0 1 8 15,2 4-9-15,-5-5 9 16,5 5-7-16,-2 2 8 16,2 0-8-16,-4-4 8 15,4 3-9-15,-2-4 7 16,0-2-8-16,-6-2 8 16,3 1-7-16,-8-3 8 15,3-1-7-15,-5-4 8 16,5 4-8-16,-5 0 7 15,7 4-7-15,-8-2 8 16,2 8-8-16,-4-8 7 0,0 0-8 16,-3-8 9-16,4 5-10 15,-7-15 9-15,7 7-7 16,-1-8 8-16,2 4-10 16,-5-8 10-16,4 10-9 15,-9-9 8-15,0 7-7 0,-5-4 0 16,5 4 0-1,-7 1 7-15,7 7-7 16,-4-4 8-16,7 9-1 0,-8-6 0 16,5-5-7-16,-5-9 7 15,3 4-8-15,-1-16 10 16,4 6-10-16,-7-4 7 16,2 8-7-16,-4-9 9 15,3 11-10-15,-8 1 12 16,10 8-8-16,-6 0 9 15,7 8-7-15,-9-6 8 16,9 1-11-16,-9-9 9 16,4-1-9-16,-3-11 7 15,2 7-8-15,-15-11 8 16,8 2-8-16,-11-9 8 16,1 5-8-16,1 1 9 0,14 12-9 15,-8 4 9-15,10 12-7 16,-2-3 10-16,6 0-8 15,-2-4 8-15,6 1-9 16,-10-9 8-16,6 5-11 16,-12-8 9-16,3 2-10 15,-7-7 9-15,9 9-9 16,-6-11 9-16,9 7-8 16,-7 0 7-16,9 10-8 15,-4-3 8-15,5 11-8 0,-7-7 8 16,7 4-9-16,-10-12 8 15,4 5-7-15,-9-6 8 16,7 5-8-16,-3-6 8 16,6 8-7-16,-3-11 7 15,11 9-6-15,-5-2 6 16,5 8-7-16,0 3 7 16,7 7-8-16,-11 3 9 15,9 8-9-15,-8-5 9 16,0 2-8-16,-2 2 7 15,13-4-7-15,-8-4 7 16,15 4-7-16,0-5 7 16,6 9-7-16,2-4 7 15,7 9-8-15,2-1 6 0,6 10-8 16,1-1-16-16,7 9-44 16,9-3 449-16,5 1-821 15</inkml:trace>
  </inkml:traceGroup>
</inkml:ink>
</file>

<file path=ppt/ink/ink4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0:32.56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29B3186-E442-481B-B8E1-300C8DF702BD}" emma:medium="tactile" emma:mode="ink">
          <msink:context xmlns:msink="http://schemas.microsoft.com/ink/2010/main" type="inkDrawing"/>
        </emma:interpretation>
      </emma:emma>
    </inkml:annotationXML>
    <inkml:trace contextRef="#ctx0" brushRef="#br0">58 80 1021 0,'7'-29'309'0,"-1"1"109"16,-3 12-277-16,1 8 15 15,-4 8-35-15,0 20 0 16,-2 7-55-16,-4 20-11 16,-1 12-33-16,-4 27 4 15,-2-7-16-15,-2 10 7 16,4-17-11-16,1-9 5 15,7-27-8-15,4-4 7 16,4-8-6-16,8-3 3 16,2-1-6-16,4-2 6 15,4-5-7-15,1-2 9 16,-1-6-16-16,3 1-76 16,-3-4-55-16,-4-8-369 15,-3-7 22-15</inkml:trace>
  </inkml:traceGroup>
</inkml:ink>
</file>

<file path=ppt/ink/ink45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9:41.476"/>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42A2936-F6E5-49FB-B4C6-503F2380B0BB}" emma:medium="tactile" emma:mode="ink">
          <msink:context xmlns:msink="http://schemas.microsoft.com/ink/2010/main" type="inkDrawing" rotatedBoundingBox="5051,2389 5615,603 7190,1101 6626,2886" semanticType="enclosure" shapeName="Other"/>
        </emma:interpretation>
      </emma:emma>
    </inkml:annotationXML>
    <inkml:trace contextRef="#ctx0" brushRef="#br0">551-224 1027 0,'-40'-8'238'16,"-7"2"90"-16,13 3-303 16,-7-2-10-16,10 3-10 0,0 0 1 15,7 1-2-15,-12-1 1 16,7 1-1-16,-5 2-1 31,0 1-1-31,-6 3 0 0,6 3-3 0,-9 6 0 16,3 1 0-16,-7 11 3 15,5 0-2-15,-10 8 4 16,5 0 1 0,-4 8 5-16,8-1-1 0,-4 6 4 15,19-16 7 1,2 1-15-16,-29 33-2 16,11-2-1-16,0 5 0 15,4-3 1-15,22-6 0 16,3-3 0-16,2 12 0 15,5-4-2-15,3 14 1 0,2-10-1 16,6 1-1-16,4-12 0 16,7 2 1-1,4-19 1-15,11 10 0 0,2-7 0 16,13 5 2-16,-2 7-1 16,13-3-1-16,1-14 0 15,10 2 2-15,-4-6-3 16,16-16 0-16,-9 2 1 15,14-6-2-15,-8-6 1 0,11-1 0 16,-12-7-3-16,7-5 0 16,-11-3 1-16,8-12 0 15,-12-4 0-15,6-18 3 16,-7-2-1-16,1-11 0 16,-7 6-2-16,-3-11 0 15,-12 10 0-15,-7-10 1 16,-6-7 0-16,-8-23 0 15,-4-3-1-15,1-20 0 16,-4-4-1-16,-13-5 0 16,-8 13 0-16,-12-6 1 15,-9 16 2-15,-17-3 2 16,1 19-1-16,-23-2 3 16,-4 18-1-16,-27 10-1 15,-5 17-9-15,-27 22-20 16,2 29-16-16,-49 44-41 0,3 33-273 15,-60 77 70-15</inkml:trace>
  </inkml:traceGroup>
</inkml:ink>
</file>

<file path=ppt/ink/ink45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8:28.54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9F1D005-4046-4CB0-B7B7-664C28E059A3}" emma:medium="tactile" emma:mode="ink">
          <msink:context xmlns:msink="http://schemas.microsoft.com/ink/2010/main" type="inkDrawing" rotatedBoundingBox="6940,6473 7625,6405 7629,6449 6945,6517" shapeName="Other"/>
        </emma:interpretation>
      </emma:emma>
    </inkml:annotationXML>
    <inkml:trace contextRef="#ctx0" brushRef="#br0">1090 5244 783 0,'19'0'213'0,"12"3"69"0,6 1-216 15,14-4-11-15,4 1-10 16,19-4-9-16,1-2-11 16,14-8-10-16,-4-2-1 15,4-9-317-15,-11-3 104 16</inkml:trace>
  </inkml:traceGroup>
</inkml:ink>
</file>

<file path=ppt/ink/ink45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8:27.74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2ADFF2A-4D95-4200-94C9-5F3E4BFA85C5}" emma:medium="tactile" emma:mode="ink">
          <msink:context xmlns:msink="http://schemas.microsoft.com/ink/2010/main" type="inkDrawing" rotatedBoundingBox="5966,6490 7031,6410 7036,6469 5971,6548" shapeName="Other"/>
        </emma:interpretation>
      </emma:emma>
    </inkml:annotationXML>
    <inkml:trace contextRef="#ctx0" brushRef="#br0">115 5251 124 0,'63'11'108'0,"9"0"-26"16,-14 1-12-1,0-11-48-15,-9-7-15 0,5-6-3 16,-12 1-1-1,3-5 1-15,-11 6 0 0,5 0 16 16,-6 2 16-16,4 2 25 16,-1 3 9-16,9 1 15 15,-4 4-6-15,10 2-6 16,-8 1-17-16,-1-2 13 16,-8-3 9-16,0-4 16 15,-11 0 2-15,4-4 0 16,-7 2-19-16,4 7-26 15,-5 4 3-15,6 7-345 16,-4 5 111-16</inkml:trace>
  </inkml:traceGroup>
</inkml:ink>
</file>

<file path=ppt/ink/ink45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8:27.43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34D369E-77B9-40CC-9ACB-5E44CB40FE99}" emma:medium="tactile" emma:mode="ink">
          <msink:context xmlns:msink="http://schemas.microsoft.com/ink/2010/main" type="inkDrawing" rotatedBoundingBox="4655,6476 5042,6484 5042,6489 4654,6481" shapeName="Other"/>
        </emma:interpretation>
      </emma:emma>
    </inkml:annotationXML>
    <inkml:trace contextRef="#ctx0" brushRef="#br0">-1197 5241 150 0,'48'0'99'0,"9"0"-10"16,-5 0-27-16,7 0-29 15,-6 3-14-15,10-1-105 0,-8 1 27 16</inkml:trace>
  </inkml:traceGroup>
</inkml:ink>
</file>

<file path=ppt/ink/ink45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8:27.26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9A6028D-1CAF-4E73-B796-A0F8A5FF50D9}" emma:medium="tactile" emma:mode="ink">
          <msink:context xmlns:msink="http://schemas.microsoft.com/ink/2010/main" type="inkDrawing" rotatedBoundingBox="3563,6565 3978,6455 3984,6476 3568,6586" shapeName="Other"/>
        </emma:interpretation>
      </emma:emma>
    </inkml:annotationXML>
    <inkml:trace contextRef="#ctx0" brushRef="#br0">-2289 5325 1009 0,'2'3'247'0,"8"-1"81"0,9 0-284 15,2-4-35-15,5-3-7 16,5-1 4-16,8-9-6 15,0-1 4-15,14-2-9 16,1 2 8-16,11 0-334 16,-5 7 109-16</inkml:trace>
  </inkml:traceGroup>
</inkml:ink>
</file>

<file path=ppt/ink/ink45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32:20.130"/>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339B6C94-1C63-4ADB-AE03-88AE6D3FD129}" emma:medium="tactile" emma:mode="ink">
          <msink:context xmlns:msink="http://schemas.microsoft.com/ink/2010/main" type="inkDrawing" rotatedBoundingBox="22729,3721 22775,4734 22697,4737 22651,3724" semanticType="verticalRange" shapeName="Other">
            <msink:sourceLink direction="with" ref="{C9B29E37-C015-4586-A5A1-34DD306876F7}"/>
          </msink:context>
        </emma:interpretation>
      </emma:emma>
    </inkml:annotationXML>
    <inkml:trace contextRef="#ctx0" brushRef="#br0">0 76 827 0,'-4'-11'267'0,"3"-5"48"16,4 11-228-16,5 1-35 16,0-2-26-16,4-4-6 0,-4 2-10 15,1 2 1 1,0-1-1-16,-3 4 2 0,-4 3 1 15,1 1 9-15,-3-1 0 16,-2 7 1-16,1-1-2 16,-3 17-1-16,0 1-7 15,0 17-2-15,1 4-1 0,1 12-1 16,2-2-3-16,0 39-1 16,-1-3-1-16,-1 29 0 15,2-8-1-15,5 3 1 16,0-40-1-16,8-7 1 15,0-35-5-15,3-9 141 16,-3-13-507-16,-2-1 211 16</inkml:trace>
  </inkml:traceGroup>
</inkml:ink>
</file>

<file path=ppt/ink/ink45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32:19.468"/>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505D9787-BCE3-4F39-9DF3-787307CC21EB}" emma:medium="tactile" emma:mode="ink">
          <msink:context xmlns:msink="http://schemas.microsoft.com/ink/2010/main" type="inkDrawing" rotatedBoundingBox="21744,5805 21752,4790 21770,4791 21762,5806" semanticType="callout" shapeName="Other">
            <msink:sourceLink direction="with" ref="{6C6B44C8-9A5C-40BC-A1A8-C3C9025EF670}"/>
            <msink:sourceLink direction="with" ref="{BD881F75-81AE-4D70-A405-5091BD7EA10C}"/>
          </msink:context>
        </emma:interpretation>
      </emma:emma>
    </inkml:annotationXML>
    <inkml:trace contextRef="#ctx0" brushRef="#br0">16 26 538 0,'-2'-15'332'15,"-1"5"-16"-15,3 9-147 16,-2 15-31-16,2 12-80 15,-1 29-22-15,-3 12-21 0,0 22 7 16,0-3 6-16,3 11 1 16,6-19-8-16,-2 3-5 15,-2-16-5-15,1 0-2 16,0-15-4-16,-4 1 1 16,-1-9-1-16,4-5 0 15,-1-8-1-15,-1 4-13 16,-1-12-17-16,2-3-327 15,-1-7 90-15</inkml:trace>
  </inkml:traceGroup>
</inkml:ink>
</file>

<file path=ppt/ink/ink457.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10:32:24.197"/>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C96DD3F7-FD20-4061-AA69-D13E8F94216C}" emma:medium="tactile" emma:mode="ink">
          <msink:context xmlns:msink="http://schemas.microsoft.com/ink/2010/main" type="writingRegion" rotatedBoundingBox="33360,6915 33375,6915 33375,6930 33360,6930"/>
        </emma:interpretation>
      </emma:emma>
    </inkml:annotationXML>
    <inkml:traceGroup>
      <inkml:annotationXML>
        <emma:emma xmlns:emma="http://www.w3.org/2003/04/emma" version="1.0">
          <emma:interpretation id="{F2778023-7FE5-43ED-8F44-9F5F142F8A57}" emma:medium="tactile" emma:mode="ink">
            <msink:context xmlns:msink="http://schemas.microsoft.com/ink/2010/main" type="paragraph" rotatedBoundingBox="33360,6915 33375,6915 33375,6930 33360,6930" alignmentLevel="1"/>
          </emma:interpretation>
        </emma:emma>
      </inkml:annotationXML>
      <inkml:traceGroup>
        <inkml:annotationXML>
          <emma:emma xmlns:emma="http://www.w3.org/2003/04/emma" version="1.0">
            <emma:interpretation id="{93F2D363-62C6-4207-B1E2-19BF8F8C8CFD}" emma:medium="tactile" emma:mode="ink">
              <msink:context xmlns:msink="http://schemas.microsoft.com/ink/2010/main" type="line" rotatedBoundingBox="33360,6915 33375,6915 33375,6930 33360,6930"/>
            </emma:interpretation>
          </emma:emma>
        </inkml:annotationXML>
        <inkml:traceGroup>
          <inkml:annotationXML>
            <emma:emma xmlns:emma="http://www.w3.org/2003/04/emma" version="1.0">
              <emma:interpretation id="{E401CA3C-84CC-49CE-9062-0789C3999763}" emma:medium="tactile" emma:mode="ink">
                <msink:context xmlns:msink="http://schemas.microsoft.com/ink/2010/main" type="inkWord" rotatedBoundingBox="33360,6915 33375,6915 33375,6930 33360,6930"/>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l</emma:literal>
                </emma:interpretation>
              </emma:one-of>
            </emma:emma>
          </inkml:annotationXML>
          <inkml:trace contextRef="#ctx0" brushRef="#br0">0 0 0,'0'0'0,"0"0"31</inkml:trace>
        </inkml:traceGroup>
      </inkml:traceGroup>
    </inkml:traceGroup>
  </inkml:traceGroup>
</inkml:ink>
</file>

<file path=ppt/ink/ink45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32:31.716"/>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6C6B44C8-9A5C-40BC-A1A8-C3C9025EF670}" emma:medium="tactile" emma:mode="ink">
          <msink:context xmlns:msink="http://schemas.microsoft.com/ink/2010/main" type="inkDrawing" rotatedBoundingBox="18220,10564 23539,4239 23608,4297 18290,10623" semanticType="callout" shapeName="Other">
            <msink:sourceLink direction="with" ref="{BD881F75-81AE-4D70-A405-5091BD7EA10C}"/>
            <msink:sourceLink direction="with" ref="{FFCDEA55-18BF-4AA1-A4DE-2DC898EFFE73}"/>
            <msink:destinationLink direction="with" ref="{505D9787-BCE3-4F39-9DF3-787307CC21EB}"/>
          </msink:context>
        </emma:interpretation>
      </emma:emma>
    </inkml:annotationXML>
    <inkml:trace contextRef="#ctx0" brushRef="#br0">37 6284 749 0,'-13'7'312'15,"-5"-4"13"-15,10-1-145 16,5-4-107-16,6-1-7 16,2-4-27-16,11-12 6 0,4-4-25 15,4-5 9-15,10-4-12 16,12-9 10-16,-3 6-19 16,9-7 8-16,3 1-17 15,9-14 10-15,-4-5-13 16,11-18 11-1,0 0-10-15,12-14 11 0,-13 7-12 16,8-7 11-16,-12 16-10 0,12-13 8 16,-11 4-10-16,17-17 9 15,-5 8-8-15,12-18 9 16,-8 11-9-16,1-6 10 16,-12 17-10-16,5-14 10 15,-10 13-9-15,11-16 7 16,-4 6-8-16,14-7 10 15,-5 14-11-15,8-17 10 16,-10 14-9-16,8-17 8 16,-8 12-8-16,5-16 9 15,-5 19-11-15,15-20 12 16,-9 19-10-16,7-20 10 16,-8 10-11-16,17-15 11 15,-17 16-11-15,17-14 10 16,-5 16-10-16,12-15 11 0,-14 12-11 15,16-12 10-15,-20 20-9 16,13-21 9-16,-12 16-10 16,17-15 10-16,-14 12-10 15,9-18 10-15,-12 22-9 16,12-20 7-16,-16 14-7 16,15-21 9-16,-8 16-10 15,6-3 10-15,-14 27-8 16,-6 4 9-16,-20 32-11 0,-2 1 11 15,-16 12-11-15,-7 5 9 16,-3 15-8-16,-3-32 9 16,-7 13-10-16,4-6 10 15,-4 0-8-15,-1-6 7 16,1 31-9-16,1 6 12 16,-8 5-28-16,-5 10-365 15,-7 14 119-15</inkml:trace>
  </inkml:traceGroup>
</inkml:ink>
</file>

<file path=ppt/ink/ink45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33:33.007"/>
    </inkml:context>
    <inkml:brush xml:id="br0">
      <inkml:brushProperty name="width" value="0.09333" units="cm"/>
      <inkml:brushProperty name="height" value="0.09333" units="cm"/>
      <inkml:brushProperty name="color" value="#ED1C24"/>
      <inkml:brushProperty name="fitToCurve" value="1"/>
    </inkml:brush>
    <inkml:brush xml:id="br1">
      <inkml:brushProperty name="width" value="0.09333" units="cm"/>
      <inkml:brushProperty name="height" value="0.09333" units="cm"/>
      <inkml:brushProperty name="fitToCurve" value="1"/>
    </inkml:brush>
    <inkml:context xml:id="ctx1">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10:32:54.129"/>
    </inkml:context>
  </inkml:definitions>
  <inkml:traceGroup>
    <inkml:annotationXML>
      <emma:emma xmlns:emma="http://www.w3.org/2003/04/emma" version="1.0">
        <emma:interpretation id="{BC7FF0FD-71F6-45B6-B5CF-C9F3289A2017}" emma:medium="tactile" emma:mode="ink">
          <msink:context xmlns:msink="http://schemas.microsoft.com/ink/2010/main" type="writingRegion" rotatedBoundingBox="19476,11905 22905,8192 24296,9477 20868,13190"/>
        </emma:interpretation>
      </emma:emma>
    </inkml:annotationXML>
    <inkml:traceGroup>
      <inkml:annotationXML>
        <emma:emma xmlns:emma="http://www.w3.org/2003/04/emma" version="1.0">
          <emma:interpretation id="{C9E9C9BD-B6BD-466F-972C-C20ADA698C9F}" emma:medium="tactile" emma:mode="ink">
            <msink:context xmlns:msink="http://schemas.microsoft.com/ink/2010/main" type="paragraph" rotatedBoundingBox="19476,11905 22905,8192 24296,9477 20868,13190" alignmentLevel="1"/>
          </emma:interpretation>
        </emma:emma>
      </inkml:annotationXML>
      <inkml:traceGroup>
        <inkml:annotationXML>
          <emma:emma xmlns:emma="http://www.w3.org/2003/04/emma" version="1.0">
            <emma:interpretation id="{A041BE92-C2DE-4E65-ABD0-497B5E21E9D1}" emma:medium="tactile" emma:mode="ink">
              <msink:context xmlns:msink="http://schemas.microsoft.com/ink/2010/main" type="line" rotatedBoundingBox="19476,11905 22905,8192 24296,9477 20868,13190"/>
            </emma:interpretation>
          </emma:emma>
        </inkml:annotationXML>
        <inkml:traceGroup>
          <inkml:annotationXML>
            <emma:emma xmlns:emma="http://www.w3.org/2003/04/emma" version="1.0">
              <emma:interpretation id="{48B4B4EB-57B8-4F27-B126-0790F575349E}" emma:medium="tactile" emma:mode="ink">
                <msink:context xmlns:msink="http://schemas.microsoft.com/ink/2010/main" type="inkWord" rotatedBoundingBox="19947,12340 20427,11820 21061,12405 20581,12925"/>
              </emma:interpretation>
              <emma:one-of disjunction-type="recognition" id="oneOf0">
                <emma:interpretation id="interp0" emma:lang="" emma:confidence="1">
                  <emma:literal/>
                </emma:interpretation>
              </emma:one-of>
            </emma:emma>
          </inkml:annotationXML>
          <inkml:trace contextRef="#ctx0" brushRef="#br0">398 5676 1072 0,'-7'-3'345'16,"2"2"74"-16,9 4-298 16,1 2-47-16,6 1-6 15,8-3-25-15,15 4-10 16,2-5 11-16,14-4-9 0,-1 7-8 15,5-4-17-15,-7 8 2 16,-2 0-12-16,-13 1 7 16,-6 8-10-16,-11 9 10 15,-12 12-8-15,-9 10 12 16,-10 22-6-16,-10-2 10 16,-10 15-7-16,-1-3 8 15,-9 3-11-15,6-17 7 0,1-7 2 16,9-21-47-16,16-8-446 15,14-20 140-15</inkml:trace>
          <inkml:trace contextRef="#ctx0" brushRef="#br0" timeOffset="-118.3096">47 5711 940 0,'-6'4'306'0,"3"3"60"16,1 3-238-16,5 3-42 16,7 6-2-16,5-1-8 15,11 0-7-15,4 1-5 16,19 1-14-16,5-7-7 15,9-4-13-15,-5 1-2 0,7-2-12 16,-15-3 0-16,-3-2-13 16,-11 2 7-16,-2 0-10 15,-13 0 11-15,-5-2-54 16,-4 5-22-16,-9-4-62 16,-11-6 152-16,-2 0-495 15,-1-1 205-15</inkml:trace>
        </inkml:traceGroup>
        <inkml:traceGroup>
          <inkml:annotationXML>
            <emma:emma xmlns:emma="http://www.w3.org/2003/04/emma" version="1.0">
              <emma:interpretation id="{89EA6F33-583E-4DC1-B004-C0357770CB0A}" emma:medium="tactile" emma:mode="ink">
                <msink:context xmlns:msink="http://schemas.microsoft.com/ink/2010/main" type="inkWord" rotatedBoundingBox="21181,11169 21797,10502 22636,11276 22020,11944"/>
              </emma:interpretation>
              <emma:one-of disjunction-type="recognition" id="oneOf1">
                <emma:interpretation id="interp1" emma:lang="" emma:confidence="1">
                  <emma:literal/>
                </emma:interpretation>
              </emma:one-of>
            </emma:emma>
          </inkml:annotationXML>
          <inkml:trace contextRef="#ctx0" brushRef="#br1" timeOffset="-273403.3586">1699 4789 1230 0,'-4'4'277'0,"4"12"108"16,5 2-356-16,10 8-24 15,-1-5-2-15,11 0 0 16,6-12 2-16,16-12 1 0,4-8 2 16,18-18 3-1,-8-5 2-15,6-18-60 0,-12 1 279 16,-2 1-626-16,-19 10 240 15</inkml:trace>
          <inkml:trace contextRef="#ctx0" brushRef="#br1" timeOffset="-273258.6754">2263 4587 976 0,'-21'27'324'0,"-10"23"54"16,-3 4-256-16,-3 16-35 15,6-7-27-15,-3 10-3 16,10-15-16-16,-1 19-9 15,9-6-17-15,1 18-7 16,6-1-56-16,-1 6-371 16,-1-16 106-16</inkml:trace>
          <inkml:trace contextRef="#ctx0" brushRef="#br0" timeOffset="-1578.7807">1613 4239 748 0,'0'-13'430'0,"-2"5"-5"0,-1 7-137 16,-7 7-134-16,0 9-56 15,-3 16-1-15,-3 3-52 16,-8 16-4-16,3 3-19 15,-5 11 6-15,3-7-22 16,-3-1 6-16,7-15-11 16,2-10 10-16,8-15-10 0,4-10 9 15,3-9-6-15,5-10 8 16,2-8-10-16,5-18 4 16,1-6-15-16,6-9-6 15,-3-3-16-15,4 2 6 16,-7 16-4-16,-1 10 9 15,-7 19-2-15,-1 20 11 16,-4 16-7-16,1 16 10 16,-3 5-3-16,4 12 15 15,2-7-5-15,1 1 8 16,2-6-9-16,2-8 8 16,-2-15-9-16,3-6 10 15,-3-6-2-15,1-14 13 16,-3-11-8-16,2-3 10 15,-2-2-10-15,-4-10 4 0,-2 2-13 16,-7 0 9 0,-5 4-10-16,-9-4 7 0,0 8-8 15,-9 0 5-15,2 12-9 16,-1 6 9-16,4 5-9 16,6 7 9-16,7-2-8 15,7 3 7-15,5-6-8 0,7 2 7 16,6-4-9-1,10 2 10-15,6-4-7 0,14-1 9 16,2-2-7-16,12-4 9 16,-4 1-8-16,7 0-25 15,-15 1-43-15,-1 1-57 16,-19-1-283-16,-1 7-61 16,-17 1-103-16</inkml:trace>
          <inkml:trace contextRef="#ctx0" brushRef="#br0" timeOffset="-1079.8834">1716 4139 1144 0,'-3'-3'347'0,"3"6"74"16,3 8-333-16,-3 9-14 0,2 4-39 15,3 8 9-15,-7 4-19 16,6-5 10-16,-3-13-20 16,2 1 2-16,2-15-17 15,3-13 11-15,4-5-11 16,2-15 0-16,3-17-18 16,-3 4-9-16,-1 5-20 0,-10 3 7 15,-1 17 0 1,-5 17 10-16,-2 5 8 0,-10 13 19 15,6 8 1-15,-6 13 19 16,2 2 4-16,-3 9 21 16,8-10-8-16,0-2 13 15,3-12-20-15,5-2 6 16,0-14-22-16,6-15 14 16,6-7-18-16,-6-18 11 15,5-6-10-15,-3-9 8 16,1 11-35-16,-9-2-17 15,6 20-13-15,-8 6 1 16,4 15-7-16,-7 24 20 16,5 11 12-16,-11 21-38 15,4-1-16-15,9 14-336 0,9-19 63 16</inkml:trace>
        </inkml:traceGroup>
        <inkml:traceGroup>
          <inkml:annotationXML>
            <emma:emma xmlns:emma="http://www.w3.org/2003/04/emma" version="1.0">
              <emma:interpretation id="{5F2509ED-6B51-4B64-A1DD-6D6FBC502350}" emma:medium="tactile" emma:mode="ink">
                <msink:context xmlns:msink="http://schemas.microsoft.com/ink/2010/main" type="inkWord" rotatedBoundingBox="21941,9883 21952,9871 21964,9882 21953,9893"/>
              </emma:interpretation>
              <emma:one-of disjunction-type="recognition" id="oneOf2">
                <emma:interpretation id="interp2" emma:lang="" emma:confidence="1">
                  <emma:literal/>
                </emma:interpretation>
              </emma:one-of>
            </emma:emma>
          </inkml:annotationXML>
          <inkml:trace contextRef="#ctx1" brushRef="#br0">1891 3414 0</inkml:trace>
        </inkml:traceGroup>
        <inkml:traceGroup>
          <inkml:annotationXML>
            <emma:emma xmlns:emma="http://www.w3.org/2003/04/emma" version="1.0">
              <emma:interpretation id="{431CEEDD-52B9-42E4-BEA8-6D3600891E34}" emma:medium="tactile" emma:mode="ink">
                <msink:context xmlns:msink="http://schemas.microsoft.com/ink/2010/main" type="inkWord" rotatedBoundingBox="21734,9660 21745,9648 21757,9659 21746,9670"/>
              </emma:interpretation>
              <emma:one-of disjunction-type="recognition" id="oneOf3">
                <emma:interpretation id="interp3" emma:lang="" emma:confidence="0">
                  <emma:literal>.</emma:literal>
                </emma:interpretation>
                <emma:interpretation id="interp4" emma:lang="" emma:confidence="0">
                  <emma:literal>'</emma:literal>
                </emma:interpretation>
                <emma:interpretation id="interp5" emma:lang="" emma:confidence="0">
                  <emma:literal>*</emma:literal>
                </emma:interpretation>
                <emma:interpretation id="interp6" emma:lang="" emma:confidence="0">
                  <emma:literal>,</emma:literal>
                </emma:interpretation>
                <emma:interpretation id="interp7" emma:lang="" emma:confidence="0">
                  <emma:literal>l</emma:literal>
                </emma:interpretation>
              </emma:one-of>
            </emma:emma>
          </inkml:annotationXML>
          <inkml:trace contextRef="#ctx1" brushRef="#br0" timeOffset="42334.9709">1684 3191 0</inkml:trace>
        </inkml:traceGroup>
        <inkml:traceGroup>
          <inkml:annotationXML>
            <emma:emma xmlns:emma="http://www.w3.org/2003/04/emma" version="1.0">
              <emma:interpretation id="{125BE19B-E386-4ACD-BFAE-DF5D345FD0D2}" emma:medium="tactile" emma:mode="ink">
                <msink:context xmlns:msink="http://schemas.microsoft.com/ink/2010/main" type="inkWord" rotatedBoundingBox="21746,9448 21868,9315 21881,9327 21758,9459"/>
              </emma:interpretation>
              <emma:one-of disjunction-type="recognition" id="oneOf4">
                <emma:interpretation id="interp8" emma:lang="" emma:confidence="1">
                  <emma:literal/>
                </emma:interpretation>
              </emma:one-of>
            </emma:emma>
          </inkml:annotationXML>
          <inkml:trace contextRef="#ctx1" brushRef="#br1" timeOffset="18930.0261">1826 2862 0,'0'0'15,"0"0"-15,0 0 16,-73 61 0,36-28-16,13-5 31</inkml:trace>
        </inkml:traceGroup>
        <inkml:traceGroup>
          <inkml:annotationXML>
            <emma:emma xmlns:emma="http://www.w3.org/2003/04/emma" version="1.0">
              <emma:interpretation id="{4F1DF5FF-EFB3-4E31-A473-2CB90490278B}" emma:medium="tactile" emma:mode="ink">
                <msink:context xmlns:msink="http://schemas.microsoft.com/ink/2010/main" type="inkWord" rotatedBoundingBox="22926,9201 23419,8667 23964,9171 23472,9705"/>
              </emma:interpretation>
              <emma:one-of disjunction-type="recognition" id="oneOf5">
                <emma:interpretation id="interp9" emma:lang="" emma:confidence="1">
                  <emma:literal/>
                </emma:interpretation>
              </emma:one-of>
            </emma:emma>
          </inkml:annotationXML>
          <inkml:trace contextRef="#ctx0" brushRef="#br1" timeOffset="-284203.2642">3168 2415 992 0,'0'9'250'0,"2"14"93"0,-2 6-270 16,-2 18-15-16,-3-1 10 15,0 14 4-15,0-5-8 16,4 8-14-16,-2-11-12 15,4 7-19-15,4-16-8 16,-2-1-10-16,-3-14 7 16,7-5-26-16,-6-10-23 15,3-8-41-15,2-12-57 16,2-6-274-16,9-11 55 16</inkml:trace>
          <inkml:trace contextRef="#ctx0" brushRef="#br1" timeOffset="-283822.1508">3514 2392 951 0,'14'-18'321'0,"-7"7"75"15,-6 9-258-15,-9 9-24 16,-5 11-26-16,-11 14-18 16,-4 12-27-16,-4 11-4 15,6 0-4-15,6-1-15 16,16-12 0-16,2-13-8 15,10-10-7-15,10-4-5 16,1-10 6-16,11-10-6 16,0 0 6-16,11-3-6 15,-5 0 4-15,6 11-6 16,-10 7 5-16,1 3-10 0,-11 5 8 16,-2 9-7-16,-12-4 8 15,-2 3-8-15,-4 2 10 16,-5-1-7-16,-4-4 9 15,-7 0 9-15,-3-4 20 16,-13-3 13-16,-4-3 14 0,-7 3-1 16,-1-6-9-1,-2-3-19-15,10-6-13 0,0 6-21 16,8-6-39-16,5-1 197 16,16 0-675-16,2 12 255 15</inkml:trace>
        </inkml:traceGroup>
      </inkml:traceGroup>
    </inkml:traceGroup>
  </inkml:traceGroup>
</inkml:ink>
</file>

<file path=ppt/ink/ink4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0:33.18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A4AE945-7271-479C-A181-D221029D58C7}" emma:medium="tactile" emma:mode="ink">
          <msink:context xmlns:msink="http://schemas.microsoft.com/ink/2010/main" type="inkDrawing"/>
        </emma:interpretation>
      </emma:emma>
    </inkml:annotationXML>
    <inkml:trace contextRef="#ctx0" brushRef="#br0">255 101 869 0,'-12'2'433'0,"-7"12"-25"0,-6 12-181 16,-7 26-146-16,1 3-43 15,-13 8 32-15,12-4-6 16,1-1 13-16,10-19-10 0,11-2-5 15,12-9-36-15,6-7-10 16,7-13-14-16,12-13 10 16,2-17-5-16,10-16 5 15,2-2-1-15,1-14 3 16,-9 6-12-16,-1-8 5 16,-9 13-6-16,-9 0 4 15,-6 21-8-15,-1 12 2 16,-7 21-7-16,-3 20 6 15,3 8-5-15,3 3 7 16,-2-3 0-16,8-2 5 16,2-15-5-16,5-8 2 15,4-12-5-15,7-9 7 16,-2-9-3-16,9-26 5 16,-2-8-2-16,-1-9 6 15,-7 7-10-15,0 7 3 0,-12 27-10 16,-4 18 5-16,-2 16-7 15,-1 15 8-15,0 3-4 16,0 2 10-16,2-4-4 16,1-11 5-16,1-9-7 15,4-19 8-15,4-14-4 16,5-18 6-16,4 2-4 0,-1-10 6 16,-6 8-8-16,4 8 2 15,-4 15-9-15,-4 9 2 16,-5 11-3-16,4 9 1 15,-12 6 0-15,-1 7 6 16,-1-3 2-16,4-4 1 16,-3-4-1-16,4-10-1 15,0-12-7-15,10-12-50 16,-1-14-55-16,12-10-23 16,5 0-377-16,6-4 69 15</inkml:trace>
  </inkml:traceGroup>
</inkml:ink>
</file>

<file path=ppt/ink/ink46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9:08.08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77AC4CE-F716-4E60-8E6E-42CAF5839725}" emma:medium="tactile" emma:mode="ink">
          <msink:context xmlns:msink="http://schemas.microsoft.com/ink/2010/main" type="writingRegion" rotatedBoundingBox="8534,2176 11871,1721 12032,2898 8694,3352"/>
        </emma:interpretation>
      </emma:emma>
    </inkml:annotationXML>
    <inkml:traceGroup>
      <inkml:annotationXML>
        <emma:emma xmlns:emma="http://www.w3.org/2003/04/emma" version="1.0">
          <emma:interpretation id="{6C8F7AE1-554B-4D03-8FAB-624E7EEFA218}" emma:medium="tactile" emma:mode="ink">
            <msink:context xmlns:msink="http://schemas.microsoft.com/ink/2010/main" type="paragraph" rotatedBoundingBox="8534,2176 11871,1721 12032,2898 8694,3352" alignmentLevel="1"/>
          </emma:interpretation>
        </emma:emma>
      </inkml:annotationXML>
      <inkml:traceGroup>
        <inkml:annotationXML>
          <emma:emma xmlns:emma="http://www.w3.org/2003/04/emma" version="1.0">
            <emma:interpretation id="{A9FA2C10-F269-44CB-97F2-0C850D4F0A05}" emma:medium="tactile" emma:mode="ink">
              <msink:context xmlns:msink="http://schemas.microsoft.com/ink/2010/main" type="line" rotatedBoundingBox="8534,2176 11871,1721 12032,2898 8694,3352"/>
            </emma:interpretation>
          </emma:emma>
        </inkml:annotationXML>
        <inkml:traceGroup>
          <inkml:annotationXML>
            <emma:emma xmlns:emma="http://www.w3.org/2003/04/emma" version="1.0">
              <emma:interpretation id="{BD2EB371-6725-4C76-B026-F0AE9D3D4BC1}" emma:medium="tactile" emma:mode="ink">
                <msink:context xmlns:msink="http://schemas.microsoft.com/ink/2010/main" type="inkWord" rotatedBoundingBox="8534,2176 11871,1721 12032,2898 8694,3352"/>
              </emma:interpretation>
            </emma:emma>
          </inkml:annotationXML>
          <inkml:trace contextRef="#ctx0" brushRef="#br0">2822 1105 688 0,'5'-34'282'0,"1"1"32"0,-4 17-178 15,5-2-9 1,-4 10-34-16,-3 7-2 0,-2 2-16 15,2-1-16-15,-3 11-15 16,-2 14-19-16,3 7-13 16,-2 32-7-16,-6 7 6 15,0 31-3-15,0-6 9 16,1 3-9 0,2-23 4-16,5-11-8 0,4-36 8 0,0-5-4 15,1-11 10-15,-3-11 0 16,2-4 19-16,-4-6 12 15,0-8 5-15,-1-16-8 16,5-4 1-16,1-26-19 16,-1-3-16-16,-2-21-7 15,-4 4 4-15,-2-4-8 16,-2 19 7-16,1 10-9 16,2 25 5-16,2 13-9 15,2 12 3-15,2 17-9 16,4 6 7-16,2 10-6 15,5 6 9-15,6-6-4 16,2 8 9-16,6 0-7 16,0-9 6-16,0-11-9 15,0-12 9-15,13-28-11 16,-1-13 12-16,9-21-8 0,1-2 13 16,-1 7-9-16,-15 3 12 15,-9 9-10-15,-14 20 7 16,-5 3-13-16,-8 16 5 15,-7 23-12-15,-2 12 8 16,-11 16-11-16,1 16 16 16,-8 18-8-16,10-1 12 15,7 17-8-15,12-11 10 0,10 0-10 16,12-26 8-16,5-2-8 16,0-32 7-16,6-1-24 15,-7-19-47-15,-1-4-403 16,-5-2 101-16</inkml:trace>
          <inkml:trace contextRef="#ctx0" brushRef="#br0" timeOffset="777.7397">3432 1861 597 0,'-13'24'319'0,"2"-5"1"16,2 1-117-16,5-7-76 15,2-10-24-15,8-6-34 16,9-18-18-16,8-18-12 16,16-23-15-16,6-11-4 15,7-21-11-15,-8 8 4 16,0 7-9-16,-18 17 8 0,-5 28-12 15,-15 21 6-15,2 20-5 16,-13 23 7-16,-1 27-7 16,-7 0 9-16,0 19-6 15,-2 4 3-15,6-4-8 16,-1-11 7-16,10 0-9 16,3-13 9-16,5-15-6 15,2-14 5-15,11-25 32 16,10-21-425-16,8-16 152 15</inkml:trace>
          <inkml:trace contextRef="#ctx0" brushRef="#br0" timeOffset="1295.993">4048 1022 859 0,'5'-11'274'16,"2"7"52"-16,1-2-231 15,8 1-32-15,3 2-20 0,6 6-13 16,4-6-6-16,10 0-11 15,1 6 1-15,16-1-10 16,-3-9 7-16,5 1-8 16,-6-1 6-16,2-8-8 15,-15 2 6-15,-2 10-9 16,-8 6 4-16,-8 4-6 16,-11 8 8-16,-5 4-4 15,-10-1 13-15,-9 8 4 16,-4 3 14-16,-10 8 2 15,-1 1 6-15,-7 14-1 16,2-4 3-16,-3 12-4 16,3-3 4-16,-8 13-1 15,4-15 4-15,-5-3-11 16,4-8 2-16,1-7-12 0,17-21-1 16,2-6-11-16,12-4 2 15,9-7-2 1,6-14-8-16,5 4-80 0,10-5-34 15,14-22-351-15,-9-1 25 16</inkml:trace>
          <inkml:trace contextRef="#ctx0" brushRef="#br0" timeOffset="2462.5819">5130 670 876 0,'2'-16'268'15,"-4"3"62"-15,0 6-233 16,-2-1-28-16,4 5-15 16,3 6-18-16,-3 4-10 15,6 6-16-15,2 10 1 16,-3 17 0-16,-3 10 17 0,1 12 4 15,-4 3 12-15,-3 13-3 16,-1-4 0-16,4 16-12 16,1-5-3-16,1 10-11 15,4-11 3-15,-3-11-10 16,0-29 10-16,1-14 0 16,-2-17 19-16,-1-24 19 15,5-20 12-15,0-21-12 16,2-3 0-16,2-40-17 15,1 4-22-15,-3 0-13 16,-11 16 8-16,-5-17-10 16,-8 30 6-16,-2 1-9 15,1 12 7-15,3 8-10 16,4 20 7-16,5 8-11 16,-1 13 10-16,14 5-11 15,2 2 9-15,14-2-9 0,6-1 8 16,9-7-12-16,-4-8 10 15,6-10-7-15,-7-5 11 16,-1-5-6-16,-8 2 12 16,-2 6-6-16,-11 8 7 15,-3 7-11-15,-5 8 2 16,-1 15-10-16,-1 8 5 0,1 24-7 16,1 6 10-16,2 19-3 15,0-3 9-15,3-4-5 16,2-16 8-16,1-1-8 15,2-12 8-15,0 0-8 16,-1-7 8-16,2 2-8 16,-1-10 9-16,-2-3-8 15,-2 9 12-15,-3 4-92 16,-3-6-50-16,4 2-352 16,-9-4 12-16</inkml:trace>
          <inkml:trace contextRef="#ctx0" brushRef="#br0" timeOffset="2862.6856">5902 1076 1209 0,'-3'-8'308'0,"-4"9"89"16,-1 12-337-16,5 10-38 15,-7 3-1 1,-1 24 15-16,1 10 1 0,10-2 7 16,2 2-12-16,9-1-5 15,12-28-15-15,3-15 3 0,6-21-6 16,1-21 8-16,7-18-5 16,-6-11 8-16,-3-11-9 15,-13 10 13-15,-7 5 9 16,-15 10 12-16,-16 12-3 15,-8 11 7-15,-10 8-19 16,-8 12-11-16,-7 6-16 16,6 11 3-16,1 11-6 15,15-4-9-15,12 16-284 16,24-7-213-16</inkml:trace>
        </inkml:traceGroup>
      </inkml:traceGroup>
    </inkml:traceGroup>
  </inkml:traceGroup>
</inkml:ink>
</file>

<file path=ppt/ink/ink46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33:15.810"/>
    </inkml:context>
    <inkml:brush xml:id="br0">
      <inkml:brushProperty name="width" value="0.09333" units="cm"/>
      <inkml:brushProperty name="height" value="0.09333" units="cm"/>
      <inkml:brushProperty name="fitToCurve" value="1"/>
    </inkml:brush>
  </inkml:definitions>
  <inkml:trace contextRef="#ctx0" brushRef="#br0">-2 0 711 0,'0'6'299'16,"-1"4"-6"-16,1 8-203 16,1 1-306-16,-1 1-74 0,0 1-96 15</inkml:trace>
</inkml:ink>
</file>

<file path=ppt/ink/ink46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31:54.174"/>
    </inkml:context>
    <inkml:brush xml:id="br0">
      <inkml:brushProperty name="width" value="0.09333" units="cm"/>
      <inkml:brushProperty name="height" value="0.09333" units="cm"/>
      <inkml:brushProperty name="color" value="#ED1C24"/>
      <inkml:brushProperty name="fitToCurve" value="1"/>
    </inkml:brush>
    <inkml:context xml:id="ctx1">
      <inkml:inkSource xml:id="inkSrc4">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10:28:15.873"/>
    </inkml:context>
    <inkml:brush xml:id="br1">
      <inkml:brushProperty name="width" value="0.09333" units="cm"/>
      <inkml:brushProperty name="height" value="0.09333" units="cm"/>
      <inkml:brushProperty name="fitToCurve" value="1"/>
    </inkml:brush>
  </inkml:definitions>
  <inkml:traceGroup>
    <inkml:annotationXML>
      <emma:emma xmlns:emma="http://www.w3.org/2003/04/emma" version="1.0">
        <emma:interpretation id="{6AD97EA8-AD79-47C6-80AE-51392AEC1229}" emma:medium="tactile" emma:mode="ink">
          <msink:context xmlns:msink="http://schemas.microsoft.com/ink/2010/main" type="writingRegion" rotatedBoundingBox="20788,8686 5669,8280 5870,814 20989,1220">
            <msink:destinationLink direction="with" ref="{D0549DAF-C889-44B0-B3F2-211423FE6DE2}"/>
          </msink:context>
        </emma:interpretation>
      </emma:emma>
    </inkml:annotationXML>
    <inkml:traceGroup>
      <inkml:annotationXML>
        <emma:emma xmlns:emma="http://www.w3.org/2003/04/emma" version="1.0">
          <emma:interpretation id="{CF107511-D79E-440E-8D73-1D32CDDBC168}" emma:medium="tactile" emma:mode="ink">
            <msink:context xmlns:msink="http://schemas.microsoft.com/ink/2010/main" type="paragraph" rotatedBoundingBox="20170,8845 7939,8066 8007,7006 20238,7785" alignmentLevel="1"/>
          </emma:interpretation>
        </emma:emma>
      </inkml:annotationXML>
      <inkml:traceGroup>
        <inkml:annotationXML>
          <emma:emma xmlns:emma="http://www.w3.org/2003/04/emma" version="1.0">
            <emma:interpretation id="{0EB20FF5-37DC-4EDB-93C9-04B61806F2EF}" emma:medium="tactile" emma:mode="ink">
              <msink:context xmlns:msink="http://schemas.microsoft.com/ink/2010/main" type="line" rotatedBoundingBox="20170,8845 7939,8066 8007,7006 20238,7785"/>
            </emma:interpretation>
          </emma:emma>
        </inkml:annotationXML>
        <inkml:traceGroup>
          <inkml:annotationXML>
            <emma:emma xmlns:emma="http://www.w3.org/2003/04/emma" version="1.0">
              <emma:interpretation id="{FFCDEA55-18BF-4AA1-A4DE-2DC898EFFE73}" emma:medium="tactile" emma:mode="ink">
                <msink:context xmlns:msink="http://schemas.microsoft.com/ink/2010/main" type="inkWord" rotatedBoundingBox="20202,8355 17954,8211 17967,8009 20214,8152">
                  <msink:destinationLink direction="with" ref="{6C6B44C8-9A5C-40BC-A1A8-C3C9025EF670}"/>
                  <msink:destinationLink direction="with" ref="{E3636289-7E51-4841-BF74-DFD381E3D89D}"/>
                </msink:context>
              </emma:interpretation>
            </emma:emma>
          </inkml:annotationXML>
          <inkml:trace contextRef="#ctx0" brushRef="#br0">12108 6881 408 0,'52'13'87'0,"11"-9"39"15,-5-5-119-15,10-7 0 16,-6-2 3-16,8-5 45 16,-12 4 15-16,-1-2 17 15,-10 5 0-15,5 1 1 16,-13 3-41-16,0-1-15 16,-7 5-19-16,7 0-3 15,-6 3-6-15,4 7-1 16,0-1-4-16,5 8-32 15,-6 2-55-15,3-1 2 16,-3-3-8-16,1 4 0 16,-6-9 32-16,3-5 57 15,-2 3-2-15,1-3 1 16,-6-7-5-16,7-1-122 0,-3 1 32 16</inkml:trace>
          <inkml:trace contextRef="#ctx0" brushRef="#br0" timeOffset="265.4857">13683 7019 445 0,'39'17'161'16,"8"-7"19"-16,-8-10-128 0,11-2 9 15,-6-7-22-15,3-6 20 16,-7 5 5-16,7 6 31 16,-9-1 3-16,-1 11 8 15,-8 1-20-15,4 4-4 16,-7 0-31-16,6 1-12 15,-4-3-16-15,2 4-2 16,-7-3-9-16,-3-2 0 16,-11 0-1-16,-1-3 3 15,-6-5-1-15,-9-1-8 16,-4 1-16-16,-8 1-334 16,-9 9 98-16</inkml:trace>
        </inkml:traceGroup>
        <inkml:traceGroup>
          <inkml:annotationXML>
            <emma:emma xmlns:emma="http://www.w3.org/2003/04/emma" version="1.0">
              <emma:interpretation id="{D69BDA17-113A-4BFB-937B-8D931EF3671F}" emma:medium="tactile" emma:mode="ink">
                <msink:context xmlns:msink="http://schemas.microsoft.com/ink/2010/main" type="inkWord" rotatedBoundingBox="16822,8632 14920,8511 14988,7450 16889,7572">
                  <msink:destinationLink direction="with" ref="{AE1F41DA-4251-41CD-8D0C-63BE90FB0384}"/>
                </msink:context>
              </emma:interpretation>
            </emma:emma>
          </inkml:annotationXML>
          <inkml:trace contextRef="#ctx0" brushRef="#br0" timeOffset="2770.1828">9119 6480 434 0,'9'-36'257'15,"1"-9"32"-15,3 3-103 16,5 0 9-16,-2 6-33 16,-3 3-24-16,0 19-30 15,-7 2-5-15,-6 8-17 0,0 10-18 16,-6 12-21-16,-10 14-22 16,1 19-7-16,-1 20-11 15,-4 5 5-15,4 20-9 16,3-12 11-16,8 4-11 15,2-20 8-15,6-10-9 16,9-20 8-16,9-9-11 16,-7-23 9-16,11-4-8 15,2-8 9-15,3-6-9 16,-3-4 10-16,7-2-69 16,-8 2-24-16,-2-4 3 15,-7 7-359-15,-3-4 92 16</inkml:trace>
          <inkml:trace contextRef="#ctx0" brushRef="#br0" timeOffset="-1154.1419">9203 6495 595 0,'66'-2'132'16,"12"5"57"-16,-2 0-177 15,12 1-4-15,-10-3-3 16,5 3-2-16,-10-3-3 16,0 2 1-16,-17 1-1 0,1 1 4 15,-15 1 19-15,0 5 34 16,-11 2 8-16,-2 0 16 15,-6-3-2-15,0-3-14 16,-9-6-30-16,1-2 0 16,-8-4-16-16,-12-5-291 15,-8 2 99-15</inkml:trace>
          <inkml:trace contextRef="#ctx0" brushRef="#br0" timeOffset="3192.9208">9389 7041 405 0,'-3'38'363'15,"-2"9"-43"-15,-1-10-58 16,3-1-71-16,3-11-66 16,1-8-35-16,2-16-31 15,10-12-15-15,0-15-12 0,13-29-11 16,2-5 1 0,8-5-8-16,-6 5 1 0,1 5-9 15,-10 24 5-15,-8 12-10 16,-6 15 8-16,-10 12-2 15,-2 15 9-15,-7 19-8 16,3 9 10-16,-4 7-10 16,6 2-1-16,2 5-8 15,5-13 7-15,5-4-35 16,3-17-381-16,-9-23 120 16</inkml:trace>
          <inkml:trace contextRef="#ctx0" brushRef="#br0" timeOffset="-363.4888">9845 6668 865 0,'10'0'206'16,"-2"-3"83"-16,13-2-242 0,-6 0 6 16,6 0 7-16,0-1-11 15,8 3-3-15,-5 3-16 16,4-5-6-16,-4 1-16 16,1-4-2-16,-3-1-1 15,4-4-1-15,-5 5-1 16,2 3-1-16,0 6-6 15,-2 6-5-15,0 1-1 0,3 6 0 16,-3-1 0-16,-1-1 6 16,1-4 3-16,-2-5 1 15,1-4-1-15,4-6 1 16,-4-3-1-16,2-3 2 16,-5 4 0-16,0 4-1 15,0 8-2-15,7 7-1 16,-6 8 1-16,14 9 1 15,-3-3 2-15,5 2 2 16,-4-4 0-16,5-1-7 16,-5-15-5-16,4-3-4 15,-4-8-7-15,8-1-16 16,-3-4-1-16,8 7-74 16,-3 5-84-16,6 6-116 0,-4 3-51 15</inkml:trace>
          <inkml:trace contextRef="#ctx0" brushRef="#br0" timeOffset="1322.9399">9865 6754 487 0,'22'0'276'0,"3"0"0"0,9 2-90 16,1-2-62-16,8-2-24 15,-6-4-43-15,3-4-15 16,-6-3-20-16,-3-2-5 16,-11 4-7-16,-2 0 1 15,-7 3-1-15,-3 3 3 16,-5 3 2-16,1-1 8 15,-4 1 1-15,0 2 1 16,1 0-4-16,-1 0-4 16,2 2-10-16,1-2-1 15,-3 0-4-15,-2-2 5 16,2 2 7-16,-3 0 19 16,-5 2 1-16,-10 3 3 0,-4 1-2 15,-13 9-3-15,-3-1-14 16,-11 6 5-16,7-2 6 15,-7-1 5-15,12-4-4 16,3 0 1-16,13-4-9 16,8-5-11-16,14 1-9 15,11-3 0-15,9-5-7 16,11-5 2-16,9-2 5 16,7-6 2-16,6-2-1 15,7 0 2-15,-4 3-2 0,3 1-1 16,-13 6-1-16,-13-1 0 15,-13 6 0-15,-11 3 2 16,-15 0 3-16,-8 3 7 16,-3 2 4-16,-11 0 7 15,-4-2 2-15,-10 2-2 16,4 0-8-16,-10 2-3 16,5-4-7-16,-4 5-3 15,9-1-2-15,1-1-1 16,12 1-2-16,1 1-26 15,10 3-44-15,4-3-63 16,2 3-331-16,18-12 48 16</inkml:trace>
        </inkml:traceGroup>
        <inkml:traceGroup>
          <inkml:annotationXML>
            <emma:emma xmlns:emma="http://www.w3.org/2003/04/emma" version="1.0">
              <emma:interpretation id="{3990E4B6-F006-4022-9C56-79EE9F558BA1}" emma:medium="tactile" emma:mode="ink">
                <msink:context xmlns:msink="http://schemas.microsoft.com/ink/2010/main" type="inkWord" rotatedBoundingBox="13744,7698 12988,7650 12993,7570 13749,7618"/>
              </emma:interpretation>
            </emma:emma>
          </inkml:annotationXML>
          <inkml:trace contextRef="#ctx0" brushRef="#br0" timeOffset="-1368.7004">7136 6410 243 0,'65'0'184'0,"2"0"-10"16,-7 0-25-16,10-6-85 16,-7-2-12-16,7 0-17 15,1-1-23-15,-3 3 0 16,-11 1-4-16,4 10-43 15,-7 5-150-15,0 9 34 16</inkml:trace>
        </inkml:traceGroup>
        <inkml:traceGroup>
          <inkml:annotationXML>
            <emma:emma xmlns:emma="http://www.w3.org/2003/04/emma" version="1.0">
              <emma:interpretation id="{AB2347C0-0ECE-4C23-93F4-FF55A84AD1DE}" emma:medium="tactile" emma:mode="ink">
                <msink:context xmlns:msink="http://schemas.microsoft.com/ink/2010/main" type="inkWord" rotatedBoundingBox="11288,7753 10759,7720 10763,7662 11292,7696"/>
              </emma:interpretation>
            </emma:emma>
          </inkml:annotationXML>
          <inkml:trace contextRef="#ctx0" brushRef="#br0" timeOffset="-1660.6319">4908 6480 555 0,'74'5'171'0,"8"-2"30"0,-13 2-150 15,3-7-20-15,2-6-26 16,9-5-203-16,-5-1 67 16</inkml:trace>
        </inkml:traceGroup>
        <inkml:traceGroup>
          <inkml:annotationXML>
            <emma:emma xmlns:emma="http://www.w3.org/2003/04/emma" version="1.0">
              <emma:interpretation id="{2EE67A63-27B9-4850-8D49-70477DBE9C08}" emma:medium="tactile" emma:mode="ink">
                <msink:context xmlns:msink="http://schemas.microsoft.com/ink/2010/main" type="inkWord" rotatedBoundingBox="9747,7614 9216,7580 9218,7548 9749,7581"/>
              </emma:interpretation>
            </emma:emma>
          </inkml:annotationXML>
          <inkml:trace contextRef="#ctx0" brushRef="#br0" timeOffset="-1719.0009">3367 6308 524 0,'58'13'250'0,"11"0"-4"15,-8 0-139-15,9-3-26 16,-7-7-75-16,9-3-201 15,-8 0-51-15,8 3-76 16</inkml:trace>
        </inkml:traceGroup>
        <inkml:traceGroup>
          <inkml:annotationXML>
            <emma:emma xmlns:emma="http://www.w3.org/2003/04/emma" version="1.0">
              <emma:interpretation id="{C914E40C-2E5F-4B0C-82E4-607C4AB59C65}" emma:medium="tactile" emma:mode="ink">
                <msink:context xmlns:msink="http://schemas.microsoft.com/ink/2010/main" type="inkWord" rotatedBoundingBox="8362,7531 7975,7506 7977,7464 8364,7489"/>
              </emma:interpretation>
            </emma:emma>
          </inkml:annotationXML>
          <inkml:trace contextRef="#ctx0" brushRef="#br0" timeOffset="-1971.9116">2129 6225 800 0,'-4'12'264'0,"7"-1"34"16,5-1-196-16,10-4-74 15,8-1-9-15,5-2-6 16,7-4-2-16,3-2-4 16,11-2 2-16,1 1-3 15,7 3-314-15,-3 4 106 16</inkml:trace>
        </inkml:traceGroup>
      </inkml:traceGroup>
    </inkml:traceGroup>
    <inkml:traceGroup>
      <inkml:annotationXML>
        <emma:emma xmlns:emma="http://www.w3.org/2003/04/emma" version="1.0">
          <emma:interpretation id="{6CE4B2AE-3FC3-41DB-96E3-B68E9EBDDF02}" emma:medium="tactile" emma:mode="ink">
            <msink:context xmlns:msink="http://schemas.microsoft.com/ink/2010/main" type="paragraph" rotatedBoundingBox="20813,7770 13469,7573 13511,6029 20854,6227" alignmentLevel="1"/>
          </emma:interpretation>
        </emma:emma>
      </inkml:annotationXML>
      <inkml:traceGroup>
        <inkml:annotationXML>
          <emma:emma xmlns:emma="http://www.w3.org/2003/04/emma" version="1.0">
            <emma:interpretation id="{636EBE67-9966-49E5-95A9-1967BFA34A0D}" emma:medium="tactile" emma:mode="ink">
              <msink:context xmlns:msink="http://schemas.microsoft.com/ink/2010/main" type="line" rotatedBoundingBox="20813,7770 13469,7573 13511,6029 20854,6227"/>
            </emma:interpretation>
          </emma:emma>
        </inkml:annotationXML>
        <inkml:traceGroup>
          <inkml:annotationXML>
            <emma:emma xmlns:emma="http://www.w3.org/2003/04/emma" version="1.0">
              <emma:interpretation id="{4DB78D67-9E2E-4B7B-978E-88FAD78362ED}" emma:medium="tactile" emma:mode="ink">
                <msink:context xmlns:msink="http://schemas.microsoft.com/ink/2010/main" type="inkWord" rotatedBoundingBox="14825,7609 13469,7573 13511,6029 14866,6066"/>
              </emma:interpretation>
              <emma:one-of disjunction-type="recognition" id="oneOf0">
                <emma:interpretation id="interp0" emma:lang="" emma:confidence="0">
                  <emma:literal>Ä-</emma:literal>
                </emma:interpretation>
                <emma:interpretation id="interp1" emma:lang="" emma:confidence="0">
                  <emma:literal>Ä.</emma:literal>
                </emma:interpretation>
                <emma:interpretation id="interp2" emma:lang="" emma:confidence="0">
                  <emma:literal>Ä,</emma:literal>
                </emma:interpretation>
                <emma:interpretation id="interp3" emma:lang="" emma:confidence="0">
                  <emma:literal>Äug</emma:literal>
                </emma:interpretation>
                <emma:interpretation id="interp4" emma:lang="" emma:confidence="0">
                  <emma:literal>Er.</emma:literal>
                </emma:interpretation>
              </emma:one-of>
            </emma:emma>
          </inkml:annotationXML>
          <inkml:trace contextRef="#ctx0" brushRef="#br0" timeOffset="92388.3696">8434 5909 984 0,'2'-10'330'16,"-6"4"73"-16,1 3-218 16,-5 6-57-16,3 3-6 15,-5 6-51-15,1 9-12 16,-9 5-51-16,-5 9 4 16,5 4-12-16,-1 4 8 0,1 0-11 15,7-2 10-15,7-9-12 16,1-3 10-16,8-7-10 15,2-3 11-15,1-9-12 16,8-2 11-16,0-2-9 16,4-2 11-16,4-9-10 15,2-2 13-15,-2-4-20 0,-1-12-41 16,-7-1-45-16,-5-12 267 16,-6 1-641-16,3-9 275 15</inkml:trace>
          <inkml:trace contextRef="#ctx0" brushRef="#br0" timeOffset="93454.8014">8551 5815 973 0,'-2'-11'284'0,"2"1"88"15,2 5-283-15,-1 0 4 16,1 5-33-16,0 3-1 0,3 6-30 15,1 7 5 1,4 10-20-16,0 6 6 0,4 5-15 16,2 7 6-16,-1-3-10 15,4 1 6-15,-6-10-10 16,0-2 10-16,-3-9-9 16,0-3 8-16,-7-9-8 15,0-1 11-15,-1-4-7 16,-4-8 17-16,-3-4-9 15,-4-10 10-15,-1-1-10 16,-6-7 7-16,0 5-17 0,-6-3 8 16,3 4-10-16,-4 1 8 15,4 6-10-15,1 5 6 16,8 4-8-16,0 6 6 16,9 4-10-16,2 6 9 15,1-1-7-15,1 2 10 16,9-3-10-16,-1 0 10 15,4-6-10-15,4 1 11 16,2-5-10-16,4-3 10 16,-4-5-7-16,3-7 9 15,-5-1-8-15,3-5 11 16,-11 3-8-16,-1 2 8 16,-7 6-7-16,-5 2 7 0,-4 5-10 15,-7 8 3 1,-3 3-10-16,-6 11-2 0,-4 6-9 15,-3 7 3-15,2 1-3 16,-4-3 11-16,7-9 0 16,1-1 10-16,7-9-3 15,6-9 6-15,-5-4-12 16,10-3 10-16,7-4-8 16,6-11 8-16,4 1-6 15,18-12 9-15,1 0-9 0,8 0 8 16,-2 4-8-16,2-1 7 15,-9 10-4-15,-6 7-32 16,-10 3-30-16,-9 13-343 16,-3 1 69-16</inkml:trace>
          <inkml:trace contextRef="#ctx0" brushRef="#br0" timeOffset="93845.7961">8802 5706 483 0,'5'-18'468'0,"3"7"-104"15,-3 3-8-15,2-2-231 0,-1 2-48 16,-1-2 3 0,-2 4-31-16,0 4 0 0,-3-1-29 15,2 1 2-15,0 9-17 16,-2-4 14-16,0 9-6 15,-4 7 18-15,0 10-7 16,-5 13 12-16,-2 4-15 16,1 7 3-16,1-1-18 15,7-5-23-15,4-18 373 16,4-25-810-16</inkml:trace>
          <inkml:trace contextRef="#ctx0" brushRef="#br0" timeOffset="92690.5644">8282 5669 891 0,'-7'-18'361'0,"-6"8"54"16,8 9-211-16,0 2-73 15,4 6-45-15,-1 4-9 16,4 2-53-16,3 5-7 15,-2-2-19-15,7-1 14 16,1-2-38-16,0-3-70 16,-4-4-263-16,-2 2-81 0,-9 2-142 15</inkml:trace>
          <inkml:trace contextRef="#ctx1" brushRef="#br1">8990 5196 0,'0'0'31</inkml:trace>
          <inkml:trace contextRef="#ctx0" brushRef="#br1" timeOffset="79523.1735">8820 4821 1125 0,'-18'5'249'0,"-6"8"109"0,0 8-330 15,-6 9-3-15,4 3 0 16,-6 14 7-16,6-3 1 16,-5 3 20-16,10-2 4 15,0 5 8-15,5-9-6 16,3 6-6-16,6-5-21 15,1 0-8-15,7-8-15 0,8-3-3 16,0-10-3-16,8-6 1 16,4-7-1-16,5-10 0 15,1-4 1-15,4-10 2 16,0-9 1-16,3-18-41 16,-5-4-46-16,-3-17-373 15,-7 6 67-15</inkml:trace>
          <inkml:trace contextRef="#ctx0" brushRef="#br0" timeOffset="103211.7659">7654 5554 1078 0,'-5'3'289'16,"-1"5"75"-16,1 10-286 15,8 5-52-15,2 12 6 16,3 4 2-16,8 21 4 16,-1 9-7-16,6 15-4 15,0-5-12-15,5 7-4 16,-7-18-8-16,9-1 0 0,-5-17-1 16,1-8 2-16,-3-14-1 15,-2-7 4-15,1-14-1 16,-1-7 4-16,1-7 0 15,4-12 3-15,2-7-3 16,3-17 4-16,4-15-3 16,9-30-24-16,-3-9-47 15,1-12-364-15,-7-19 81 16</inkml:trace>
          <inkml:trace contextRef="#ctx0" brushRef="#br0" timeOffset="102928.0118">7876 5158 1070 0,'3'-27'288'0,"-6"5"109"15,0 16-298-15,3 9-10 0,0 10-19 16,0 13-2-16,1 8-30 16,8 23-8-1,-3 6-9-15,4 17 0 0,0-6-10 16,-2 9-3-16,-3-10-5 16,-2 5 1-16,-3-15 0 15,-3-8 1-15,1-13 0 16,-1-12 1-16,4-16-15 0,-7-9-56 15,-1-10-36-15,-2-11-347 16,-1 0 46-16</inkml:trace>
        </inkml:traceGroup>
        <inkml:traceGroup>
          <inkml:annotationXML>
            <emma:emma xmlns:emma="http://www.w3.org/2003/04/emma" version="1.0">
              <emma:interpretation id="{D7FA0AEE-C83C-459B-A219-9402173066FA}" emma:medium="tactile" emma:mode="ink">
                <msink:context xmlns:msink="http://schemas.microsoft.com/ink/2010/main" type="inkWord" rotatedBoundingBox="18669,7592 15274,7501 15309,6207 18704,6298"/>
              </emma:interpretation>
              <emma:one-of disjunction-type="recognition" id="oneOf1">
                <emma:interpretation id="interp5" emma:lang="" emma:confidence="1">
                  <emma:literal/>
                </emma:interpretation>
              </emma:one-of>
            </emma:emma>
          </inkml:annotationXML>
          <inkml:trace contextRef="#ctx0" brushRef="#br1" timeOffset="-202105.478">9543 5011 744 0,'13'-13'319'16,"-8"-4"23"-16,2 6-158 16,-6 11-79-16,3 6-2 15,-8 6-37-15,0 14-1 16,-6 6-21-16,-2 9 13 16,-4 4-15-16,-2 7 14 15,2-3-9-15,-2 4 12 16,5-9-13-16,2 1 7 15,6-10-19-15,4-3 1 0,4-11-17 16,5-1 0-16,2-11-18 16,7-2 8-16,5-12-8 15,10-8 8-15,2-7-8 16,5-10 1-16,-3-8-40 16,-1-4-80-16,-14 2-37 15,-6-11-335-15,-15 12 22 16</inkml:trace>
          <inkml:trace contextRef="#ctx0" brushRef="#br1" timeOffset="-204776.1421">9680 5236 347 0,'37'-8'222'0,"-3"-2"-26"0,2 0-57 15,-1 2-84-15,-2 3-23 16,-6 4-13-16,-1 2-3 15,-6 3 0-15,-6 1-6 16,-4-2-56-16,-7-3-161 16,1 0 29-16</inkml:trace>
          <inkml:trace contextRef="#ctx0" brushRef="#br1" timeOffset="78463.0276">10426 5163 644 0,'-23'-2'346'0,"-6"9"-22"16,-7 6-163-16,-4 11-52 16,6 5-73-16,0 2-12 15,11-5-13-15,3-2-1 16,11-14-4-16,2-8 1 16,7-10-4-16,0-13-74 15,0-5-266-15,-6 0 63 16</inkml:trace>
          <inkml:trace contextRef="#ctx0" brushRef="#br1" timeOffset="78157.6875">11199 5289 529 0,'-32'-1'282'15,"-15"-2"-25"-15,8-1-120 16,-5 0-76-16,2-1-46 0,-8 1-21 15,13 8-13-15,-7-4-5 16,10 5-3-16,-5-4 1 16,8 2 8-16,-5-6 8 15,2 5 8-15,-6-7-79 16,4 0-126-16,-3-8-22 16,8-2-116-16</inkml:trace>
          <inkml:trace contextRef="#ctx1" brushRef="#br1" timeOffset="51562.2517">11317 5926 0,'0'0'0,"0"0"31</inkml:trace>
          <inkml:trace contextRef="#ctx0" brushRef="#br1" timeOffset="-200091.7362">9818 5484 752 0,'-7'0'323'0,"1"-1"13"16,2-3-139-16,3 6-128 16,1 11 9-16,5 5-24 0,-2 9 5 15,5 9-21-15,0 8 11 16,3 1-17-16,2 4 3 15,2-9-20-15,3-2 7 16,-5-16-13-16,3-9 21 16,-5-9 1-16,1-16 28 15,-7-7-2-15,-1-10 14 16,-7-5-17-16,-10-9 7 16,-3 6-24-16,-10 3 10 15,0 11-17-15,-6 10 3 16,1 8-22-16,-2 14 5 15,4 10-19-15,-6 10-44 16,12 2-109-16,-3 13-362 16</inkml:trace>
          <inkml:trace contextRef="#ctx1" brushRef="#br1" timeOffset="100964.6453">12306 5894 0,'0'0'0,"0"0"16,0 0-16,0 0 16</inkml:trace>
          <inkml:trace contextRef="#ctx0" brushRef="#br0" timeOffset="91114.1705">12453 6264 440 0,'-65'4'326'15,"7"0"-35"-15,-12 11-71 16,12 0-89-16,-7-1-46 16,7-9-44-16,-2 2-16 15,9-12-14-15,-7-5-3 16,9 0-5-16,-6 2 1 0,5-2-1 15,-12 4 0-15,7 8 0 16,-8 1 1-16,8 3 0 16,-5 4 0-16,8-4-1 15,-3 1 0-15,4-10-1 16,-2-1 1-16,4-7 0 16,-3 1 1-16,2-3 4 0,-2 4 11 15,7 1 4-15,-4 3 8 16,5 3 1-16,0 5 0 15,5-1-11-15,-6 6-2 16,8-3-9-16,-5 1 7 16,4-4 1-16,1-2 11 15,3-3 2-15,0 1 6 16,8-9-8-16,-2 3-1 16,7-2-12-16,-3 0 2 15,4 2-4-15,-6 8 8 16,5-3 2-16,-6 3 9 15,7 1 1-15,-1-5 3 16,10 2-5-16,-4-1-4 16,6-4-10-16,-3-2-5 15,2 4-6-15,-6-5-2 16,3 2-1-16,0 0 0 0,-3 3-2 16,0 0 0-16,3 0-1 15,-2 4-1-15,2 2 0 16,2 1-2-16,1 3 0 15,1-1-2-15,0 0 0 16,3 1-5-16,1-1-9 16,-1-2-17-16,2 3-14 0,3-5-60 15,-6 0 183 1,4-7-520-16,3-14 195 0</inkml:trace>
          <inkml:trace contextRef="#ctx0" brushRef="#br1" timeOffset="78035.4807">12846 5301 383 0,'-50'-13'197'0,"-7"0"38"16,8 8-80-16,-4 3 5 15,12 7-28-15,-6 5-16 16,5 1-47-16,-7-1-21 16,4-3-30-16,-14-6-6 15,9-4-8-15,-2-5 2 16,3-4-1-16,-2 1 1 16,5 5-38-16,-2-1-276 15,2 9 80-15</inkml:trace>
        </inkml:traceGroup>
        <inkml:traceGroup>
          <inkml:annotationXML>
            <emma:emma xmlns:emma="http://www.w3.org/2003/04/emma" version="1.0">
              <emma:interpretation id="{C23827E5-E932-47EF-8D3F-64308B376D84}" emma:medium="tactile" emma:mode="ink">
                <msink:context xmlns:msink="http://schemas.microsoft.com/ink/2010/main" type="inkWord" rotatedBoundingBox="20817,7588 18942,7538 18966,6652 20841,6703"/>
              </emma:interpretation>
            </emma:emma>
          </inkml:annotationXML>
          <inkml:trace contextRef="#ctx0" brushRef="#br1" timeOffset="77631.4147">14030 5531 1210 0,'-23'13'324'0,"-1"-10"82"16,6 1-339-16,2-3-66 0,-5-12-39 15,1-5-31 1,2-4-14-16,-8-17-322 0,-1 1 91 16</inkml:trace>
          <inkml:trace contextRef="#ctx0" brushRef="#br0" timeOffset="57299.9456">14054 5497 910 0,'-32'29'377'0,"-1"-11"-6"15,4-10-183-15,-2 2-174 16,-1-4-19-16,-4-10-31 16,0-1 3-16,-12-8-17 15,-2-5 5-15,-14-10-319 16,1 7 124-16</inkml:trace>
          <inkml:trace contextRef="#ctx0" brushRef="#br0" timeOffset="90546.3667">13649 6290 991 0,'-43'8'220'15,"-4"0"90"-15,9-4-291 0,-10-12-11 16,8 1-4-16,-5-4 0 16,-1 4-2-16,-3-1-4 15,6 10-14-15,-8-1-149 16,-1 3-148-16,-4-1-12 16</inkml:trace>
          <inkml:trace contextRef="#ctx0" brushRef="#br0" timeOffset="90534.3977">14481 6328 868 0,'-21'-2'259'0,"-9"2"47"16,9-3-234-16,-3-1-57 15,0 1-110-15,-9-2-209 16,4 2 31-16</inkml:trace>
          <inkml:trace contextRef="#ctx0" brushRef="#br0" timeOffset="90136.8905">14967 6310 945 0,'-8'-5'270'16,"-2"0"59"-16,2 2-271 16,-5 4-26-16,2 6-25 0,-4-1-12 15,1 6-9-15,-7-9-315 16,3 5 95-16</inkml:trace>
        </inkml:traceGroup>
      </inkml:traceGroup>
    </inkml:traceGroup>
    <inkml:traceGroup>
      <inkml:annotationXML>
        <emma:emma xmlns:emma="http://www.w3.org/2003/04/emma" version="1.0">
          <emma:interpretation id="{1C3FA806-18DC-444E-B622-578CF905F485}" emma:medium="tactile" emma:mode="ink">
            <msink:context xmlns:msink="http://schemas.microsoft.com/ink/2010/main" type="paragraph" rotatedBoundingBox="15331,6239 14411,6013 14556,5420 15477,5646" alignmentLevel="2"/>
          </emma:interpretation>
        </emma:emma>
      </inkml:annotationXML>
      <inkml:traceGroup>
        <inkml:annotationXML>
          <emma:emma xmlns:emma="http://www.w3.org/2003/04/emma" version="1.0">
            <emma:interpretation id="{6268BB05-B52A-481E-991B-23D4AA5FACBF}" emma:medium="tactile" emma:mode="ink">
              <msink:context xmlns:msink="http://schemas.microsoft.com/ink/2010/main" type="inkBullet" rotatedBoundingBox="14517,5772 14473,5762 14491,5686 14535,5697"/>
            </emma:interpretation>
            <emma:one-of disjunction-type="recognition" id="oneOf2">
              <emma:interpretation id="interp6" emma:lang="" emma:confidence="0">
                <emma:literal>•</emma:literal>
              </emma:interpretation>
            </emma:one-of>
          </emma:emma>
        </inkml:annotationXML>
        <inkml:trace contextRef="#ctx0" brushRef="#br1" timeOffset="79847.9264">8682 4464 857 0,'-13'-10'455'0,"0"7"-24"15,4 8-152-15,0 1-191 16,5 2-40-16,2 1-10 0,0-1-25 15,6 1-32-15,0 1-57 16,5 3-366-16,-3-2 81 16</inkml:trace>
      </inkml:traceGroup>
      <inkml:traceGroup>
        <inkml:annotationXML>
          <emma:emma xmlns:emma="http://www.w3.org/2003/04/emma" version="1.0">
            <emma:interpretation id="{6291AC2C-B28A-4C24-B076-29666F1EF102}" emma:medium="tactile" emma:mode="ink">
              <msink:context xmlns:msink="http://schemas.microsoft.com/ink/2010/main" type="line" rotatedBoundingBox="15331,6239 14651,6072 14797,5479 15477,5646"/>
            </emma:interpretation>
          </emma:emma>
        </inkml:annotationXML>
        <inkml:traceGroup>
          <inkml:annotationXML>
            <emma:emma xmlns:emma="http://www.w3.org/2003/04/emma" version="1.0">
              <emma:interpretation id="{1946A90A-1BE0-46EB-801F-41035A5B500D}" emma:medium="tactile" emma:mode="ink">
                <msink:context xmlns:msink="http://schemas.microsoft.com/ink/2010/main" type="inkWord" rotatedBoundingBox="15331,6239 14651,6072 14797,5479 15477,5646"/>
              </emma:interpretation>
              <emma:one-of disjunction-type="recognition" id="oneOf3">
                <emma:interpretation id="interp7" emma:lang="" emma:confidence="1">
                  <emma:literal/>
                </emma:interpretation>
              </emma:one-of>
            </emma:emma>
          </inkml:annotationXML>
          <inkml:trace contextRef="#ctx0" brushRef="#br1" timeOffset="-201808.0977">9542 4745 1038 0,'-10'-20'349'0,"2"4"94"16,2 3-271-16,4 8-16 15,0 2-38-15,2 3-10 16,-1 1-54-16,1 7-16 15,-2 2-24-15,-3 3-140 16,2-3-372-16,-7-10 84 16</inkml:trace>
          <inkml:trace contextRef="#ctx0" brushRef="#br1" timeOffset="81083.6924">8958 4261 986 0,'2'-11'294'16,"-4"4"71"-16,0 9-263 16,6 8-48-16,0 11-4 15,6 8-25-15,3 16-7 16,5 7-7-16,0 10 0 15,0-10-6-15,3 5-2 16,-2-12 0-16,-3-1-1 16,-1-12 1-16,-2-1 0 0,-8-11 1 15,0-1 0-15,0-4 0 16,-1-7 0-16,-4-3 0 16,0-4 3-16,-4-4 1 15,-5 0-4-15,-5-1-6 16,-1-5-11-16,-4-1-9 15,-14-6-9-15,1 0 2 16,-5-6 6-16,-1 5 10 16,6-4 6-16,8 3 15 0,2 1 9 15,13 8 4-15,4 4 0 16,8 5-1-16,10 1-9 16,8 3-6-16,8-3-6 15,9-4-1-15,5-3 2 16,-4-6 1-16,2-2 1 15,-9-1 1-15,-6 2 2 16,-8 0-1-16,2 2 0 16,-7 3-1-16,-5 1-1 15,-2 2 0-15,-3 7-3 16,1 0 0-16,-12 6 1 16,3 1 1-16,-5 3-1 15,-3-1 1-15,-6 9-2 16,1-1 0-16,-15 10 0 15,2 2-1-15,-7 11 2 0,-3-4 2 16,2-1 1-16,7-10 1 16,-1-2 2-16,12-16-1 15,3-7 0-15,7-10-2 16,6-8 0-16,5-12-1 16,11-14-1-16,6-2-1 15,10-11 0-15,7 3-1 16,15-3-1-16,-5 13 0 0,8-2 0 15,-4 5 1-15,6 8 8 16,-10 9-34-16,4 13-369 16,-7 8 121-16</inkml:trace>
        </inkml:traceGroup>
      </inkml:traceGroup>
    </inkml:traceGroup>
    <inkml:traceGroup>
      <inkml:annotationXML>
        <emma:emma xmlns:emma="http://www.w3.org/2003/04/emma" version="1.0">
          <emma:interpretation id="{7F0FCA70-F7AE-47F6-87E9-EAAA27937FFE}" emma:medium="tactile" emma:mode="ink">
            <msink:context xmlns:msink="http://schemas.microsoft.com/ink/2010/main" type="paragraph" rotatedBoundingBox="15393,3012 5829,2860 5861,841 15425,992" alignmentLevel="2"/>
          </emma:interpretation>
        </emma:emma>
      </inkml:annotationXML>
      <inkml:traceGroup>
        <inkml:annotationXML>
          <emma:emma xmlns:emma="http://www.w3.org/2003/04/emma" version="1.0">
            <emma:interpretation id="{4365359F-67BD-4026-BFFD-52B2F31DF26C}" emma:medium="tactile" emma:mode="ink">
              <msink:context xmlns:msink="http://schemas.microsoft.com/ink/2010/main" type="inkBullet" rotatedBoundingBox="6505,2871 5829,2860 5855,1235 6531,1246"/>
            </emma:interpretation>
          </emma:emma>
        </inkml:annotationXML>
        <inkml:trace contextRef="#ctx1" brushRef="#br1" timeOffset="-8419.8967">5693 829 0</inkml:trace>
        <inkml:trace contextRef="#ctx0" brushRef="#br0" timeOffset="-112488.8308">1698 60 910 0,'-15'-14'278'16,"-2"14"53"-16,5 14-251 0,-2 27-33 16,4 11-20-16,3 19-15 15,3 0 0-15,-5 7-7 16,6-14 5-16,8 2-8 15,-2-19 7-15,5-10-9 16,-1-14 8-16,4-12 0 16,-11-24 10-16,15-24-3 15,-1-20 7-15,6-29-6 16,-4-12-3-16,4-14-8 16,-16 19 2-16,3 17-8 15,-7 32 7-15,0 26-9 16,-5 33 6-16,3 21-5 15,1 14 8-15,6 10-9 0,-2-5 10 16,8 2-8-16,4-20 7 16,-1-16-7-16,6-14 8 15,8-15-4-15,-3-25 8 16,8-29-5-16,-4-7 5 16,-5-19-6-16,-7 10 4 15,-4 12-8-15,-10 33 6 16,-1 25-8-16,-4 31 5 0,0 34-6 15,-1 16 9-15,3 19-8 16,2 1 10-16,3 9-6 16,3-23 5-16,3-6-8 15,4-22 6-15,4-27-9 16,0-27-18-16,3-35-370 16,-8-23 114-16</inkml:trace>
        <inkml:trace contextRef="#ctx0" brushRef="#br0" timeOffset="-111683.7574">1828 1051 764 0,'-13'13'277'0,"0"0"35"16,8-3-194-16,3 0-46 15,7-4-25-15,7-3-11 16,9-9-6-16,11-10-9 16,10-9 0-16,17-18-7 15,7-19 2-15,14-30-10 16,-6-7 3-16,7-12-7 16,-13 12 6-16,-4 10-8 15,-19 34 7-15,-3 18-8 16,-13 19 6-16,-9 8-7 15,-12 13-4-15,-10 17-10 16,-9 3-336-16,-4 9 102 16</inkml:trace>
        <inkml:trace contextRef="#ctx0" brushRef="#br0" timeOffset="-112076.2364">2204 255 454 0,'3'16'345'0,"1"5"-40"15,-4 7-64-15,4 1-88 16,0 3-38-16,-4-12-43 16,5-9-8-16,1-4-13 0,2-19-12 15,2-12-6-15,11-13-11 16,-3-9-3-16,1-14-10 15,-7 8 3-15,-3 7-10 16,-5 19 8-16,-4 15-7 16,-5 19 7-16,5 24-8 15,-8 4 7-15,1 14-9 16,2-1 7-16,5 3-9 16,-3-13 7-16,9-7-8 15,3-12 5-15,0-16-41 16,4-18-19-16,13-10-340 15,0-9 73-15</inkml:trace>
        <inkml:trace contextRef="#ctx0" brushRef="#br0" timeOffset="-110062.0834">2371 730 725 0,'-19'2'243'0,"-6"7"41"16,6 6-202-16,-7 14-16 16,3 5-26-16,-3 9-21 15,0-6-4-15,4 11-6 16,4-7 2-16,0 13-3 15,7-6 7-15,9 27-7 16,8-7 5-16,12 10-10 16,5-13 2-16,13 1-3 0,-4-35 5 15,7-15-6 1,-2-19 7-16,2-12-4 0,-8-7 3 16,5-4-6-16,-7 1 6 15,-3-2-7-15,-5-7 4 16,0-13-5-16,-5 1 5 15,-4-17-3-15,-4-3 7 0,-5-9-4 16,-6 2 7-16,-7-7 5 16,-6 14 10-16,-5 3 9 15,-4 19 8-15,-2 16-7 16,-1 22-5-16,-7 16-10 16,1 19-10-16,-7 10-8 15,5 3 0-15,4-2-43 16,8-9 81-16,-1-19-411 15,9-12 125-15</inkml:trace>
      </inkml:traceGroup>
      <inkml:traceGroup>
        <inkml:annotationXML>
          <emma:emma xmlns:emma="http://www.w3.org/2003/04/emma" version="1.0">
            <emma:interpretation id="{E47B36B4-B333-4C0B-A8FC-610A569B02E6}" emma:medium="tactile" emma:mode="ink">
              <msink:context xmlns:msink="http://schemas.microsoft.com/ink/2010/main" type="line" rotatedBoundingBox="15395,2901 7220,2772 7250,863 15425,992"/>
            </emma:interpretation>
          </emma:emma>
        </inkml:annotationXML>
        <inkml:traceGroup>
          <inkml:annotationXML>
            <emma:emma xmlns:emma="http://www.w3.org/2003/04/emma" version="1.0">
              <emma:interpretation id="{92A24E40-82F1-48AD-8C78-9F806986C8A1}" emma:medium="tactile" emma:mode="ink">
                <msink:context xmlns:msink="http://schemas.microsoft.com/ink/2010/main" type="inkWord" rotatedBoundingBox="8471,2792 7220,2772 7250,863 8501,882"/>
              </emma:interpretation>
            </emma:emma>
          </inkml:annotationXML>
          <inkml:trace contextRef="#ctx0" brushRef="#br0" timeOffset="-111129.0623">2331 947 947 0,'-5'22'303'16,"1"2"44"-16,0 15-233 16,4 3-93-16,3 3-11 15,0 4 7-15,0 3-11 16,4-10 2-16,6 7-8 15,0-5 7-15,6-1-10 16,-3 0 9-16,-7-8-7 16,-5-6 8-16,1-7-1 15,-6-8 17-15,-6-11 18 16,9 2 18-16,-10-19 3 16,0 1 3-16,-7-23-15 15,5-8-16-15,-4-26-18 16,1 2-1-16,3-24-11 0,3 8 8 15,4 2-10-15,3 14 8 16,5 0-10-16,-3 21 8 16,6 3-10-16,0 15 7 15,2 6-10-15,-2 15 9 16,5 8-11-16,-2 8 8 16,5 15-9-16,-3 3 12 15,0 7-9-15,0 4 10 16,-6-3-5-16,-11-7 8 0,-4 4-7 15,-1-8 9-15,-14 1-6 16,2 1 9-16,0-6-7 16,1-6 9-16,-1-5-8 15,10-14-18-15,6-17 228 16,2-14-665-16,9-28 273 16</inkml:trace>
          <inkml:trace contextRef="#ctx0" brushRef="#br0" timeOffset="-95937.9753">2152 432 277 0,'-3'1'116'0,"3"-4"8"15,0-2-61-15,0 4 14 16,2-3 9-16,-1 3 53 16,1-1 6-16,-1 5 22 15,-1-6-36-15,2 1-11 16,0 1-56-16,1-9-8 15,-1-1-33-15,6-7 1 16,1-5-19-16,3-4 6 16,-1 2-11-16,-3-1 6 15,0 7-8-15,-1 6 9 16,-6 0-10-16,3 6 20 16,-1 3-5-16,-3-1 11 15,-3 5-8-15,-1 11 13 0,3-3-19 16,-4 8 6-16,2 2-10 15,1 5 7-15,2-7-11 16,-2 0 8-16,4-4-9 16,0-1 9-16,-2-8-9 15,0-1 10-15,1-2-9 16,-1-2 11-16,5-1-10 0,-3 0 10 16,3-2-10-16,0 0 7 15,-1-5-10-15,0 1 9 16,-1-6-11-16,0-3 8 15,-1 0-9-15,3 1 9 16,-2 4-8-16,5 1 8 16,-5 7-9-16,-3 5 8 15,2 2-11-15,-2 4 11 16,-5 4-9-16,3 13 11 16,1-2-7-16,-7 5 10 15,6 2-9-15,-3-3 10 16,3-7-10-16,2-3 9 15,7-9-8-15,-9-6 9 16,9-4-7-16,-6-6 10 16,6-2-10-16,-2-4 9 15,3-5-9-15,-6-5 6 0,6 3-11 16,-3 2 10-16,-2 0-10 16,-5 7 8-16,5 6-9 15,-3 6 9-15,-1-1-9 16,1 4 5-16,-2 11-6 15,1-4 9-15,-4-5-10 16,3 7 9-16,2 4-7 16,3-6 7-16,-3 7-8 15,2 5 8-15,3-1-7 16,-8-6 9-16,4 0-9 0,-1-3 8 16,3-12-9-16,-4-8 10 15,7-1-9-15,-3-13 9 16,9-2-7-16,-6-5 9 15,2 5-10-15,-4-3 9 16,-3 8-9-16,-4 3 9 16,5 10-9-16,-1 4 5 15,-6 6-9-15,4 13 8 16,-1-4-9-16,-4 10 8 16,2 0-5-16,3 7 9 15,-1-10-8-15,4 6 8 16,-1-11-9-16,-1 0 7 15,2-7-31-15,3-6 284 16,1-9-651-16,16-22 287 16</inkml:trace>
          <inkml:trace contextRef="#ctx0" brushRef="#br1" timeOffset="-215269.6237">11 305 1032 0,'-5'3'265'0,"0"7"76"16,2 2-283-16,5 7-47 15,1 10 0-15,4 0-5 0,2 14 1 16,1 0 1-16,1 4 5 16,-3 0-1-16,2-3 10 15,-5-15 4-15,2-6 8 16,-3-12-1-16,1-9 16 15,0-12-2-15,-3-16 0 16,-1-4-9-16,-1-22-3 16,0-3-19-16,-6-12-5 31,-1 7-4-31,-4 2-1 0,3 17 0 0,-5 4 3 16,3 19 0-16,-1 10 2 15,4 6 3-15,1 15 1 16,6 5-5-16,3 3-2 0,7 3-3 15,3-1-4-15,5-13-2 16,6-4 1-16,-3-19 2 16,8-6 4-16,1-9-1 15,0-19 5-15,-7-6-1 16,1-2-2-16,-7 3-1 16,-1 8 0-16,-11 20-3 0,0 12-3 15,-4 25 2-15,1 18-2 16,-5 11 0-16,11 18 2 15,3 7 4-15,7 6-2 16,0-13 0-16,11-3 2 16,-3-19-4-16,1-16-2 15,-2-21-56-15,4-15-404 16,-5-11 113-16</inkml:trace>
          <inkml:trace contextRef="#ctx0" brushRef="#br1" timeOffset="-214872.5302">55 980 1118 0,'2'-2'264'0,"6"6"95"0,11-11-313 15,9-1-23-15,12-18 7 16,6-5-3-16,14-26 1 15,0-4-7-15,11-14-6 16,-11 18-8-16,3 1-1 16,-17 18-2-16,-9 16-3 15,-17 15-24-15,-11 7-367 16,-5 15 112-16</inkml:trace>
          <inkml:trace contextRef="#ctx0" brushRef="#br1" timeOffset="-214259.3764">274 999 1029 0,'5'20'271'0,"1"6"89"16,6 6-273-16,-1 6-41 0,0 10 0 15,1-7-15-15,7 6-9 16,-4-8-13-16,-1-5-3 16,3-16-2-16,-4-1 2 15,-10-8-2-15,0-6 1 16,-3-3-16-16,-5-2-31 15,-5-3-16-15,-7 0-34 16,-4-1-24-16,-5-2-62 16,-2 1 21-16,-1 1 10 15,1-4 41-15,-3-4 74 16,4-9 92-16,-7-5 51 16,8-1 18-16,5-5 20 15,9 2-43-15,9 2 1 16,10 3-34-16,9-6-8 15,3 9-24-15,17-2-6 0,1 5-14 16,9 2-5-16,-4 7-8 16,5 1 1-16,-11 9-3 15,-2 7 2-15,-8-3-1 16,-7 12 2-16,-8-4-1 16,-4-5 3-16,-4-5-2 15,-3 10 11-15,-3-15 5 16,-8 8 17-16,-4 3 4 15,-6 12 10-15,-3-5-9 0,-6 5-1 16,8 0-17-16,-4-2-4 16,8-8-10-16,5-3-5 15,10-6-13-15,6-4-109 16,18-5-357-16,13-19 75 16</inkml:trace>
          <inkml:trace contextRef="#ctx0" brushRef="#br1" timeOffset="-210797.0684">580 325 502 0,'4'-10'364'0,"-4"-3"-41"0,1 2-87 16,-2-2-74-16,-3 6-62 15,-2 1 21-15,1 4-20 16,-6-4 19-16,3 4-20 16,-4 2 1-16,1 8-41 15,-4 3-3-15,6 10-35 0,1 12-4 16,1 1-13-16,5 0 9 16,6-5-12-16,4-3 9 15,3-11-10-15,4-10 7 16,1-4-8-16,3-9 8 15,1-6-7-15,3-9 10 16,-4 2-7-16,-3-4 7 16,-1 9-7-16,-7 0 9 15,-5 8-5-15,-1 0 16 16,-4 0-5-16,-4-5 14 16,-4 5-10-16,-6-1 7 15,-2-4-17-15,-5 0 4 16,1 1-15-16,-1 7 3 15,2 1-13-15,1 17-10 16,6 12-62-16,2 19-3 16,11 4-448-16,6 4 95 0</inkml:trace>
          <inkml:trace contextRef="#ctx0" brushRef="#br0" timeOffset="-109260.6563">509 798 629 0,'-8'2'245'15,"-10"9"24"-15,-6 5-158 16,-12 14-29-16,0-3-11 16,-12 4-2-16,2 0-8 0,-7 5-8 15,7-6-8 1,-4 17-23-16,13-3-3 0,1 15-11 15,15 1 1-15,15 14-8 16,10-4 4-16,19 13-8 16,8-18 7-16,16-7-7 15,-3-26 7-15,11-11-6 16,-10-21 8-16,14-24-7 16,-14-16 8-16,10-29-7 15,-9-20 7-15,7-19-6 16,-12 9 7-16,-4-5-7 15,-13 18 7-15,-12 5-5 16,-14 21 3-16,-14 8-4 16,-5 16 4-16,-13 23-11 0,0 25 4 15,-12 14-15 1,4 11-6-16,-6 13-329 0,2-1 99 16</inkml:trace>
        </inkml:traceGroup>
        <inkml:traceGroup>
          <inkml:annotationXML>
            <emma:emma xmlns:emma="http://www.w3.org/2003/04/emma" version="1.0">
              <emma:interpretation id="{49BFE5CA-6685-4080-A38E-86F400BE5F43}" emma:medium="tactile" emma:mode="ink">
                <msink:context xmlns:msink="http://schemas.microsoft.com/ink/2010/main" type="inkWord" rotatedBoundingBox="11559,2084 11544,2083 11545,2068 11560,2069"/>
              </emma:interpretation>
              <emma:one-of disjunction-type="recognition" id="oneOf4">
                <emma:interpretation id="interp8" emma:lang="" emma:confidence="1">
                  <emma:literal/>
                </emma:interpretation>
              </emma:one-of>
            </emma:emma>
          </inkml:annotationXML>
          <inkml:trace contextRef="#ctx1" brushRef="#br1" timeOffset="6834.9268">8183 1551 0,'0'0'16,"0"0"15,0 0-15</inkml:trace>
        </inkml:traceGroup>
        <inkml:traceGroup>
          <inkml:annotationXML>
            <emma:emma xmlns:emma="http://www.w3.org/2003/04/emma" version="1.0">
              <emma:interpretation id="{3068C3F9-5381-4D3C-8F97-36BDBF1877EB}" emma:medium="tactile" emma:mode="ink">
                <msink:context xmlns:msink="http://schemas.microsoft.com/ink/2010/main" type="inkWord" rotatedBoundingBox="14049,2806 14034,2805 14035,2790 14050,2791"/>
              </emma:interpretation>
              <emma:one-of disjunction-type="recognition" id="oneOf5">
                <emma:interpretation id="interp9" emma:lang="" emma:confidence="1">
                  <emma:literal/>
                </emma:interpretation>
              </emma:one-of>
            </emma:emma>
          </inkml:annotationXML>
          <inkml:trace contextRef="#ctx0" brushRef="#br1" timeOffset="-175985.5457">9365 915 970 0,'-10'-3'303'16,"-1"4"48"-16,-2 14-237 15,-2 6-96-15,-6 13 3 16,2 2-9-16,-1 16 10 0,4-8-9 15,8 24 12-15,8-16-10 16,5-2 12-16,6-11-14 16,7-5 12-16,2-34-10 15,14-7 10-15,1-4-12 16,11-31 7-16,-2-2-12 16,1-9-3-16,-11 5-45 15,-10-12-361-15,-19 17 100 0</inkml:trace>
        </inkml:traceGroup>
        <inkml:traceGroup>
          <inkml:annotationXML>
            <emma:emma xmlns:emma="http://www.w3.org/2003/04/emma" version="1.0">
              <emma:interpretation id="{81C93D85-D99F-4594-BA1D-2B8482C53440}" emma:medium="tactile" emma:mode="ink">
                <msink:context xmlns:msink="http://schemas.microsoft.com/ink/2010/main" type="inkWord" rotatedBoundingBox="15400,2602 15081,2597 15097,1551 15416,1556"/>
              </emma:interpretation>
              <emma:one-of disjunction-type="recognition" id="oneOf6">
                <emma:interpretation id="interp10" emma:lang="" emma:confidence="1">
                  <emma:literal/>
                </emma:interpretation>
              </emma:one-of>
            </emma:emma>
          </inkml:annotationXML>
          <inkml:trace contextRef="#ctx0" brushRef="#br1" timeOffset="-175695.1372">9329 342 810 0,'-13'-22'505'0,"2"15"-49"15,6 6-119-15,0 2-229 16,4 1-54-16,1 9-2 15,0-1-41-15,-2 8-10 16,0 0-102-16,9 9-363 16</inkml:trace>
          <inkml:trace contextRef="#ctx0" brushRef="#br0" timeOffset="-30407.3051">2058-245 559 0,'-10'-11'251'0,"-3"1"28"16,2 1-139-16,-7 5-18 15,0-1-44-15,-4 4-8 16,1-2-30-16,-7 3-8 15,4 0-11-15,-4 1 3 16,2 1-6-16,-6 6 1 16,1 2-3-16,-5 4-3 0,9-1-5 15,-4 5 2-15,5-2-3 16,0 5-1-16,2 2 0 16,-10 6-2-16,4-1-3 15,-4 12 3-15,3 1 0 16,4 12 2-16,6-2 1 15,1 9 0-15,11-13-4 16,-1 10 0-16,8-9-2 0,5 12 0 16,4-3 0-1,8 14 2-15,2-4 0 0,8 7 0 16,1-7 0-16,9 1-1 16,-2-13-3-16,7-8 1 15,-2-9-2-15,9-12 1 16,-8-5 0-16,13-12-1 15,-5 6-1-15,16-18 1 16,-5-5 0-16,17-26 1 16,-5-12 1-16,7-32 2 15,-12-3 0-15,12-19 1 16,-21 12 0-16,3 0 0 16,-14 22-1-16,2-1 1 15,-16 19-2-15,1-6 1 16,-11 6-1-16,1-11 2 15,-6 7 3-15,-3-14 13 0,-7 7 7 16,-6-2 19-16,-3 7 9 16,-12-4 11-16,-7 21-7 15,-16 1 7-15,-4 13-18 16,-16 10-12-16,-2 16-13 16,-13 4-7-16,1 12-13 15,-5 11 1-15,12 0 1 16,-2 4-3-16,17-3-5 15,8-2-65-15,13-6-42 16,12 0-340-16,8-9 35 0</inkml:trace>
        </inkml:traceGroup>
      </inkml:traceGroup>
    </inkml:traceGroup>
  </inkml:traceGroup>
</inkml:ink>
</file>

<file path=ppt/ink/ink463.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10:33:11.789"/>
    </inkml:context>
    <inkml:brush xml:id="br0">
      <inkml:brushProperty name="width" value="0.09333" units="cm"/>
      <inkml:brushProperty name="height" value="0.09333" units="cm"/>
      <inkml:brushProperty name="fitToCurve" value="1"/>
    </inkml:brush>
    <inkml:brush xml:id="br1">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822DAE47-E6C0-4077-BB6E-97A5C9316468}" emma:medium="tactile" emma:mode="ink">
          <msink:context xmlns:msink="http://schemas.microsoft.com/ink/2010/main" type="writingRegion" rotatedBoundingBox="26639,8683 27031,10459 26601,10553 26210,8778"/>
        </emma:interpretation>
      </emma:emma>
    </inkml:annotationXML>
    <inkml:traceGroup>
      <inkml:annotationXML>
        <emma:emma xmlns:emma="http://www.w3.org/2003/04/emma" version="1.0">
          <emma:interpretation id="{F4E14441-E4DD-4DF5-9748-1B32D256DA15}" emma:medium="tactile" emma:mode="ink">
            <msink:context xmlns:msink="http://schemas.microsoft.com/ink/2010/main" type="paragraph" rotatedBoundingBox="26639,8683 27031,10459 26601,10553 26210,8778" alignmentLevel="1"/>
          </emma:interpretation>
        </emma:emma>
      </inkml:annotationXML>
      <inkml:traceGroup>
        <inkml:annotationXML>
          <emma:emma xmlns:emma="http://www.w3.org/2003/04/emma" version="1.0">
            <emma:interpretation id="{19ADDD9A-45D9-42FF-9192-92BAFA2E029A}" emma:medium="tactile" emma:mode="ink">
              <msink:context xmlns:msink="http://schemas.microsoft.com/ink/2010/main" type="line" rotatedBoundingBox="26639,8683 27031,10459 26601,10553 26210,8778"/>
            </emma:interpretation>
          </emma:emma>
        </inkml:annotationXML>
        <inkml:traceGroup>
          <inkml:annotationXML>
            <emma:emma xmlns:emma="http://www.w3.org/2003/04/emma" version="1.0">
              <emma:interpretation id="{FD4207FC-94DF-40B2-AC7C-9510EDE06A6F}" emma:medium="tactile" emma:mode="ink">
                <msink:context xmlns:msink="http://schemas.microsoft.com/ink/2010/main" type="inkWord" rotatedBoundingBox="26639,8683 26642,8699 26628,8702 26625,8687"/>
              </emma:interpretation>
              <emma:one-of disjunction-type="recognition" id="oneOf0">
                <emma:interpretation id="interp0" emma:lang="" emma:confidence="1">
                  <emma:literal/>
                </emma:interpretation>
              </emma:one-of>
            </emma:emma>
          </inkml:annotationXML>
          <inkml:trace contextRef="#ctx0" brushRef="#br0">6570 2222 0,'0'0'16</inkml:trace>
        </inkml:traceGroup>
        <inkml:traceGroup>
          <inkml:annotationXML>
            <emma:emma xmlns:emma="http://www.w3.org/2003/04/emma" version="1.0">
              <emma:interpretation id="{7F033881-AF76-4BD4-AF05-2AD24F208867}" emma:medium="tactile" emma:mode="ink">
                <msink:context xmlns:msink="http://schemas.microsoft.com/ink/2010/main" type="inkWord" rotatedBoundingBox="26416,9644 26419,9660 26405,9663 26402,9648"/>
              </emma:interpretation>
            </emma:emma>
          </inkml:annotationXML>
          <inkml:trace contextRef="#ctx0" brushRef="#br1" timeOffset="-20752.7373">6347 3183 0</inkml:trace>
        </inkml:traceGroup>
        <inkml:traceGroup>
          <inkml:annotationXML>
            <emma:emma xmlns:emma="http://www.w3.org/2003/04/emma" version="1.0">
              <emma:interpretation id="{BF24661E-5E9A-427B-A26C-6A1A9A4A1F26}" emma:medium="tactile" emma:mode="ink">
                <msink:context xmlns:msink="http://schemas.microsoft.com/ink/2010/main" type="inkWord" rotatedBoundingBox="27024,10443 27027,10459 27013,10462 27010,10447"/>
              </emma:interpretation>
            </emma:emma>
          </inkml:annotationXML>
          <inkml:trace contextRef="#ctx0" brushRef="#br1" timeOffset="-95675.3197">6955 3982 0,'0'0'0,"0"0"16,0 0-16,0 0 15,0 0-15,0 0 16,0 0-1,0 0-15,0 0 16</inkml:trace>
        </inkml:traceGroup>
      </inkml:traceGroup>
    </inkml:traceGroup>
  </inkml:traceGroup>
</inkml:ink>
</file>

<file path=ppt/ink/ink46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33:29.221"/>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BA7DFF75-1ADB-4EC1-A2DB-FD005694B5DC}" emma:medium="tactile" emma:mode="ink">
          <msink:context xmlns:msink="http://schemas.microsoft.com/ink/2010/main" type="writingRegion" rotatedBoundingBox="20909,7533 21278,7533 21278,11783 20909,11783"/>
        </emma:interpretation>
      </emma:emma>
    </inkml:annotationXML>
    <inkml:traceGroup>
      <inkml:annotationXML>
        <emma:emma xmlns:emma="http://www.w3.org/2003/04/emma" version="1.0">
          <emma:interpretation id="{80F70F98-653B-4F31-B569-5889A9B9D788}" emma:medium="tactile" emma:mode="ink">
            <msink:context xmlns:msink="http://schemas.microsoft.com/ink/2010/main" type="paragraph" rotatedBoundingBox="20909,7533 21278,7533 21278,11783 20909,11783" alignmentLevel="1"/>
          </emma:interpretation>
        </emma:emma>
      </inkml:annotationXML>
      <inkml:traceGroup>
        <inkml:annotationXML>
          <emma:emma xmlns:emma="http://www.w3.org/2003/04/emma" version="1.0">
            <emma:interpretation id="{565A65F3-64DD-4B97-991E-969DA0B3CAB1}" emma:medium="tactile" emma:mode="ink">
              <msink:context xmlns:msink="http://schemas.microsoft.com/ink/2010/main" type="line" rotatedBoundingBox="20909,7533 21278,7533 21278,11783 20909,11783"/>
            </emma:interpretation>
          </emma:emma>
        </inkml:annotationXML>
        <inkml:traceGroup>
          <inkml:annotationXML>
            <emma:emma xmlns:emma="http://www.w3.org/2003/04/emma" version="1.0">
              <emma:interpretation id="{7C43A300-0CC2-4C88-824D-C754312A077B}" emma:medium="tactile" emma:mode="ink">
                <msink:context xmlns:msink="http://schemas.microsoft.com/ink/2010/main" type="inkWord" rotatedBoundingBox="20909,7533 20939,7533 20939,8163 20909,8163"/>
              </emma:interpretation>
              <emma:one-of disjunction-type="recognition" id="oneOf0">
                <emma:interpretation id="interp0" emma:lang="" emma:confidence="0">
                  <emma:literal>-</emma:literal>
                </emma:interpretation>
                <emma:interpretation id="interp1" emma:lang="" emma:confidence="0">
                  <emma:literal>_</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emma:literal>
                </emma:interpretation>
              </emma:one-of>
            </emma:emma>
          </inkml:annotationXML>
          <inkml:trace contextRef="#ctx0" brushRef="#br0">884 1068 929 0,'0'5'260'0,"-3"10"61"16,3 6-263-16,-5 13-26 15,-1 8-22-15,3 15 7 16,-4-7-8-16,4 14 6 0,0-6-12 16,4 7 6-16,2-8-13 15,6 4-99-15,-5-15-231 16,3 9 37-16</inkml:trace>
        </inkml:traceGroup>
        <inkml:traceGroup>
          <inkml:annotationXML>
            <emma:emma xmlns:emma="http://www.w3.org/2003/04/emma" version="1.0">
              <emma:interpretation id="{8A17D781-8055-45B8-A81D-5D8759DAEB84}" emma:medium="tactile" emma:mode="ink">
                <msink:context xmlns:msink="http://schemas.microsoft.com/ink/2010/main" type="inkWord" rotatedBoundingBox="20943,8706 21278,8706 21278,11783 20943,11783"/>
              </emma:interpretation>
              <emma:one-of disjunction-type="recognition" id="oneOf1">
                <emma:interpretation id="interp5" emma:lang="" emma:confidence="0">
                  <emma:literal>in</emma:literal>
                </emma:interpretation>
                <emma:interpretation id="interp6" emma:lang="" emma:confidence="0">
                  <emma:literal>4</emma:literal>
                </emma:interpretation>
                <emma:interpretation id="interp7" emma:lang="" emma:confidence="0">
                  <emma:literal>in,</emma:literal>
                </emma:interpretation>
                <emma:interpretation id="interp8" emma:lang="" emma:confidence="0">
                  <emma:literal>i,</emma:literal>
                </emma:interpretation>
                <emma:interpretation id="interp9" emma:lang="" emma:confidence="0">
                  <emma:literal>44</emma:literal>
                </emma:interpretation>
              </emma:one-of>
            </emma:emma>
          </inkml:annotationXML>
          <inkml:trace contextRef="#ctx0" brushRef="#br0" timeOffset="1207.7768">993 4523 1103 0,'-3'18'257'15,"0"13"117"-15,1 1-323 16,2 11 11-16,2-3-10 16,9 2 7-16,2-11-29 15,-2-7 3-15,2-11-26 0,7-11 7 16,-4-10-12-16,3-10 7 15,7-8-31-15,7-13-47 16,-7 0-30-16,1-5-312 16,-7 4 43-16</inkml:trace>
          <inkml:trace contextRef="#ctx0" brushRef="#br0" timeOffset="1347.9402">1223 4523 967 0,'-11'36'304'0,"-5"8"76"15,1 4-264-15,-1 16-5 16,0-6-23-16,4 10 7 16,9-9-34-16,-10 9-1 15,7-7-36-15,-1 6-3 16,4-12-20-16,-5 2 9 0,6-17-31 16,4-11-65-16,3-11-4 15,1-1-355-15,2-11 45 16</inkml:trace>
          <inkml:trace contextRef="#ctx0" brushRef="#br0" timeOffset="361.7414">935 2241 506 0,'-7'57'298'0,"-6"11"-12"15,5-8-117-15,0 10-60 16,3-7-58-16,0 2-16 15,4-15-41-15,4-3-49 16,0-16-28-16,2 3-53 16,0-8-14-16,1 5 11 15,-1-2 44-15,-2 10 25 16,-1-7 53-16,0 4 15 16,-1 0 2-16,-1 4 8 15,-1 3 1-15,1 12 35 16,-2-2 2-16,0 4 17 15,-1 3-3-15,3 2 13 16,2-15-26-16,-1 3 3 16,3-8-18-16,1-6 10 15,3-10-13-15,0 0 9 0,-2-7-10 16,1 2 11-16,-1-3-13 16,-6 3 3-16,0-6-17 15,0 6-70 1,0-10-70-16,5 2-146 0,-3-5-49 15</inkml:trace>
          <inkml:trace contextRef="#ctx0" brushRef="#br0" timeOffset="722.4267">987 3881 513 0,'1'26'367'0,"-6"-7"-41"16,4-1-110-16,1-2-56 15,-5 1-86-15,-7 9-9 16,8 0-35-16,0-2-1 15,-1-3-23-15,2-2-14 16,8-12-352-16,-11-14 110 16</inkml:trace>
        </inkml:traceGroup>
      </inkml:traceGroup>
    </inkml:traceGroup>
  </inkml:traceGroup>
</inkml:ink>
</file>

<file path=ppt/ink/ink465.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10:31:22.332"/>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7266EED5-D72F-4129-BC3A-94B04241DD85}" emma:medium="tactile" emma:mode="ink">
          <msink:context xmlns:msink="http://schemas.microsoft.com/ink/2010/main" type="inkDrawing" rotatedBoundingBox="16261,4105 16276,4105 16276,4120 16261,4120" shapeName="Other"/>
        </emma:interpretation>
      </emma:emma>
    </inkml:annotationXML>
    <inkml:trace contextRef="#ctx0" brushRef="#br0">2126-3026 0,'0'0'0,"0"0"0</inkml:trace>
  </inkml:traceGroup>
</inkml:ink>
</file>

<file path=ppt/ink/ink466.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10:28:18.06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BAE031F-1B50-4D00-A9FE-F3EC9D6B3F7E}" emma:medium="tactile" emma:mode="ink">
          <msink:context xmlns:msink="http://schemas.microsoft.com/ink/2010/main" type="inkDrawing" rotatedBoundingBox="13714,4583 13729,4583 13729,4598 13714,4598" shapeName="Other"/>
        </emma:interpretation>
      </emma:emma>
    </inkml:annotationXML>
    <inkml:trace contextRef="#ctx0" brushRef="#br0">-421-2548 0,'0'0'32</inkml:trace>
  </inkml:traceGroup>
</inkml:ink>
</file>

<file path=ppt/ink/ink467.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10:30:16.791"/>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86C6D0F0-D416-410C-BF8C-43A217DAC4FE}" emma:medium="tactile" emma:mode="ink">
          <msink:context xmlns:msink="http://schemas.microsoft.com/ink/2010/main" type="inkDrawing" rotatedBoundingBox="15774,4413 15789,4413 15789,4428 15774,4428" shapeName="Other"/>
        </emma:interpretation>
      </emma:emma>
    </inkml:annotationXML>
    <inkml:trace contextRef="#ctx0" brushRef="#br0">1639-2718 0,'0'0'16</inkml:trace>
  </inkml:traceGroup>
</inkml:ink>
</file>

<file path=ppt/ink/ink46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8:28.89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AECE42C-AB4D-4297-ACA1-DAA5DA5A4568}" emma:medium="tactile" emma:mode="ink">
          <msink:context xmlns:msink="http://schemas.microsoft.com/ink/2010/main" type="inkDrawing" rotatedBoundingBox="10326,6358 12386,6343 12387,6423 10327,6439" shapeName="Other"/>
        </emma:interpretation>
      </emma:emma>
    </inkml:annotationXML>
    <inkml:trace contextRef="#ctx0" brushRef="#br0">4475 5197 353 0,'89'-19'78'0,"20"-1"31"15,-5 2-102-15,12 4 45 0,-10 7 18 16,10 2 38-16,-18 5 9 16,9 4 1-1,-11-1-48-15,14 0-22 0,-11 0-45 16,8-4-60-16,-11-4-27 15,4-2-24-15,-12 1 4 16,9 7 3-16,-11 6 48 0,3 6 8 16,-9 5-4-16,10 3-73 15,-13-5 0-15</inkml:trace>
  </inkml:traceGroup>
</inkml:ink>
</file>

<file path=ppt/ink/ink46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32:18.651"/>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E3636289-7E51-4841-BF74-DFD381E3D89D}" emma:medium="tactile" emma:mode="ink">
          <msink:context xmlns:msink="http://schemas.microsoft.com/ink/2010/main" type="inkDrawing" rotatedBoundingBox="18926,8254 18996,9422 18944,9425 18874,8257" semanticType="callout" shapeName="Other">
            <msink:sourceLink direction="with" ref="{B2EDCF64-5A28-436A-B9A0-49CF0F95C593}"/>
            <msink:sourceLink direction="with" ref="{FFCDEA55-18BF-4AA1-A4DE-2DC898EFFE73}"/>
          </msink:context>
        </emma:interpretation>
      </emma:emma>
    </inkml:annotationXML>
    <inkml:trace contextRef="#ctx0" brushRef="#br0">13071 7075 832 0,'5'-29'266'16,"-8"13"55"-16,-4 1-190 0,7 15-60 15,-4 0 6-15,0 8-30 16,3 10-4-16,-4 7-32 15,-2 12 5-15,4 10-15 16,1 24 8-16,2 1-9 16,5 20 8-16,2-6-10 15,1 15 10-15,3-15-10 16,-3 8 10-16,2-15-9 0,-3 4 10 16,-1-17-11-1,-1-4 13-15,0-15-8 0,0-6 15 16,3-12-11-16,-7-11 12 15,1-12-11-15,1-8 13 16,-3-7-14-16,-6-16-2 16,4-5-37-16,-4-13-353 15,-9 0 89-15</inkml:trace>
  </inkml:traceGroup>
</inkml:ink>
</file>

<file path=ppt/ink/ink4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0:33.65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FBAA285-6BC6-4D09-9987-C9F228B75D44}" emma:medium="tactile" emma:mode="ink">
          <msink:context xmlns:msink="http://schemas.microsoft.com/ink/2010/main" type="inkDrawing"/>
        </emma:interpretation>
      </emma:emma>
    </inkml:annotationXML>
    <inkml:trace contextRef="#ctx0" brushRef="#br0">145 0 912 0,'-8'39'300'0,"-3"5"58"15,4-1-246-15,7 6-34 16,5-5-33-16,5 1 4 0,6-4-22 16,8-4 2-16,4-6-16 15,1-4 5-15,0-6-13 16,2 2 4-16,-10-2-10 15,-1 4 16-15,-8 4 4 16,-7 6 34-16,-10 6 2 0,-9 9 27 16,-4-1-10-1,-8 6 11-15,0-8-27 0,-5-3 12 16,5-18-14-16,-4-7 22 16,-3-19-18-16,-1-17 2 15,0-21-20-15,2-15-9 16,12-14-28-16,2-11-1 15,17 9-6-15,14 0 4 16,4 21 1-16,6 2 4 16,5 24-3-16,1 4-42 15,-1 11-66 1,1-9-415-16,-3-5-38 0,1-16-187 16</inkml:trace>
  </inkml:traceGroup>
</inkml:ink>
</file>

<file path=ppt/ink/ink47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29:57.59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B9A5613-81AB-4C95-8D58-BFC3014AB961}" emma:medium="tactile" emma:mode="ink">
          <msink:context xmlns:msink="http://schemas.microsoft.com/ink/2010/main" type="writingRegion" rotatedBoundingBox="6926,3467 7591,3467 7591,4152 6926,4152"/>
        </emma:interpretation>
      </emma:emma>
    </inkml:annotationXML>
    <inkml:traceGroup>
      <inkml:annotationXML>
        <emma:emma xmlns:emma="http://www.w3.org/2003/04/emma" version="1.0">
          <emma:interpretation id="{BAA5BE92-5957-412D-99A4-A3462E8EC55E}" emma:medium="tactile" emma:mode="ink">
            <msink:context xmlns:msink="http://schemas.microsoft.com/ink/2010/main" type="paragraph" rotatedBoundingBox="6926,3467 7591,3467 7591,4152 6926,4152" alignmentLevel="1"/>
          </emma:interpretation>
        </emma:emma>
      </inkml:annotationXML>
      <inkml:traceGroup>
        <inkml:annotationXML>
          <emma:emma xmlns:emma="http://www.w3.org/2003/04/emma" version="1.0">
            <emma:interpretation id="{40009712-4236-4DCC-9A60-1A32F1E4B2F1}" emma:medium="tactile" emma:mode="ink">
              <msink:context xmlns:msink="http://schemas.microsoft.com/ink/2010/main" type="line" rotatedBoundingBox="6926,3467 7591,3467 7591,4152 6926,4152"/>
            </emma:interpretation>
          </emma:emma>
        </inkml:annotationXML>
        <inkml:traceGroup>
          <inkml:annotationXML>
            <emma:emma xmlns:emma="http://www.w3.org/2003/04/emma" version="1.0">
              <emma:interpretation id="{476079EF-BB02-48A0-B7C6-065F5B28537C}" emma:medium="tactile" emma:mode="ink">
                <msink:context xmlns:msink="http://schemas.microsoft.com/ink/2010/main" type="inkWord" rotatedBoundingBox="6926,3467 7591,3467 7591,4152 6926,4152"/>
              </emma:interpretation>
            </emma:emma>
          </inkml:annotationXML>
          <inkml:trace contextRef="#ctx0" brushRef="#br0">1100 2451 597 0,'-15'-3'345'16,"8"6"-38"-16,4 0-99 15,2-1-138-15,2 1-29 16,9-3-12-16,1 3-1 0,4 1-7 15,6-1 2-15,10-1-7 16,0 4 1-16,8-6-9 16,-1-6 1-16,8 4-8 15,-4-3 5-15,5-3-7 16,-8 1 7-16,2 4-6 16,-7-2 7-16,-7 4-7 15,-6 1 7-15,0-2-31 16,-13 2-7-16,-1 2-319 15,-4-4 77-15</inkml:trace>
          <inkml:trace contextRef="#ctx0" brushRef="#br0" timeOffset="329.1365">1536 2255 824 0,'-2'-12'289'0,"2"9"38"16,-1 3-221-16,2-3-40 0,-2 1-31 15,7 4-17-15,2-4-4 16,7-3-10-16,3 12 6 16,1-7-8-16,5 0 7 15,-4-3-10-15,-2 3 9 16,3-7-10-16,0 14 9 16,-8-6-10-16,0 12 10 0,-5 10 8 15,-6 13 17-15,-12 16 0 16,-2 9 14-1,-5 28-6-15,2 2-8 0,-3 0-13 16,7-16-1-16,3-6-10 16,6-26 7-16,12-11-25 15,1-30-382-15</inkml:trace>
        </inkml:traceGroup>
      </inkml:traceGroup>
    </inkml:traceGroup>
  </inkml:traceGroup>
</inkml:ink>
</file>

<file path=ppt/ink/ink47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33:43.893"/>
    </inkml:context>
    <inkml:brush xml:id="br0">
      <inkml:brushProperty name="width" value="0.09333" units="cm"/>
      <inkml:brushProperty name="height" value="0.09333" units="cm"/>
      <inkml:brushProperty name="fitToCurve" value="1"/>
    </inkml:brush>
    <inkml:context xml:id="ctx1">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10:33:43.162"/>
    </inkml:context>
  </inkml:definitions>
  <inkml:traceGroup>
    <inkml:annotationXML>
      <emma:emma xmlns:emma="http://www.w3.org/2003/04/emma" version="1.0">
        <emma:interpretation id="{2DF50E65-5AD9-4D78-AB96-65D8429CE575}" emma:medium="tactile" emma:mode="ink">
          <msink:context xmlns:msink="http://schemas.microsoft.com/ink/2010/main" type="writingRegion" rotatedBoundingBox="2883,11489 14452,11027 14564,13819 2994,14281"/>
        </emma:interpretation>
      </emma:emma>
    </inkml:annotationXML>
    <inkml:traceGroup>
      <inkml:annotationXML>
        <emma:emma xmlns:emma="http://www.w3.org/2003/04/emma" version="1.0">
          <emma:interpretation id="{F92D5312-3396-45EC-AD68-980E46D9AA95}" emma:medium="tactile" emma:mode="ink">
            <msink:context xmlns:msink="http://schemas.microsoft.com/ink/2010/main" type="paragraph" rotatedBoundingBox="2883,11489 14452,11027 14514,12586 2945,13048" alignmentLevel="1"/>
          </emma:interpretation>
        </emma:emma>
      </inkml:annotationXML>
      <inkml:traceGroup>
        <inkml:annotationXML>
          <emma:emma xmlns:emma="http://www.w3.org/2003/04/emma" version="1.0">
            <emma:interpretation id="{56F7BA5C-E5E3-40C1-A3F8-48D570AC1217}" emma:medium="tactile" emma:mode="ink">
              <msink:context xmlns:msink="http://schemas.microsoft.com/ink/2010/main" type="line" rotatedBoundingBox="2883,11489 14452,11027 14514,12586 2945,13048"/>
            </emma:interpretation>
          </emma:emma>
        </inkml:annotationXML>
        <inkml:traceGroup>
          <inkml:annotationXML>
            <emma:emma xmlns:emma="http://www.w3.org/2003/04/emma" version="1.0">
              <emma:interpretation id="{7AEC7D34-5EE4-43C5-B824-84C61FCF03CA}" emma:medium="tactile" emma:mode="ink">
                <msink:context xmlns:msink="http://schemas.microsoft.com/ink/2010/main" type="inkWord" rotatedBoundingBox="2906,12073 4974,11991 5002,12705 2935,12787"/>
              </emma:interpretation>
              <emma:one-of disjunction-type="recognition" id="oneOf0">
                <emma:interpretation id="interp0" emma:lang="" emma:confidence="1">
                  <emma:literal/>
                </emma:interpretation>
              </emma:one-of>
            </emma:emma>
          </inkml:annotationXML>
          <inkml:trace contextRef="#ctx0" brushRef="#br0">35 260 895 0,'-18'-35'297'16,"5"5"48"-16,11 0-227 15,6 2-67-15,14 2-13 16,7 0-21-16,14 2-9 16,7 0-7-16,14 2-2 0,1 13-1 15,8 5-1-15,-6 9 2 16,-3 15-2-16,-18 2 2 15,-1 6 2-15,-15 5 1 16,-5 9 0-16,-5-3 1 16,-2 6 2-16,-5-3 2 15,-8 4 12-15,-7-9 8 16,-9 12 18-16,-3-6 8 16,-6 6 9-16,-5-8-6 15,-12 1 0-15,1-11-17 0,-6-1-7 16,2-12-12-16,5-5-3 15,17-5-5-15,1-8-58 16,11-5-34-16,7-4 17 16,8-6-383-16,1-12 99 15</inkml:trace>
          <inkml:trace contextRef="#ctx0" brushRef="#br0" timeOffset="-340.6394">418 12 579 0,'16'7'462'0,"-18"-4"-113"15,1 13-20-15,-1 15-309 16,-1 16-14-16,0 0-5 15,3 21 1-15,4-9 2 16,3 1 0-16,4-13-1 0,-3-5 1 16,-4-16-1-16,-3-7-31 15,-4-12-62-15,-12-2-263 16,-12-7 35-16</inkml:trace>
          <inkml:trace contextRef="#ctx0" brushRef="#br0" timeOffset="1086.8289">864 366 326 0,'6'-28'397'16,"-3"5"-80"-16,-1 1 21 0,-2 9-161 16,-2 6-28-16,-1 7-61 15,-2 15-19-15,-3 9-28 16,-2 14-10-16,2 2-14 15,0 14 2-15,8-9 6 16,7-1 2-16,2-12-5 16,9-4-1-16,5-17-1 15,5-12-3-15,4-14-2 0,10-17 2 16,2-11-3-16,-2-5-1 16,-1 4-5-16,-9 5-2 15,-8 16-5-15,-6 10-6 16,-3 17-4-16,-9 10-2 15,-2 10-2-15,-8 12 3 16,3 1 5-16,-1 1 5 16,1-6 2-16,2-11 3 15,1-11 1-15,3-7 5 16,1-6 2-16,-1-12 4 16,0-2-1-16,3-9 0 15,2-2-5-15,-5-3-3 16,-4 5-3-16,1 0 1 15,-5 9-2-15,-9 2-1 16,4 7-3-16,3 5-1 16,2 3-2-16,6 3-3 15,7 0-11-15,11 0-40 0,5-6-20 16,15-7-27-16,-1 1-7 16,10-11-3-16,-3-1 37 15,0-2 18-15,-11 5 27 16,-3-1 11-16,-11 1 15 15,-4 4 20-15,-10 5 12 0,-1 1 21 16,-7 5 9 0,0 5 4-16,-3 4-13 0,-2 12-5 15,-3 5-17-15,1 11 8 16,1 3 1-16,6 4 11 16,1-10-4-16,9-7-1 15,6-14-13-15,12-10-1 16,4-15-11-16,9-14 2 15,1-12-3-15,2-12 0 16,-7-2-5-16,-3-4-2 16,-10 6-3-16,-9-3 2 15,-12 13-1-15,-11 1 0 16,-5 9-2-16,-10 14-1 16,-1 14 0-16,-8 18-2 15,-7 16-1-15,-10 11 1 16,7 3 2-16,-2 2 2 15,15-6 0-15,13-10 2 0,9-16-1 16,14-1 2-16,7-6-4 16,14-11 1-16,6 2-3 15,13-2-14-15,-2 5-9 16,6-2-4-16,-11 7-3 16,4 8 1-16,-16 2 13 15,-1 3 4-15,-6 3 4 16,-5 10 3-16,-6-2 0 15,0 5 4-15,0-3 3 0,-2-5-18 16,0-13 385-16,6-9-791 16,-2-8 372-16</inkml:trace>
        </inkml:traceGroup>
        <inkml:traceGroup>
          <inkml:annotationXML>
            <emma:emma xmlns:emma="http://www.w3.org/2003/04/emma" version="1.0">
              <emma:interpretation id="{74D48B34-A818-4B9E-B2E4-0A19D4246F84}" emma:medium="tactile" emma:mode="ink">
                <msink:context xmlns:msink="http://schemas.microsoft.com/ink/2010/main" type="inkWord" rotatedBoundingBox="5650,11378 9786,11213 9840,12569 5705,12734"/>
              </emma:interpretation>
              <emma:one-of disjunction-type="recognition" id="oneOf1">
                <emma:interpretation id="interp1" emma:lang="" emma:confidence="1">
                  <emma:literal/>
                </emma:interpretation>
              </emma:one-of>
            </emma:emma>
          </inkml:annotationXML>
          <inkml:trace contextRef="#ctx0" brushRef="#br0" timeOffset="6246.3428">4703-48 861 0,'5'-16'312'0,"-2"0"61"15,0 8-229-15,-3 8-19 16,0 6-49-16,-1 17-8 15,-1 14-38-15,-4 13 18 16,2 7-7-16,-1 18 35 16,2-2-2-16,2 1 14 15,5-4-32-15,6 1-1 16,-2-22-36-16,2-8 6 16,-2-22-17-16,-1-11 25 15,-1-16-8-15,9-21 15 16,-1-10-13-16,9-23 6 0,-4-6-25 15,-1-14 4 1,-8 5-18-16,-4-1 4 0,-7 18-9 16,-1 10 7-16,-1 15-12 15,3 20 10-15,3 13-6 16,5 10 9-16,5 5-7 16,2 7 10-16,4-2-5 15,6 1 10-15,-4-6-10 0,2-3 10 16,-4 1-9-16,-8-3 7 15,-6 0-10-15,-8 10 9 16,-12 8-10-16,-12 10 11 16,-6 3-6-16,-10 6 13 15,-1-6-8-15,0-6 11 16,12-17-10-16,4-3 10 16,17-10-12-16,9-9-7 15,8-7-38-15,16-10-66 16,10-8-44-16,7-6-34 15,5-2-7-15,3 0-6 16,-3 2 43-16,-1 1 34 16,-4 2 34-16,0 1 61 15,-10 3 55-15,-3 5 75 16,-13 9 18-16,-5 3 61 0,-8 8-36 16,-6 13-11-16,-1 5-48 15,-1 18-10-15,-3 2-58 16,-2 10 11-16,7-2-10 15,2-1 15-15,6-9-12 16,11 0 9-16,-2-13-22 16,10-8 12-16,-1-14-12 15,4-13 12-15,0-13-10 16,7-5 12-16,-13-1-19 0,-3-8 11 16,-10 12-16-16,-9-4 11 15,-5 5-12-15,-6 5 8 16,-1 15-12-16,-2 6 11 15,0 8-10-15,0 14 9 16,9-1-9-16,5 6 11 16,3-5-13-16,14 5 12 15,-2-10-12-15,8-4 13 16,3-7-8-16,13-10 11 16,-7-11-10-16,16-12 12 15,3-5-11-15,0-17 10 16,-8 5-10-16,1-11 10 15,-16 12-12-15,-2-7 10 16,-14 8-10-16,-7 3 7 16,-4 11-9-16,-10 12 8 0,-3 15-9 15,-5 12 9-15,-2 9-8 16,-5 16 10-16,3-2-8 16,-1 11 11-16,4-2-10 15,1 1 9-15,2-4-10 16,8 12 9-16,1-6-10 15,7 16 9-15,6-5-10 16,8 3 11-16,4-12-11 16,4 5 10-16,-1-14-11 0,0-5 11 15,0-10-11-15,4-1 13 16,0-15-10-16,7-11 12 16,-2-5-7-16,9-8 9 15,-4-8-10-15,4-8 11 16,-5-2-11-16,0-12 7 15,-9 9-9-15,-9 2 10 16,-6 11-11-16,-9 12 7 16,-6 16-9-16,-6 9 9 15,1 10-10-15,-5 12 9 16,2 9-8-16,1 0 10 16,8-5-11-16,6-6 11 15,7-10-11-15,6-5 10 16,4-2-10-16,3-3 11 15,2-1-10-15,7-11-11 16,0-4-58-16,-1-6-73 0,-1-6-19 16,0-2-338-16,-11-3 47 15</inkml:trace>
          <inkml:trace contextRef="#ctx0" brushRef="#br0" timeOffset="8363.7156">5538-768 680 0,'-6'2'560'0,"2"-4"-105"16,3 2-61-16,2 2-287 16,3-4-62-16,2 2-5 15,2 3-65-15,0-8-426 16,-1-9 137-16</inkml:trace>
          <inkml:trace contextRef="#ctx0" brushRef="#br0" timeOffset="6846.7363">6026-641 861 0,'10'-18'374'15,"-5"11"3"-15,-3 12-181 16,-2 10-128-16,-4 19 6 16,-5 13-26-16,-4 24 34 15,0 4-7-15,0 12 24 16,5-9-25-16,9 5-4 15,1-17-37-15,1-4-1 16,5-10-30-16,-3-7 10 16,-2-19-14-16,-1-11 13 15,-4-12-11-15,-3-8 14 16,-4-9-13-16,-6-9 9 16,4-1-10-16,1-17 5 15,-6-1-16-15,6-5 7 0,0 6-8 16,4 9 8-1,1 12-8-15,5 9 12 0,0 11-8 16,15 8 10-16,-6 5-10 16,8 7 12-16,5 1-10 15,6-5 12-15,-1-3-12 16,9-8 12-16,1-10-10 16,6-11 12-16,-8-7-10 15,4-9 13-15,-6 1-11 0,-3-7 10 16,-8 8-10-16,-1 2 9 15,-8 7-11-15,-5 8 5 16,-5 15-10-16,-6 15 7 16,-4 13-8-16,-6 20 9 15,-1 2-5-15,-1 11 18 16,2-6-8-16,8 1 12 16,5-19-9-16,7-8 9 15,1-13-16-15,5-8 7 16,-2-12-6-16,2-1-56 15,0-10-55-15,2-13-52 16,-2-8-355-16,0-13 49 16</inkml:trace>
          <inkml:trace contextRef="#ctx0" brushRef="#br0" timeOffset="8302.3528">6388-849 1361 0,'5'-3'430'0,"-8"-4"67"16,-2 9-344-16,2 1-113 15,-5 8-7-15,-2-2-29 16,0 5 5-16,0-3-77 16,-1 6-390-16,6-9-50 15,-6-8-180-15</inkml:trace>
          <inkml:trace contextRef="#ctx0" brushRef="#br0" timeOffset="7316.1751">6528-630 716 0,'8'-21'437'0,"-5"9"-56"15,-3 6-80-15,3 8-243 16,-3 7 0-16,-1 6-31 16,1 12 6-16,1 16-19 0,-11 20 14 15,4 3-14 1,3 22 17-16,-4-7-9 0,2 8 32 16,5-12-10-16,5-4 19 15,0-22-17 1,2-8 11-16,1-21-27 0,0-12 17 15,-5-8-18-15,5-12 19 16,2-8-16-16,9-16 6 16,-2-11-23-16,10-15 6 15,6-5-22-15,10-12 5 16,-5 11-11-16,4 3 11 16,-6 16-11-16,-10 9 11 15,-12 19-9-15,-3 9 7 16,-6 12-11-16,-3 6 8 15,-5 10-10-15,-1 8 13 16,-2 1-8-16,1 6 12 16,2-6-8-16,0-1 11 15,-4-3-28-15,1-7-46 0,-1-4-49 16,-1-1-45-16,-2-1-28 16,-3-4-4-16,0 4 51 15,-1-5-272-15,1-4 129 16</inkml:trace>
          <inkml:trace contextRef="#ctx0" brushRef="#br0" timeOffset="7644.2957">6724-181 290 0,'0'8'365'0,"0"0"-66"0,1 7 21 16,6-2-132-16,9 6 0 15,-6 4-72-15,6 5 19 16,2-4-28-16,1 8 4 15,-2-6-43-15,4 4-5 16,-5-6-39-16,0-1-2 16,-3-5-22-16,-1-4 14 15,-6 1-23-15,-3-6-87 16,-3 0 209-16,-5 4-572 16,-4-15 164-16</inkml:trace>
          <inkml:trace contextRef="#ctx0" brushRef="#br0" timeOffset="3659.2445">3194-231 814 0,'7'-18'318'0,"-2"0"53"0,-4 4-213 16,-7 2-9-16,-9 1-46 15,-7 11-7-15,-11 10-45 16,-12 12-7-16,1 11-35 16,-10 19 1-16,6 6-10 0,-4 10 15 15,13-5-3-15,3 14 23 16,14-8-6-16,10 8 16 16,12-11-15-1,15 10 3-15,8-19-22 0,9-10 8 16,4-18-15-16,9-12 12 15,-1-19-8-15,5-14 9 16,-2-7-10-16,-5-11 10 16,-8 0-14-16,-5-7 12 15,-11 6-13-15,-18-3 11 16,3 11-7-16,-18 1 17 16,-1 8-9-16,-6 5 11 15,7 10-12-15,-8 6 6 16,9 5-19-16,-1 5 7 15,5 3-11-15,5-1 10 16,5-7-13-16,5-1 12 16,8-9-10-16,8-8 12 0,9-4-10 15,2-9 12-15,-3 0-12 16,9-3 10-16,-9 7-11 16,-11 7 7-16,-2 8-12 15,-5 12 6-15,-11 16-9 16,-6 17 10-16,-1 2-7 0,-3 14 13 15,2 0-7-15,0-7 12 16,3-13-12-16,0-11 10 16,9-11-12-16,-3-17 11 15,7-11-31-15,9-16-119 16,1-10 61-16,9-4-424 16,-1 2 36-16</inkml:trace>
          <inkml:trace contextRef="#ctx0" brushRef="#br0" timeOffset="4265.7038">3475 139 845 0,'2'3'295'0,"1"-5"61"16,3 1-230-16,6-1 12 15,2 4-41-15,4-6 3 0,2 4-32 16,6-1 0-16,-5-4-37 15,8 3 4-15,-3-6-19 16,1-3 5-16,-4-5-17 16,1-4 10-16,-7-4-13 15,-6-2 12-15,-9 2-10 16,-9 3 22-16,-4 3-8 16,-10 10 11-16,-4 11-13 15,-5 11 8-15,-3 9-22 0,-1 16 7 16,3 2-9-16,4 9 14 15,7-3-8-15,7 3 15 16,8-9-11-16,9 1 10 16,7-11-13-16,8-4 6 15,7-10-12-15,12-16 11 16,1-11-8-16,16-19 11 16,-3-11-9-16,1-15 10 15,-7-2-14-15,1-15 10 16,-13 3-13-16,-3-14 10 15,-6 12-11-15,1-14 12 16,-8 15-13-16,-6 10 13 16,-6 20-13-16,-7 11 15 15,-9 21-11-15,-8 17 9 16,-8 17-10-16,-8 20 11 0,0 7-14 16,-2 22 11-16,10-4-10 15,2 4 11-15,13-10-12 16,4 0 11-16,10-15-13 15,4-3 12-15,9-13-11 16,3-11 11-16,4-14-20 16,10-13-50-16,2-11-44 15,6-11-53-15,3-2-27 16,-4 2-310-16,-11 4 98 16</inkml:trace>
          <inkml:trace contextRef="#ctx0" brushRef="#br0" timeOffset="4632.4028">4184 25 878 0,'5'-14'353'0,"-5"2"65"15,-7 9-232-15,-4 6-34 16,-4 12-56-16,-7 9-9 16,0 5-55-16,1 12 17 15,5-1-12-15,3-1 13 16,13-6-15-16,5-2 4 16,8-17-28-16,8-17 9 15,12-12-13-15,9-19 10 16,6-14-10-16,11-20 8 15,-4-2-26-15,-5-16-10 16,-12 10-20-16,-11-1 7 16,-11 16-8-16,-11 4 20 15,-3 23 8-15,-5 8 19 0,-1 16-3 16,-10 17 11-16,4 11 1 16,-6 14 5-16,-2 4-7 15,0 7 13-15,10-2-9 16,3 3 4-16,7-12-6 15,7 6 7-15,6-14-15 16,5 5 8-16,2-6-15 16,1-1 14-16,-5-2-44 0,1 6-108 15,-7 5-362-15,-16 14 48 16</inkml:trace>
        </inkml:traceGroup>
        <inkml:traceGroup>
          <inkml:annotationXML>
            <emma:emma xmlns:emma="http://www.w3.org/2003/04/emma" version="1.0">
              <emma:interpretation id="{78891A9A-13D0-43FF-BB8D-BAF7D1BA5963}" emma:medium="tactile" emma:mode="ink">
                <msink:context xmlns:msink="http://schemas.microsoft.com/ink/2010/main" type="inkWord" rotatedBoundingBox="10644,11572 14468,11420 14514,12586 10690,12738"/>
              </emma:interpretation>
              <emma:one-of disjunction-type="recognition" id="oneOf2">
                <emma:interpretation id="interp2" emma:lang="" emma:confidence="1">
                  <emma:literal/>
                </emma:interpretation>
              </emma:one-of>
            </emma:emma>
          </inkml:annotationXML>
          <inkml:trace contextRef="#ctx0" brushRef="#br0" timeOffset="10722.6481">7742-280 1053 0,'4'-14'335'0,"-6"2"90"15,2 11-279-15,0 6-47 16,2 6-21-16,1 15-13 16,3 6-29-16,9 12-17 15,4 1 8-15,6 7-11 16,6-8-2-16,3-8-10 15,-2-10 9-15,2-10-9 16,-3-11 10-16,6-12-8 16,-3-2 8-16,9-16-56 15,-5-1-22-15,6-9-52 16,-11-1-5-16,1-8-17 16,-8 9 52-16,-2-4 20 15,-6 11 49-15,-7 4 13 16,-7 11 27-16,-6 10 11 15,-5 11 16-15,-12 16 6 0,-4 12 3 16,-6 17 4-16,-3 6 0 16,-6 17-5-16,6-2 0 15,-2 11-12-15,9-11-10 16,-1 7-18-16,12-12-1 16,4-1-13-16,10-15 10 15,2-6-53-15,3-18 400 0,9-16-825 16,-1-16 361-1</inkml:trace>
          <inkml:trace contextRef="#ctx0" brushRef="#br0" timeOffset="11637.6632">8852-74 1086 0,'-10'2'275'0,"4"1"92"15,4 0-307-15,4 1-6 16,3 5-4-16,9-2-8 16,7-1 1-16,13-4-12 15,5-4-6-15,20-7-13 16,-1-6 2-16,12-8-10 15,-5 2 6-15,4 0-9 16,-12 0 8-16,-3 2-40 0,-14 4-19 16,-3 2-43-1,-12 5-96-15,-12-5-232 0,-7 6 40 16</inkml:trace>
          <inkml:trace contextRef="#ctx0" brushRef="#br0" timeOffset="16066.9364">9630-361 868 0,'25'-32'323'0,"-9"1"58"16,-6 7-213-16,-10-1 0 15,-8 4-18-15,-13 10-17 16,-7 4-24-16,-17 14-27 0,-7 15-41 16,-8 13-20-16,3 5-2 15,-3 9-12-15,8-2 8 16,3 0-10-16,9-7 5 16,4 1-11-16,13-7 9 15,10-6-10-15,13-9 7 16,10 0-8-16,10-7 9 15,10-1-10-15,4-1 11 0,10-4-8 16,-5 3 9-16,8 0-8 16,-8-5 8-16,0 4-9 15,-8 0 8-15,5 6-11 16,-15-1 9-16,-4 7-11 16,-7-7 8-16,-7 3-10 15,-9-3 10-15,-15 3-11 16,-5 0 13-16,-11 10-7 15,1 4 16-15,-11-1 0 16,3-7 14-16,-5 1-6 16,4-8 10-16,-7-6-12 15,12-5 2-15,7 1-11 16,10-7 3-16,12 0-11 16,11-1 2-16,15-8-32 15,11-10-28-15,22-12-115 16,11-15 175-16,27-27-543 15,1-5 153-15</inkml:trace>
          <inkml:trace contextRef="#ctx0" brushRef="#br0" timeOffset="11918.5648">9455-283 957 0,'-8'-11'312'0,"5"1"64"15,0 2-253-15,3-2-32 16,3 7-24-16,5 1-22 16,3 2-17-16,12 0-16 15,5 3-4-15,7 6-11 16,1-1 8-16,3 3-9 16,-5 4 8-16,2 1-9 15,-10-2 9-15,-7 6-3 16,-9 3 20-16,-10 9 21 15,-15 4 22-15,-9 14 8 16,-9-3 8-16,-7 11-14 16,1-14-18-16,-2 2-22 15,9-14-6-15,3-3-12 16,11-14 13-16,7-4-112 16,15-4-400-16,14-17 107 15</inkml:trace>
          <inkml:trace contextRef="#ctx0" brushRef="#br0" timeOffset="16794.6898">9976-585 811 0,'10'-19'474'0,"-10"14"-72"0,-12 11-124 15,-1 22-178-15,-3 9-25 16,-5 23 2-16,-3 7 13 0,-1 12-18 15,8-6-25-15,4 10-25 16,6-16-8-16,5-3-15 16,4-15 9-16,1-7-7 15,2-19 10-15,-2-2-11 16,2-11 11-16,3-5-5 16,2-9 15-16,-3-17-9 15,2-5 12-15,-1-11-11 16,-1-7 6-16,-4-8-16 15,0 13 8-15,-1-1-13 16,-4 14 10-16,1 8-12 16,1 15 8-16,-3 6-13 15,4 8 10-15,6 7-12 0,4 7 11 16,8 1-10-16,6-4 12 16,7-6-12-16,2-4 11 15,15-15-10-15,0-12 14 16,7-6-9-16,-5-3 15 15,-4-9-10-15,-13 7 12 16,-10-3-11-16,-14 6 8 16,-7 4-10-16,-8 7 8 15,-8 8-12-15,-3 8 8 16,-7 21-10-16,2 7 8 0,-3 19-10 16,3 4 10-16,3 10-6 15,11-7 12-15,9-5-11 16,6-15 13-16,10-11-10 15,6-10 8-15,14-22-8 16,2-8 10-16,7-8-8 16,-1-4 11-16,2-12-10 15,-15 5 8-15,-4-4-9 16,-10 0 8-16,-7 1-11 16,-9 10 10-1,-3 6-13-15,-5 7 9 0,-1 12-14 16,-1 10 9-16,-1 13-12 15,0 1 12-15,3 10-8 16,3-8 12-16,7 2-9 16,3-19 12-16,7 1-11 0,-2-8 13 15,5-12-77-15,-2-9-51 16,0 1-78-16,-8-15-31 16,2-6-309-16,-7 9 88 15</inkml:trace>
          <inkml:trace contextRef="#ctx0" brushRef="#br0" timeOffset="17581.8792">10634-249 501 0,'-4'-10'470'0,"-8"9"-108"16,9 12-6-16,-5 5-284 0,6 5-30 16,7 0-21-16,10 1-15 15,-2-8 4-15,8 1-10 16,1-7 5-16,1-3-16 16,-7-4 7-16,10-2-9 15,-8-1 8-15,-2 2-7 16,-4 5 16-16,1 8-8 15,-10 6 11-15,2 15 4 16,-5 4 20-16,0 12 9 16,-2 0 22-16,-3 7-1 15,0-8-1-15,5 3-17 16,0-9-9-16,0 0-22 16,4-16 0-16,-3 2-12 15,-6-8 9-15,-3-1-9 16,-6-1 9-16,-2 7-10 15,-4-3 11-15,-1-2-12 16,0-6 18-16,3-9 13 0,2-7 14 16,1-14-8-16,7-9 11 15,11-12-21-15,6-9-13 16,20-17-15-16,11-1 8 16,22-12-9-16,1 0 11 15,20-17-9-15,-9 8 9 16,9-7-8-16,-15 8 8 15,-1-6-9-15,-20 22 11 0,-10 7-11 16,-19 18 11-16,-7 15-9 16,-12 20 13-16,-6 19-14 15,-6 13 13-15,-5 21-11 16,-1 7 9-16,-5 9-11 16,6 0 12-16,3 9-11 15,10-11 12-15,4 5-12 16,9-10 9-16,5-3-10 15,5-16 11-15,-1-2-11 16,3-16 11-16,-4-7-9 16,-4-5 10-16,-6-4-9 15,-4-5 11-15,1-10-9 16,-5-3 10-16,-4-5-11 16,-1-12 8-16,-11-11-12 15,-9 5 8-15,-9-6-10 16,2 0 9-16,-11-1-11 0,9 9 11 15,4 3-10-15,9 11 10 16,3 4-8-16,11 10 9 16,9 11-10-16,6 0 7 15,10 3-11-15,9 4 7 16,15 3-11-16,11-4 10 16,9 3-6-16,-2-6 12 15,18-5-20-15,-8-3-62 0,7-4-438 16,-13-1 108-16</inkml:trace>
        </inkml:traceGroup>
      </inkml:traceGroup>
    </inkml:traceGroup>
    <inkml:traceGroup>
      <inkml:annotationXML>
        <emma:emma xmlns:emma="http://www.w3.org/2003/04/emma" version="1.0">
          <emma:interpretation id="{FFD8B93B-B31C-4038-AF1B-2DF33AB733C8}" emma:medium="tactile" emma:mode="ink">
            <msink:context xmlns:msink="http://schemas.microsoft.com/ink/2010/main" type="paragraph" rotatedBoundingBox="10629,12912 14323,12616 14411,13721 10718,14016" alignmentLevel="2"/>
          </emma:interpretation>
        </emma:emma>
      </inkml:annotationXML>
      <inkml:traceGroup>
        <inkml:annotationXML>
          <emma:emma xmlns:emma="http://www.w3.org/2003/04/emma" version="1.0">
            <emma:interpretation id="{D787C0BD-C551-44F8-BCEC-A8F5F49F046B}" emma:medium="tactile" emma:mode="ink">
              <msink:context xmlns:msink="http://schemas.microsoft.com/ink/2010/main" type="line" rotatedBoundingBox="10629,12912 14323,12616 14411,13721 10718,14016"/>
            </emma:interpretation>
          </emma:emma>
        </inkml:annotationXML>
        <inkml:traceGroup>
          <inkml:annotationXML>
            <emma:emma xmlns:emma="http://www.w3.org/2003/04/emma" version="1.0">
              <emma:interpretation id="{97163AAB-9E1D-40A9-ADB1-74FBC0AF7F92}" emma:medium="tactile" emma:mode="ink">
                <msink:context xmlns:msink="http://schemas.microsoft.com/ink/2010/main" type="inkWord" rotatedBoundingBox="10629,12912 11077,12876 11162,13940 10715,13976"/>
              </emma:interpretation>
              <emma:one-of disjunction-type="recognition" id="oneOf3">
                <emma:interpretation id="interp3" emma:lang="" emma:confidence="1">
                  <emma:literal/>
                </emma:interpretation>
              </emma:one-of>
            </emma:emma>
          </inkml:annotationXML>
          <inkml:trace contextRef="#ctx1" brushRef="#br0">7457 4400 0,'0'0'15</inkml:trace>
          <inkml:trace contextRef="#ctx1" brushRef="#br0" timeOffset="2537.2819">8998 3362 0,'0'0'0,"0"0"15,0 0-15,0 0 0,-53 29 0,25-17 0,-9 4 0</inkml:trace>
        </inkml:traceGroup>
        <inkml:traceGroup>
          <inkml:annotationXML>
            <emma:emma xmlns:emma="http://www.w3.org/2003/04/emma" version="1.0">
              <emma:interpretation id="{E05ABD9F-D483-4063-934D-C1DC06050938}" emma:medium="tactile" emma:mode="ink">
                <msink:context xmlns:msink="http://schemas.microsoft.com/ink/2010/main" type="inkWord" rotatedBoundingBox="11505,12918 14329,12691 14411,13721 11587,13947"/>
              </emma:interpretation>
              <emma:one-of disjunction-type="recognition" id="oneOf4">
                <emma:interpretation id="interp4" emma:lang="" emma:confidence="0">
                  <emma:literal>fällt</emma:literal>
                </emma:interpretation>
                <emma:interpretation id="interp5" emma:lang="" emma:confidence="0">
                  <emma:literal>_ fällt</emma:literal>
                </emma:interpretation>
                <emma:interpretation id="interp6" emma:lang="" emma:confidence="0">
                  <emma:literal>- fällt</emma:literal>
                </emma:interpretation>
                <emma:interpretation id="interp7" emma:lang="" emma:confidence="0">
                  <emma:literal>_ fäult</emma:literal>
                </emma:interpretation>
                <emma:interpretation id="interp8" emma:lang="" emma:confidence="0">
                  <emma:literal>-fällt</emma:literal>
                </emma:interpretation>
              </emma:one-of>
            </emma:emma>
          </inkml:annotationXML>
          <inkml:trace contextRef="#ctx0" brushRef="#br0" timeOffset="19186.933">8643 1427 1061 0,'-2'-7'343'0,"4"5"66"15,3-4-284 1,6 3-30-16,5 6-16 0,21-5-15 31,6-1-7-31,17-5-15 0,3 3-8 0,18 2-21 16,-13-4-1-16,7 3-11 15,-19 7 15-15,-2-3-115 16,-22 0-366-16,-25-7 93 16</inkml:trace>
          <inkml:trace contextRef="#ctx0" brushRef="#br0" timeOffset="19729.0351">9919 768 1064 0,'-1'-26'324'0,"-8"10"80"16,5 11-296-16,-9 10-24 15,-2 9-24-15,-3 25-20 16,-1 10-5-16,-4 19-7 15,5 7 7-15,5 22-9 16,5-8 5-16,8 15-12 0,3-15 4 16,9 7-11-16,1-20 8 15,1-1-11-15,-1-22 6 16,-1-4-12-16,-6-20 9 16,-1-8-8-16,-5-11 9 15,-2-8 33-15,-4-14 14 16,-6-10-8-16,1-11 9 15,-4-24-11-15,-1 1-32 16,0-19-16-16,1 0 7 16,1 2-10-16,2 18 8 0,3 5-12 15,4 24 12-15,5 18-17 16,5 11 8-16,9 12-11 16,3 6 11-16,15 10-10 15,0-4 14-15,12 1-36 16,-3-7-32-16,11-8-89 15,-7-11-18-15,5-9-113 16,-7-6-210-16,-1-13 60 16</inkml:trace>
          <inkml:trace contextRef="#ctx0" brushRef="#br0" timeOffset="20071.7899">10244 1195 516 0,'3'-18'484'16,"-6"10"-95"-16,-10 9-7 15,0 11-264-15,-10 15-28 16,-3 14-21-16,-7 9 2 15,9 0 4-15,0 2-3 16,11-16 0-16,8-9-22 0,10-14-17 16,11-6-21-16,7-12 2 15,16-13-7-15,3-8 9 16,11-16-19-16,-6-8-2 16,2-7-31-16,-18 4 0 15,-7 1-10-15,-14 18 15 16,-5 9-4-16,-13 17 27 0,-5 18-7 15,-3 14 6-15,-7 22-5 16,2 4 20-16,0 8 11 16,6-6 21-16,4 2-4 15,9-22 10-15,4-4-13 16,9-9-7-16,7-6-13 16,1-14-33-16,12-4-27 15,0-3-437-15,-3-39 101 16</inkml:trace>
          <inkml:trace contextRef="#ctx0" brushRef="#br0" timeOffset="21606.4096">10175 813 1272 0,'-3'-8'402'0,"3"8"82"16,2-6-350-16,1 3-66 15,12 6-28-15,2-5-27 16,13-1-56-16,4 1-51 0,11 1-391 15,-6-7 72-15</inkml:trace>
          <inkml:trace contextRef="#ctx0" brushRef="#br0" timeOffset="21612.3914">10597 685 840 0,'10'-1'425'0,"-5"6"-9"0,0 4-162 0,-9 4-111 15,3 2-44-15,-1 4-16 16,-3 1-23-16,0-2-66 15,2-1-455-15,-11-21 124 16</inkml:trace>
          <inkml:trace contextRef="#ctx0" brushRef="#br0" timeOffset="20625.4365">10754 771 1127 0,'4'-11'302'15,"-8"9"75"-15,1 14-311 16,2 9-50-16,-12 19-2 16,-2 11 20-16,0 23 8 15,-2 6 12-15,-3 22-11 16,4-8-3-16,6-2-16 16,5-17-6-16,10-10-12 15,-2-26 6-15,9-10-10 16,-3-10 10-16,-4-12-11 15,5-10 1-15,6-20-58 16,-3-9-20-16,3-25-36 16,6-5-250-16,0-24-74 15,4 5-38-15</inkml:trace>
          <inkml:trace contextRef="#ctx0" brushRef="#br0" timeOffset="20723.1823">10985 804 1013 0,'6'-2'284'0,"-7"9"63"0,-3 6-271 15,-5 12-39-15,-6 13-5 16,-3 10 3-16,2 6 11 16,0 17-1-16,4 2 3 15,8 15-3-15,4-9 3 16,3-4-15-16,-2-18-4 0,8-10-10 16,0-20-2-16,3-9-12 15,1-10 7-15,6-11-67 16,-1-11-26-16,6-16-356 15,4-13 50-15</inkml:trace>
          <inkml:trace contextRef="#ctx0" brushRef="#br0" timeOffset="21093.7139">11316 740 996 0,'9'-14'333'16,"-5"11"47"-16,0 4-256 15,-2 7-72-15,-4 7-9 16,2 8-6-16,0 16-9 16,-3 8 6-16,3 21-18 0,-1 0-1 15,-1 13-13-15,4-10 7 16,2 10-11-16,-2-16 11 16,0-1-10-16,3-19 9 15,-7-8-10-15,-1-21 11 16,-5-4-5-16,-7-11 12 15,-8-7-6-15,-1-10 11 16,-7-9-10-16,2-9 6 16,-3-19-11-16,2-4 7 0,3-3-12 15,6 8 8-15,6 7-8 16,12 19 8-16,11 5-9 16,10 13 9-16,16 3-9 15,8 1 6-15,12 6-10 16,-3 3 10-16,5 0-24 15,-14-2-41-15,0 0-388 16,-13-1 98-16</inkml:trace>
        </inkml:traceGroup>
      </inkml:traceGroup>
    </inkml:traceGroup>
  </inkml:traceGroup>
</inkml:ink>
</file>

<file path=ppt/ink/ink47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34:02.31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B0367C4-8E06-4A53-8D58-75241767F7AF}" emma:medium="tactile" emma:mode="ink">
          <msink:context xmlns:msink="http://schemas.microsoft.com/ink/2010/main" type="writingRegion" rotatedBoundingBox="10369,15454 11910,15454 11910,16507 10369,16507"/>
        </emma:interpretation>
      </emma:emma>
    </inkml:annotationXML>
    <inkml:traceGroup>
      <inkml:annotationXML>
        <emma:emma xmlns:emma="http://www.w3.org/2003/04/emma" version="1.0">
          <emma:interpretation id="{35A39A94-751A-4CA2-8280-2E3F25F67B48}" emma:medium="tactile" emma:mode="ink">
            <msink:context xmlns:msink="http://schemas.microsoft.com/ink/2010/main" type="paragraph" rotatedBoundingBox="10369,15454 11910,15454 11910,16507 10369,16507" alignmentLevel="1"/>
          </emma:interpretation>
        </emma:emma>
      </inkml:annotationXML>
      <inkml:traceGroup>
        <inkml:annotationXML>
          <emma:emma xmlns:emma="http://www.w3.org/2003/04/emma" version="1.0">
            <emma:interpretation id="{A8112D52-231A-4A74-B9F3-565A92477A9F}" emma:medium="tactile" emma:mode="ink">
              <msink:context xmlns:msink="http://schemas.microsoft.com/ink/2010/main" type="line" rotatedBoundingBox="10369,15454 11910,15454 11910,16507 10369,16507"/>
            </emma:interpretation>
          </emma:emma>
        </inkml:annotationXML>
        <inkml:traceGroup>
          <inkml:annotationXML>
            <emma:emma xmlns:emma="http://www.w3.org/2003/04/emma" version="1.0">
              <emma:interpretation id="{6C4964C2-067E-4F58-858E-D06341E79B50}" emma:medium="tactile" emma:mode="ink">
                <msink:context xmlns:msink="http://schemas.microsoft.com/ink/2010/main" type="inkWord" rotatedBoundingBox="10369,16492 10384,16492 10384,16507 10369,16507"/>
              </emma:interpretation>
              <emma:one-of disjunction-type="recognition" id="oneOf0">
                <emma:interpretation id="interp0" emma:lang="" emma:confidence="1">
                  <emma:literal/>
                </emma:interpretation>
              </emma:one-of>
            </emma:emma>
          </inkml:annotationXML>
          <inkml:trace contextRef="#ctx0" brushRef="#br0">7934 1328 682 0,'11'-30'383'0,"-4"6"-13"16,1 6-117-16,-2 4-105 16,-4 7-28-16,-2 7-25 0,2 12-25 15,-9 15-24-15,-4 14-20 16,-15 15-17-16,0 9 9 16,-8 18-6-16,1-8 10 15,9 2-6-15,16-12 8 16,3-6-11-16,16-19 7 15,19-9-12-15,-1-18 7 16,6-18-8-16,12-9 10 16,10-24-9-16,-5-9-2 0,8-14-83 15,-8 2-30-15,-15-7-376 16,-17 14 39-16</inkml:trace>
        </inkml:traceGroup>
        <inkml:traceGroup>
          <inkml:annotationXML>
            <emma:emma xmlns:emma="http://www.w3.org/2003/04/emma" version="1.0">
              <emma:interpretation id="{D8B47568-030B-4FBC-875A-3D7AC448908E}" emma:medium="tactile" emma:mode="ink">
                <msink:context xmlns:msink="http://schemas.microsoft.com/ink/2010/main" type="inkWord" rotatedBoundingBox="11792,15454 11910,15454 11910,15511 11792,15511"/>
              </emma:interpretation>
              <emma:one-of disjunction-type="recognition" id="oneOf1">
                <emma:interpretation id="interp1" emma:lang="" emma:confidence="1">
                  <emma:literal/>
                </emma:interpretation>
              </emma:one-of>
            </emma:emma>
          </inkml:annotationXML>
          <inkml:trace contextRef="#ctx0" brushRef="#br0" timeOffset="64.8366">7948 886 1038 0,'-14'-35'349'0,"4"9"83"15,4 13-270-15,7 5-53 16,6 8-28-16,1 3-32 16,3 2-31-16,4 8-22 15,-1 8 8-15,9 3-66 16,-3 4 169-16,9 9-556 15,-7-6 183-15</inkml:trace>
        </inkml:traceGroup>
      </inkml:traceGroup>
    </inkml:traceGroup>
  </inkml:traceGroup>
</inkml:ink>
</file>

<file path=ppt/ink/ink47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40:34.07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90D428F-5DAA-4682-B4F6-39E16F5FCE0B}" emma:medium="tactile" emma:mode="ink">
          <msink:context xmlns:msink="http://schemas.microsoft.com/ink/2010/main" type="inkDrawing" rotatedBoundingBox="29399,10549 32047,10133 32069,10277 29421,10692" semanticType="underline" shapeName="Other">
            <msink:sourceLink direction="with" ref="{C379CC8A-CD8E-4503-B5AE-11DF896F018C}"/>
            <msink:sourceLink direction="with" ref="{141684D8-A7BE-48CC-B63A-F700BA916EAD}"/>
          </msink:context>
        </emma:interpretation>
      </emma:emma>
    </inkml:annotationXML>
    <inkml:trace contextRef="#ctx0" brushRef="#br0">67 333 789 0,'-39'32'307'0,"13"-1"28"15,16-18-200-15,20 3-38 16,16-1-25-16,33-7 19 15,23-6-8-15,46-14 17 16,23-6-3-16,62-29-4 16,11 0-28-16,45-8-8 15,-24 5-25-15,29-4-12 16,-44 22-13-16,2-9-32 16,-47 9-81-16,3 1-370 15,-55 0 66-15</inkml:trace>
  </inkml:traceGroup>
</inkml:ink>
</file>

<file path=ppt/ink/ink47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40:33.92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5730BB6-43CB-4004-9702-E8EC0F7FFE43}" emma:medium="tactile" emma:mode="ink">
          <msink:context xmlns:msink="http://schemas.microsoft.com/ink/2010/main" type="inkDrawing" rotatedBoundingBox="29489,10304 32117,10026 32123,10083 29495,10361" semanticType="underline" shapeName="Other">
            <msink:sourceLink direction="with" ref="{C379CC8A-CD8E-4503-B5AE-11DF896F018C}"/>
            <msink:sourceLink direction="with" ref="{141684D8-A7BE-48CC-B63A-F700BA916EAD}"/>
          </msink:context>
        </emma:interpretation>
      </emma:emma>
    </inkml:annotationXML>
    <inkml:trace contextRef="#ctx0" brushRef="#br0">-7 303 1048 0,'-13'-5'328'0,"11"2"69"15,12-2-277-15,13 0-16 16,11 2-15-16,31-12 6 16,12 2-13-16,47-1-7 15,14 1-32 1,48-2-13-16,-3 4-16 16,46 3-3-16,-20-7-6 15,22 1-2 1,-32 1 0-16,20-13 1 15,-41-4-2-15,-12 4 1 0,-40 0 0 0,-14-1-1 16,-48 16 0-16,-24 6 0 16,-27 6-16-16,-32 3-71 15,-22 2-39-15,-29 1-370 16,-16-6 40-16</inkml:trace>
  </inkml:traceGroup>
</inkml:ink>
</file>

<file path=ppt/ink/ink47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40:37.96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1D3EFE6-6C31-40D1-98D2-3D8489D223DD}" emma:medium="tactile" emma:mode="ink">
          <msink:context xmlns:msink="http://schemas.microsoft.com/ink/2010/main" type="inkDrawing" rotatedBoundingBox="22563,4882 25192,4515 25212,4663 22584,5030" semanticType="underline" shapeName="Other">
            <msink:sourceLink direction="with" ref="{2DFA43EE-9AFF-4508-B16A-44F23E9A14B6}"/>
            <msink:sourceLink direction="with" ref="{C8C3CB59-A2A2-45B5-B7AF-2DCAC49C677E}"/>
          </msink:context>
        </emma:interpretation>
      </emma:emma>
    </inkml:annotationXML>
    <inkml:trace contextRef="#ctx0" brushRef="#br0">24 371 852 0,'-15'-6'281'0,"5"1"42"16,10 7-235-16,4 2-33 15,5 5-29-15,9-5-8 16,8 1 2-16,10-5-3 16,9-1 10-16,15-6-9 0,8 1 3 15,18-4-12-15,2 3 2 16,17-17-10-16,-6 0 8 15,15-10-9-15,-5 0 9 16,11-7-8-16,-13 10 10 16,13-3-11-16,-16 13 7 15,4 0-9-15,-20 11 7 0,7 5-9 16,-15 9 9-16,4-1-9 16,-17 2 11-16,6-5-11 15,-13 0 11-15,5-5-10 16,-7-5 10-16,12-6-8 15,-9 6 14-15,14-6-10 16,-10 6 11-16,0-1-10 16,-15 9 7-16,-4-4-14 15,-16 9 9-15,-2 2-11 16,-9 1 12-16,-2 6-13 16,-8-4 13-16,-7 0-9 15,1 0 11-15,-8 5-41 16,-4-6 6-16,-25 1-350 15,-14-3 83-15</inkml:trace>
  </inkml:traceGroup>
</inkml:ink>
</file>

<file path=ppt/ink/ink47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40:38.51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5E69608-60B5-4108-9495-65F60ED568ED}" emma:medium="tactile" emma:mode="ink">
          <msink:context xmlns:msink="http://schemas.microsoft.com/ink/2010/main" type="inkDrawing" rotatedBoundingBox="22978,4896 25262,4504 25298,4715 23014,5107" semanticType="underline" shapeName="Other">
            <msink:sourceLink direction="with" ref="{2DFA43EE-9AFF-4508-B16A-44F23E9A14B6}"/>
            <msink:sourceLink direction="with" ref="{C8C3CB59-A2A2-45B5-B7AF-2DCAC49C677E}"/>
          </msink:context>
        </emma:interpretation>
      </emma:emma>
    </inkml:annotationXML>
    <inkml:trace contextRef="#ctx0" brushRef="#br0">479 253 899 0,'-112'40'268'0,"21"-2"65"16,2 1-246-16,24-14-25 16,5-3-10-16,26-13-3 15,5-1-6-15,14-8 1 0,20-4-16 16,14 0-4-16,17-5-19 16,19-4 1-16,30-13-13 15,5-4 11-15,34-4-9 16,-4 0 12-16,26-9-11 15,-12 7 11-15,15 8-10 16,-20-1 10-16,13 8-11 16,-20 11 10-16,3 2-10 15,-25 3 10-15,8 4-10 16,-19-6 10-16,5-1-11 16,-11 5 12-16,-2-9-11 15,-17-1 12-15,-3-1-10 16,-19 3 9-16,-7-2-10 15,-12 1 10-15,-8 6-8 16,-14 6 10-16,-7 3-5 0,-14 0 10 16,-15 5-6-16,-6-1 13 15,-29-2 1-15,-11-5 20 16,-26 6 13-16,-5 1 13 16,-21 1-5-16,8-2-2 15,-16-1-24-15,20-2-13 16,-11 5-19-16,14-6-5 15,3 5-77-15,22 4-9 0,-2 0 160 16,18-4-545-16,8 25 227 16</inkml:trace>
  </inkml:traceGroup>
</inkml:ink>
</file>

<file path=ppt/ink/ink47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38:16.126"/>
    </inkml:context>
    <inkml:brush xml:id="br0">
      <inkml:brushProperty name="width" value="0.09333" units="cm"/>
      <inkml:brushProperty name="height" value="0.09333" units="cm"/>
      <inkml:brushProperty name="fitToCurve" value="1"/>
    </inkml:brush>
    <inkml:context xml:id="ctx1">
      <inkml:inkSource xml:id="inkSrc5">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10:36:57.828"/>
    </inkml:context>
  </inkml:definitions>
  <inkml:traceGroup>
    <inkml:annotationXML>
      <emma:emma xmlns:emma="http://www.w3.org/2003/04/emma" version="1.0">
        <emma:interpretation id="{A7081316-47D1-4F98-8ACB-42FA4CDA9EBB}" emma:medium="tactile" emma:mode="ink">
          <msink:context xmlns:msink="http://schemas.microsoft.com/ink/2010/main" type="writingRegion" rotatedBoundingBox="-57,1224 32900,-553 33790,15944 832,17721"/>
        </emma:interpretation>
      </emma:emma>
    </inkml:annotationXML>
    <inkml:traceGroup>
      <inkml:annotationXML>
        <emma:emma xmlns:emma="http://www.w3.org/2003/04/emma" version="1.0">
          <emma:interpretation id="{ECC5FAEE-B62F-48E3-BE9B-67039B7784FE}" emma:medium="tactile" emma:mode="ink">
            <msink:context xmlns:msink="http://schemas.microsoft.com/ink/2010/main" type="paragraph" rotatedBoundingBox="12644,604 18376,188 18472,1511 12740,1927" alignmentLevel="4"/>
          </emma:interpretation>
        </emma:emma>
      </inkml:annotationXML>
      <inkml:traceGroup>
        <inkml:annotationXML>
          <emma:emma xmlns:emma="http://www.w3.org/2003/04/emma" version="1.0">
            <emma:interpretation id="{97254CA2-C4B4-4AA1-8A52-5355F944ACE9}" emma:medium="tactile" emma:mode="ink">
              <msink:context xmlns:msink="http://schemas.microsoft.com/ink/2010/main" type="line" rotatedBoundingBox="13138,568 18376,188 18423,842 13186,1222"/>
            </emma:interpretation>
          </emma:emma>
        </inkml:annotationXML>
        <inkml:traceGroup>
          <inkml:annotationXML>
            <emma:emma xmlns:emma="http://www.w3.org/2003/04/emma" version="1.0">
              <emma:interpretation id="{80E49EC0-7451-4D6F-A587-25ADED2E9EB0}" emma:medium="tactile" emma:mode="ink">
                <msink:context xmlns:msink="http://schemas.microsoft.com/ink/2010/main" type="inkWord" rotatedBoundingBox="15862,370 16309,338 16346,852 15899,885"/>
              </emma:interpretation>
              <emma:one-of disjunction-type="recognition" id="oneOf0">
                <emma:interpretation id="interp0" emma:lang="" emma:confidence="1">
                  <emma:literal/>
                </emma:interpretation>
              </emma:one-of>
            </emma:emma>
          </inkml:annotationXML>
          <inkml:trace contextRef="#ctx0" brushRef="#br0">15572-4546 1035 0,'10'-14'263'0,"-7"4"101"0,-3 11-292 16,-1 9-18-16,-7 11-2 15,-10 17-11-15,-2 9-10 16,-7 17-9-16,-1 6 2 16,-6 3-9-16,6-10 3 15,-2-4-10-15,9-17 6 16,-2-11-8-16,13-17 6 0,10-12-4 16,13-13 2-16,18-31-58 15,14-20-12-15,22-21-91 16,1 0-63-16,-2-6-16 15,-15 23 60-15,-11 14 65 16,-22 24 136-16,-7 10 97 16,-11 14 34-16,-6 12-4 15,-5 5-42-15,-6 11-52 16,-9 7-30-16,10 8-17 16,-2-2 3-16,4 5-7 15,9-1 6-15,8-2-11 16,2-5-3-16,6 0-2 15,6-3 6-15,-1-5-11 16,-2-5-9-16,-2-2 94 16,-1-4-455-16,-11-2 160 15</inkml:trace>
        </inkml:traceGroup>
        <inkml:traceGroup>
          <inkml:annotationXML>
            <emma:emma xmlns:emma="http://www.w3.org/2003/04/emma" version="1.0">
              <emma:interpretation id="{CEAFBB6C-419D-4F63-9ABF-D6BDCEC9AF17}" emma:medium="tactile" emma:mode="ink">
                <msink:context xmlns:msink="http://schemas.microsoft.com/ink/2010/main" type="inkWord" rotatedBoundingBox="13141,611 18379,231 18423,842 13186,1222"/>
              </emma:interpretation>
              <emma:one-of disjunction-type="recognition" id="oneOf1">
                <emma:interpretation id="interp1" emma:lang="" emma:confidence="1">
                  <emma:literal/>
                </emma:interpretation>
              </emma:one-of>
            </emma:emma>
          </inkml:annotationXML>
          <inkml:trace contextRef="#ctx0" brushRef="#br0" timeOffset="224.509">15395-4001 1049 0,'-16'3'288'0,"8"-4"86"16,3 6-291-16,4-7-34 16,4 0-15-16,8 1-8 0,14-1-15 15,5-6 1 1,22-2-8-16,7-1 7 0,7 1-9 16,-7 0 7-16,2 6-12 15,-12 5-15-15,0 1-38 16,-12-5-60-16,-1 12-279 15,-11-1 47-15</inkml:trace>
          <inkml:trace contextRef="#ctx0" brushRef="#br0" timeOffset="1342.6197">16294-4455 552 0,'8'-24'421'0,"-5"7"-70"0,4-2-17 16,-5 1-239-16,-2 0 3 15,-4 5-3-15,-9 5-16 16,-5 3-20-16,-4 9-16 16,-4 7-17-16,-12 13-19 15,4 7 0-15,-3 18-6 16,3 3 7-16,2 14-7 15,7-1 10-15,11 1-6 16,9-14 8-16,10-5-8 16,8-17 8-16,8-11-11 15,5-4 10-15,9-10-9 16,-1-4 9-16,5-7-7 16,-8 1 10-16,-2-11-12 0,-11 3 11 15,-8-5-11-15,-7 3 10 16,-8-1-7-16,-3 3 14 15,-11 5-11-15,-1 1 7 16,-11 6-10-16,6 4 5 16,-3 0-14-16,9-1 10 15,2 6-11-15,11-6 9 16,6-1-14-16,6 2 8 0,7-3-8 16,7 0 11-1,7-1-8-15,1-2 13 0,3-9-8 16,-5 4 10-16,-5-2-10 15,-8 2 7-15,-4 2-13 16,-5 12 7-16,-4 11-12 16,0 0 8-16,-8 14-7 15,-2 2 14-15,0 2-9 16,-1-9 13-16,1 2-9 16,7-12 9-16,3-1-36 15,1-15-19-15,12-8-76 16,0-7 33-16,15-11-382 15,-5-8 94-15</inkml:trace>
          <inkml:trace contextRef="#ctx0" brushRef="#br0" timeOffset="1728.5434">16430-4127 847 0,'-9'9'317'0,"7"-4"24"15,2 0-208-15,3 0-76 16,5 1-23-16,12-2-13 16,4 1 1-16,17-7-11 15,11-1 5-15,8-15-9 16,1 6 3-16,7-5-4 15,-13-1-366-15,-6-2 122 16</inkml:trace>
          <inkml:trace contextRef="#ctx0" brushRef="#br0" timeOffset="1557.6135">16469-4288 1137 0,'-1'0'270'0,"-6"0"98"16,9 2-320-16,-4 1-23 0,7 0 4 15,3 2-13-15,10-2 4 16,10 0-12-16,4-1 6 16,10-4-13-16,-5-4 9 0,-1 1-21 15,-15 2-14 1,-3 1-35-16,-13 1-163 0,-10 4-170 16,-8 11-14-16</inkml:trace>
          <inkml:trace contextRef="#ctx0" brushRef="#br0" timeOffset="-30430.3086">12836-4037 354 0,'-24'-9'291'0,"-1"-1"-18"16,4 3-56-16,0 6-45 16,3 6-45-16,2 1-16 15,5 1-35-15,-1 7-10 16,8-2-26-16,2 1-11 15,8-2-18-15,6 8-4 16,7-2-5-16,15-1 0 16,8-3-1-16,18 0 1 15,4-7 2-15,10-11 0 0,-1-9 0 16,10-9 0-16,-15-4 1 16,8-6-2-16,-6 10 0 15,3 6-1-15,-16 7 0 16,1 5-1-16,-16 8 0 15,-1-3 0-15,-13 3 1 16,-4 9-1-16,-8-2 0 0,-1-4 0 16,-6 4 2-1,-2-5 1-15,-4-9 1 0,0 3 15 16,-7-1 9-16,-1-3 8 16,-3 2 2-16,0 0 6 15,-9 1-16-15,-9 2-7 16,-8 3-10-16,-18 4 1 15,-8 4-7-15,-14 4 1 16,4-1-1-16,-11 1 0 16,11-7-2-16,-6-11 2 15,8-7-1-15,-4-6 1 16,9-3 1-16,-8-1-1 16,12 12 0-16,1 3-1 15,11 12-4-15,6 1-2 16,14 6 0-16,3-2-1 15,12 5-2-15,4-5-3 0,8 2-1 16,7-4-3 0,10-3-3-16,19-11 4 0,10 0 5 15,25-5 1-15,5 0 5 16,15-1 3-16,-7 3-2 16,14-2 1-16,-17 2-2 15,13 4-7-15,-10-2-2 16,7 2-10-16,-16 1-4 0,-2 1-3 15,-20-1 4 1,-8-1-3-16,-14 1 5 0,-5 1-6 16,-11-4-1-16,-5-5 0 15,-6 2 7-15,-8-4 2 16,-8 3 9-16,-9 5-16 16,-6 9-20-16,-25 12-84 15,-15 9-238-15,-14 14 33 16</inkml:trace>
          <inkml:trace contextRef="#ctx0" brushRef="#br0" timeOffset="2697.9043">17076-4447 757 0,'-7'-16'353'16,"2"4"0"-16,2 1-152 16,6 0-123-16,4-1-21 15,4 1-18-15,4 5-13 16,9-3-14-16,2 6 0 16,0 6-14-16,0 6 7 0,0 4-9 15,-15 4 8-15,-6 13-8 16,-8 2 13-16,-18 10-4 15,-5 0 10-15,-6 7-8 16,-4-7 16-16,-1 4 1 16,12-16 11-16,-2-2-6 15,12-9 10-15,7-9-17 16,6-5-3-16,7 0-16 16,3-5 5-16,13-8-36 15,9 1-26-15,20-12-373 16,10-18 89-16</inkml:trace>
          <inkml:trace contextRef="#ctx0" brushRef="#br0" timeOffset="3167.4671">17616-4479 1263 0,'-41'35'260'15,"-9"12"124"-15,10 8-360 16,4 7 17-16,18-12 18 15,7-1-2-15,17-15 8 16,17-10-19-16,6-11-21 16,17-9-14-16,5-12 7 0,11-15-12 15,-8-3 11-15,-3-16-9 16,-15 3 3-16,-2-7-10 16,-18 7 9-16,-7-3 8 15,-9 11 19 1,-9 4-4-16,-10 4 13 0,-4 7-11 15,-4 9-8-15,-6 6-20 16,-6 6 1-16,-1 11-14 16,2 2 11-16,6 5-73 15,8-4-60-15,7 0-377 16,6-10 41-16</inkml:trace>
        </inkml:traceGroup>
      </inkml:traceGroup>
      <inkml:traceGroup>
        <inkml:annotationXML>
          <emma:emma xmlns:emma="http://www.w3.org/2003/04/emma" version="1.0">
            <emma:interpretation id="{C58F3401-2AD4-49A1-9FA8-6C7C695267FA}" emma:medium="tactile" emma:mode="ink">
              <msink:context xmlns:msink="http://schemas.microsoft.com/ink/2010/main" type="line" rotatedBoundingBox="12684,1468 14975,1165 15037,1632 12746,1934"/>
            </emma:interpretation>
          </emma:emma>
        </inkml:annotationXML>
        <inkml:traceGroup>
          <inkml:annotationXML>
            <emma:emma xmlns:emma="http://www.w3.org/2003/04/emma" version="1.0">
              <emma:interpretation id="{8D913380-F768-4A6D-92AE-215915FBFA16}" emma:medium="tactile" emma:mode="ink">
                <msink:context xmlns:msink="http://schemas.microsoft.com/ink/2010/main" type="inkWord" rotatedBoundingBox="12687,1490 13020,1446 13079,1890 12746,1934"/>
              </emma:interpretation>
              <emma:one-of disjunction-type="recognition" id="oneOf2">
                <emma:interpretation id="interp2" emma:lang="" emma:confidence="1">
                  <emma:literal/>
                </emma:interpretation>
              </emma:one-of>
            </emma:emma>
          </inkml:annotationXML>
          <inkml:trace contextRef="#ctx0" brushRef="#br0" timeOffset="176818.7111">12328-3401 638 0,'7'-18'296'0,"-2"2"12"15,-2 5-118-15,-1 9-87 16,1-3 12 0,-3-1-34-16,-3 9 10 0,-1 2-26 15,-2 0 2-15,-2 3-31 16,-4 16 0-16,1 5-26 0,-5 4 7 15,-2 3-15-15,-2 4 9 16,6-3-11-16,-7 2 9 16,5-8-10-1,7 0 11-15,1-7-9 0,0-4 9 16,5-14-10-16,3 2 8 16,2-6-9-16,6-13 9 15,5-6-14-15,8-10-14 16,0-12-20-16,2-10-17 15,-1 4-18-15,1-4 11 16,-8 10 13-16,-1 0 22 16,1 13 15-16,-5 7 17 15,-4 4-7-15,-3 9 10 16,-1 6-9-16,-4 0 10 16,2 3-5-16,-8 8 11 15,7 2-9-15,-3 7 11 16,4 6-10-16,0 3 7 0,12 3-11 15,-3 9 9-15,4 0-11 16,0-3 9-16,2-3-10 16,-7-6 10-16,0-10-10 15,2-6 10-15,-5-3-8 16,-2-2-1-16,-1-5-36 16,-7-1-185-16,-2-4-150 0,-6 4-42 15</inkml:trace>
          <inkml:trace contextRef="#ctx0" brushRef="#br0" timeOffset="177257.2935">12220-3046 612 0,'3'10'349'16,"2"-3"-40"-16,5 2-77 16,4 1-192-16,6-3 4 15,-4-6-23-15,8-1 7 16,0-8-16-16,7-2 6 15,-3-1-14-15,8-4-4 16,-7-1-23-16,0 0-309 16,-10 0 88-16</inkml:trace>
        </inkml:traceGroup>
        <inkml:traceGroup>
          <inkml:annotationXML>
            <emma:emma xmlns:emma="http://www.w3.org/2003/04/emma" version="1.0">
              <emma:interpretation id="{80354354-9339-45CA-8FAF-73226B2AC6A5}" emma:medium="tactile" emma:mode="ink">
                <msink:context xmlns:msink="http://schemas.microsoft.com/ink/2010/main" type="inkWord" rotatedBoundingBox="13207,1399 14975,1165 15027,1554 13259,1788"/>
              </emma:interpretation>
              <emma:one-of disjunction-type="recognition" id="oneOf3">
                <emma:interpretation id="interp3" emma:lang="" emma:confidence="0">
                  <emma:literal>M=100</emma:literal>
                </emma:interpretation>
                <emma:interpretation id="interp4" emma:lang="" emma:confidence="0">
                  <emma:literal>M= 100</emma:literal>
                </emma:interpretation>
                <emma:interpretation id="interp5" emma:lang="" emma:confidence="0">
                  <emma:literal>M =100</emma:literal>
                </emma:interpretation>
                <emma:interpretation id="interp6" emma:lang="" emma:confidence="0">
                  <emma:literal>M--100</emma:literal>
                </emma:interpretation>
                <emma:interpretation id="interp7" emma:lang="" emma:confidence="0">
                  <emma:literal>M:100</emma:literal>
                </emma:interpretation>
              </emma:one-of>
            </emma:emma>
          </inkml:annotationXML>
          <inkml:trace contextRef="#ctx0" brushRef="#br0" timeOffset="178449.1837">12687-3406 868 0,'-3'-5'325'16,"-1"1"27"-16,4 10-194 15,0-3-112-15,0 5 4 16,0 7-24-16,2 14 9 16,-2-1-13-16,0 12 9 15,2-6-14-15,-1 2 7 16,2-13-18-16,1-2 12 16,-3-11-8-16,3-7 16 15,-1-11-3-15,3-12 14 16,-1-9-11-16,3-16 6 15,0-1-16-15,-4-4 2 16,-4 3-15-16,-5 3 9 16,-3 17-12-16,-4-1 8 0,3 10-9 15,0 13 10-15,3 12-11 16,-1 3 7-16,7 11-9 16,2 3 7-16,0-3-9 15,7-3 9-15,3-2-9 0,4-6 11 16,3-5-8-1,7-7 11-15,-3-4-9 0,1-7 13 16,-1-2-10-16,-2 2 9 16,-8 3-11-16,-3 5 4 15,-4 5-14-15,-1 13 7 16,-3 5-10-16,-2 15 10 16,3 2-4-16,0 11 13 15,-1-7-9-15,1 1 11 16,1-7-10-16,-1-9 7 15,3-13-10-15,6-7-35 16,-3-14-51-16,12-16-349 16,-1 0 59-16</inkml:trace>
          <inkml:trace contextRef="#ctx0" brushRef="#br0" timeOffset="178469.1281">13081-3255 1020 0,'6'5'245'0,"6"-3"98"15,2-2-298-15,11-4-2 16,4-4-13-16,3-6 5 0,2-1-18 16,2-6 4-16,-8 0-12 15,-1 3 7-15,-7 8-379 16,-1 7 129-16</inkml:trace>
          <inkml:trace contextRef="#ctx0" brushRef="#br0" timeOffset="178462.146">13117-3443 758 0,'3'-6'338'16,"5"2"3"-16,-2 6-175 16,6 3-89-16,-2 1-36 15,4 2 8-15,-1 1-22 0,0-1 6 16,2-7-20-16,1 4 5 15,-3-2-15-15,3 1 8 16,-3 0-10-16,-2 0-29 16,-1-6 76-16,-3 0-422 15,-7-1 133-15</inkml:trace>
          <inkml:trace contextRef="#ctx0" brushRef="#br0" timeOffset="178986.9498">13525-3359 687 0,'-6'12'377'0,"3"-7"-24"16,3-2-128-16,0-2-140 16,1 1-42-16,7-4 14 15,4-4-23-15,7-10 5 16,4-5-16-16,8-13 7 16,-2-2-24-16,2-3 3 15,-9 8-11-15,-5 2 9 16,-9 13-11-16,-2 9 4 15,-9 12-10-15,-3 15 12 16,1 9-9-16,1 10 10 16,-2-2-3-16,-1 0 9 0,3-6-12 15,0-6 10-15,1-8-10 16,3-2-5-16,7-5-44 16,1-17-333-16,5-4-11 15,8-10-145-15</inkml:trace>
          <inkml:trace contextRef="#ctx0" brushRef="#br0" timeOffset="179185.5141">13881-3584 691 0,'-10'21'382'0,"0"11"-40"16,-1 3-115-16,-1 0-174 16,4-9-29-16,3 3 13 15,2-11-14-15,6 3 7 16,6-4-16-16,7-5 6 15,-2-5-15-15,12-2 8 16,2-17-8-16,4-2 11 16,-1-7-10-16,5-7 8 15,-5-11-9-15,-5 0 7 16,-10 4-8-16,-10-1 32 16,-7 7 1-16,-16 13 19 15,-5 11-8-15,-7 10 7 16,-2 11-33-16,-2 11-2 15,7 4-19-15,4 0 7 16,7-3-11-16,4-7 9 16,9-8-12-16,5 0 11 0,4-10-14 15,6-3-11-15,1 1-36 16,6-13-39-16,-2-10-62 16,9-7-278-16,-1-6 47 15</inkml:trace>
          <inkml:trace contextRef="#ctx0" brushRef="#br0" timeOffset="179611.9266">14145-3629 702 0,'5'6'221'0,"1"-1"48"16,-2 5-200-16,-3 4 14 16,1 12-25-16,-4 7 13 15,-1 6-12-15,5 1 10 16,1-6-32-16,2-6 2 15,4-10-19-15,8-7 11 16,0-5-13-16,8-7 18 16,6-7-9-16,4-9 9 15,3-10-17-15,-3-2 5 16,-4 1-20-16,-10-6 7 16,-9 6-4-16,-12 4 39 15,-5 5-2-15,-10 7 17 16,0 7-9-16,-10 9 2 0,0 9-42 15,-7 0 4-15,7 3-18 16,-2 2 9-16,9-9-11 16,7 1 9-16,6-3-17 15,5-4-60-15,8-1-15 16,13-4-351-16,5-9 47 16</inkml:trace>
        </inkml:traceGroup>
      </inkml:traceGroup>
    </inkml:traceGroup>
    <inkml:traceGroup>
      <inkml:annotationXML>
        <emma:emma xmlns:emma="http://www.w3.org/2003/04/emma" version="1.0">
          <emma:interpretation id="{83FB79DF-A0E1-49CC-A22C-FDD8C98DDBF2}" emma:medium="tactile" emma:mode="ink">
            <msink:context xmlns:msink="http://schemas.microsoft.com/ink/2010/main" type="paragraph" rotatedBoundingBox="527,4659 25431,3754 25476,4974 571,5879" alignmentLevel="1"/>
          </emma:interpretation>
        </emma:emma>
      </inkml:annotationXML>
      <inkml:traceGroup>
        <inkml:annotationXML>
          <emma:emma xmlns:emma="http://www.w3.org/2003/04/emma" version="1.0">
            <emma:interpretation id="{72C6844A-8D7E-44B0-9A2C-3B61E6BDAB36}" emma:medium="tactile" emma:mode="ink">
              <msink:context xmlns:msink="http://schemas.microsoft.com/ink/2010/main" type="line" rotatedBoundingBox="527,4659 25431,3754 25476,4974 571,5879"/>
            </emma:interpretation>
          </emma:emma>
        </inkml:annotationXML>
        <inkml:traceGroup>
          <inkml:annotationXML>
            <emma:emma xmlns:emma="http://www.w3.org/2003/04/emma" version="1.0">
              <emma:interpretation id="{5C43DEDD-A808-4CF8-9238-3EE5E9160830}" emma:medium="tactile" emma:mode="ink">
                <msink:context xmlns:msink="http://schemas.microsoft.com/ink/2010/main" type="inkWord" rotatedBoundingBox="537,4937 3076,4845 3110,5787 571,5879"/>
              </emma:interpretation>
            </emma:emma>
          </inkml:annotationXML>
          <inkml:trace contextRef="#ctx0" brushRef="#br0" timeOffset="-69497.8965">-3 102 1102 0,'3'-13'350'16,"0"9"54"-16,7-1-269 16,3 1-71-16,14 0-8 0,3 4-1 15,8-9-5-15,3 2-22 16,11-1-9 0,-12-3-14-16,9-4-1 0,-8 12-1 15,-7-5-1-15,-13 1 1 16,-3 5-6-16,-9 1-31 15,-7 1-92-15,-2 10-234 16,-10 19-97-16,1 3-131 0</inkml:trace>
          <inkml:trace contextRef="#ctx0" brushRef="#br0" timeOffset="-69485.1782">8 789 660 0,'2'35'497'16,"-7"-7"-103"-16,18 1-36 15,6-13-292-15,7-6-22 16,11-15 8-16,20-16-4 16,2-11-12-16,17-11-4 15,2 1-5-15,1 0-13 16,-14 16-34-16,-5 8-34 15,-18 20-391-15,-26 14 88 0</inkml:trace>
          <inkml:trace contextRef="#ctx0" brushRef="#br0" timeOffset="-69537.8876">360 280 1171 0,'-2'18'278'0,"-3"10"102"16,2-1-334-16,-2 9-11 16,5 0-7-16,2 6 4 15,1-13-6-15,5 4-5 16,0-14-12-16,1-3 0 15,-5-7-5-15,3 0 2 16,-2-7-1-16,0 3-5 16,-5 1-32-16,-4-11-378 15,-2 7 111-15</inkml:trace>
          <inkml:trace contextRef="#ctx0" brushRef="#br0" timeOffset="-69462.2508">1006 25 1167 0,'-12'-5'318'15,"2"9"77"-15,-3 5-308 16,4 3-68-16,-9 15-1 15,-2 1-12-15,-4 8 7 16,1 3-13-16,-3 3 9 0,9-11-9 16,-1 3 8-16,10-5-11 15,1-9 10-15,6-6-13 16,7-4 11-16,-1-7-11 16,8-3 12-16,6 0-10 15,11-1 11-15,-1-3-10 16,15 6 9-16,-6 3-10 15,6 5 8-15,-11 4-10 0,-1 11 9 16,-12 1-9-16,-6 4 12 16,-11-4-2-16,-4 2 32 15,-9-5 8-15,-11-1 36 16,-5-5-1-16,-10 1 23 16,-1-1-28-1,-5-5-2-15,3-7-35 0,2-5-1 16,11-7-28-16,6-7-55 15,12 1-86-15,24-9-391 16,14 1 47-16</inkml:trace>
          <inkml:trace contextRef="#ctx0" brushRef="#br0" timeOffset="-69436.3194">1578 238 864 0,'-18'10'396'0,"7"3"-9"15,3 3-184-15,1 7-131 16,4-4-39-16,5-3-6 15,1-7-47-15,12-9-375 16,7-15 110-16</inkml:trace>
          <inkml:trace contextRef="#ctx0" brushRef="#br0" timeOffset="-69429.3404">1698 478 866 0,'-5'44'320'0,"-1"-11"43"0,-1-17-212 15,2 0-74-15,1-8-31 16,-1-3-27-16,10-8-382 16,-1-26 103-16</inkml:trace>
          <inkml:trace contextRef="#ctx0" brushRef="#br0" timeOffset="-69451.2774">2131 201 917 0,'0'-2'290'15,"0"2"59"-15,4 5-249 16,0 8 1-16,1 5-19 0,7 16 16 15,-3 3-10-15,6 10-7 16,1-1-32-16,7-4-12 16,-4-16-22-16,9-10-5 15,0-16-1-15,7-19-6 16,-2-12-32-16,1-18-60 16,-5 0-24-16,-1-14-274 15,-9 10-57-15,-3-4-63 16</inkml:trace>
          <inkml:trace contextRef="#ctx0" brushRef="#br0" timeOffset="-69444.2989">2519 76 659 0,'0'30'398'16,"-5"9"-34"-16,-8 22-97 15,0 3-138-15,-3 16-9 16,0-7-33-16,0 15-6 0,6-10-26 16,2 5-14-16,6-17-25 15,5 1-84-15,4-25-303 16,3-18-73-16,-6-27-152 15</inkml:trace>
        </inkml:traceGroup>
        <inkml:traceGroup>
          <inkml:annotationXML>
            <emma:emma xmlns:emma="http://www.w3.org/2003/04/emma" version="1.0">
              <emma:interpretation id="{F25D5584-93C8-4990-B33C-C3583F056751}" emma:medium="tactile" emma:mode="ink">
                <msink:context xmlns:msink="http://schemas.microsoft.com/ink/2010/main" type="inkWord" rotatedBoundingBox="3552,4631 6279,4532 6308,5333 3581,5432"/>
              </emma:interpretation>
              <emma:one-of disjunction-type="recognition" id="oneOf4">
                <emma:interpretation id="interp8" emma:lang="" emma:confidence="1">
                  <emma:literal/>
                </emma:interpretation>
              </emma:one-of>
            </emma:emma>
          </inkml:annotationXML>
          <inkml:trace contextRef="#ctx0" brushRef="#br0" timeOffset="-67585.5359">3012 123 871 0,'-8'-8'430'16,"10"9"-59"-16,-1-1-214 0,9 0-97 16,1 3-105-16,9 2 61 15,4 0-10-15,9-6 9 16,4-3-8-16,8-2 5 15,1-4-10-15,2-3 7 16,-7 3-10-16,0 2 7 16,-14 3-7-16,-4 0-43 15,-12 7-29-15,-6 1-309 16,-18 5 45-16</inkml:trace>
          <inkml:trace contextRef="#ctx0" brushRef="#br0" timeOffset="-67349.1302">3024 344 1055 0,'-7'11'277'0,"7"2"85"0,3-3-308 16,9 4-5-16,1-7-23 16,11-2 13-16,5-7-13 15,15-6 8-15,1-10-15 16,12-3 5-16,-7-2-17 15,4 4 5-15,-13 7-13 0,-4 3-29 16,-14 10-27-16,-9 6-338 16,-12-1 70-16</inkml:trace>
          <inkml:trace contextRef="#ctx0" brushRef="#br0" timeOffset="-66330.5481">3906-150 882 0,'0'-12'336'15,"2"6"30"-15,-4 6-225 16,0 6-40-16,-1 7-35 16,-5 18 2-16,-3 7-10 15,-4 7-6-15,4 1-21 0,-1-6-7 16,7-15-13-16,10-11-1 16,7-19-3-16,12-17 2 15,7-11-1-15,11-8 0 16,0 3-2-16,12 5-3 15,-12 15-2-15,0 12-4 16,-13 11-2-16,0 19-3 16,-11 12 1-16,-5 19 2 15,-11 2 3-15,0 13 2 16,-11-12 4-16,3-1 13 16,-5-15 10-16,1 4 18 15,-1-12 4-15,-4 1 11 16,-5-9-10-16,-2-4-4 15,-4-13-16-15,-8-4-4 16,0-5-12-16,-4-8-2 16,6-2-7-16,-2-1-3 15,6 0-16-15,1-7-58 0,2 10-44 16,1-4 303-16,8 4-696 16,4-10 305-16</inkml:trace>
          <inkml:trace contextRef="#ctx0" brushRef="#br0" timeOffset="-66027.8371">3929-183 1045 0,'-5'0'300'0,"3"-5"87"16,4 4-297-16,4-7-6 15,4 1-20-15,10-6-2 16,4 0-20-16,12-5-7 16,-1 5-13-16,6-5-10 15,-9 6-9-15,2 2-1 16,-9 2 3-16,-4 0-72 16,-10 4 415-16,12-4-779 15,-10 3 326-15</inkml:trace>
          <inkml:trace contextRef="#ctx0" brushRef="#br0" timeOffset="-65441.2223">4688-332 1080 0,'-11'0'298'0,"-9"0"97"16,-1 2-309-16,-5 6-10 16,-5 5-22-16,-3 8-8 15,5 5-20-15,-4 6-3 0,9 6-7 16,3 14 3-16,6 1-4 15,4 14 0-15,9-2-2 16,7 3 0-16,10-19-7 16,9-7 1-16,5-19-3 15,10-10 2-15,0-15 0 16,10-19 3-16,-5-12 1 16,8-14 0-16,-17-11-1 15,3-7 1-15,-19 10-4 16,-9-2 1-16,-13 13-1 0,-7 7 7 15,-11 11 1-15,-7 4 1 16,2 11-2-16,-6 3-4 16,3 13-8-16,1 6-3 15,7-1-1-15,0 3 2 16,8 6-14-16,5-9-69 16,6 2-37-16,9-3-345 15,6-2 30-15</inkml:trace>
          <inkml:trace contextRef="#ctx0" brushRef="#br0" timeOffset="-65074.4875">5076-298 984 0,'-9'3'306'0,"-5"4"59"15,-4 11-245-15,0 3-62 16,-3 14 9-16,3 4-11 15,2 22 3-15,8-3-10 16,6 5-5-16,10-9-19 16,13 0-6-16,5-28-9 0,7-13-1 15,3-18 1-15,4-23 1 16,-3-14 2-16,1-12 2 16,-6-3-1-1,-9 4 9-15,-10 9 7 0,-11 8 13 16,-14 9 4-16,-12 1 4 15,-7 3-11-15,-8 5-9 16,3 7-16-16,-3 2-5 16,10 11-9-16,2 0-1 15,9 4 1-15,2 1-37 16,11 4-42-16,1 0-212 16,11-2-215-16,8 0-44 15</inkml:trace>
          <inkml:trace contextRef="#ctx0" brushRef="#br0" timeOffset="-64501.4914">5428 93 1147 0,'6'-3'288'16,"9"3"93"-16,3-3-331 15,6 1-22-15,3-3-16 16,9-1-1-16,0-2-6 0,3 1 8 15,-5 2-43-15,6 10-354 16,-10 8 113-16</inkml:trace>
        </inkml:traceGroup>
        <inkml:traceGroup>
          <inkml:annotationXML>
            <emma:emma xmlns:emma="http://www.w3.org/2003/04/emma" version="1.0">
              <emma:interpretation id="{5E0F688D-102E-4C90-A247-7C123EC38F0A}" emma:medium="tactile" emma:mode="ink">
                <msink:context xmlns:msink="http://schemas.microsoft.com/ink/2010/main" type="inkWord" rotatedBoundingBox="6596,4438 8382,4373 8408,5078 6622,5142"/>
              </emma:interpretation>
              <emma:one-of disjunction-type="recognition" id="oneOf5">
                <emma:interpretation id="interp9" emma:lang="" emma:confidence="1">
                  <emma:literal/>
                </emma:interpretation>
              </emma:one-of>
            </emma:emma>
          </inkml:annotationXML>
          <inkml:trace contextRef="#ctx0" brushRef="#br0" timeOffset="-63281.14">6789-430 658 0,'-4'12'346'0,"-2"15"-17"0,-2 3-130 0,-7 14-99 0,4-4-31 0,-1 9 10 0,6-7-12 0,9-5-4 0,7-6-19 0,6 0-13 15,7-15-16-15,6-12 0 16,-1-4-2-16,9-15 5 16,0-9 0-16,1-9 1 15,-6 6-6-15,-3-12-2 16,-9 6-5-16,-12-1 23 15,-7 6 11-15,-10 2 17 16,-11 10 2-16,-7 2 6 16,1 10-23-16,-12 3-13 15,4 7-16-15,-5 2-2 16,5-1-8-16,-3 1 1 16,11-2 0-16,5-1-46 15,10-3-37-15,4 4-65 16,10 4-19-16,14 2-333 15,7 5 84-15</inkml:trace>
          <inkml:trace contextRef="#ctx0" brushRef="#br0" timeOffset="-62698.9947">7202-342 501 0,'2'-1'442'0,"-2"-6"-85"15,-2 4-41-15,-1-2-168 16,-2 3-56-16,-3-3 0 16,2 5-24-16,-3 0-12 15,1 9-25-15,-1 7-10 16,-1 2-17-16,0 11-1 15,2 2 0-15,5 3 6 0,1-5 3 16,4 8 5-16,4-6-2 16,6-3 3-16,1 1-5 15,6-4 0-15,-1-6-4 16,8-24 6-16,0-3-1 16,0-18 3-16,-2-3 1 15,2-9 3-15,-10 12-2 0,-3-3 9 16,-8 2 4-16,-10-4 10 15,-4 3 0-15,-13 1-3 16,-4 9-11-16,-3 6-12 16,2 9-12-16,-1 6-4 15,10 5-19-15,4 7-86 16,7 0-60-16,9 1-349 16,4 0 9-16</inkml:trace>
          <inkml:trace contextRef="#ctx0" brushRef="#br0" timeOffset="-63063.64">7291-353 856 0,'4'-13'319'0,"-3"-5"42"16,-2 3-226-16,-4 6-44 16,-5 5-43-16,-3 11-18 15,-5 4-47-15,-4 7-11 16,5 0-197-16,3-2-146 16,7-6-16-16</inkml:trace>
          <inkml:trace contextRef="#ctx0" brushRef="#br0" timeOffset="-62188.0024">7601-536 1343 0,'-8'-2'378'0,"3"5"86"15,4 0-384-15,-3 4-36 16,3-1-32-16,1 3-89 16,1-6-387-16,-2 5 100 15</inkml:trace>
          <inkml:trace contextRef="#ctx0" brushRef="#br0" timeOffset="-64189.3372">6140-352 947 0,'6'-1'435'16,"-7"4"-49"-16,-4 7-233 15,1 11-91-15,-4 7-96 16,-9 14 46-16,-3-5 0 16,1 10-3-16,4 5-5 15,7 5-1-15,10-7 3 16,1 2-55-16,3-14-16 16,4-22-334-16,0-18 52 0</inkml:trace>
          <inkml:trace contextRef="#ctx0" brushRef="#br0" timeOffset="-63808.5416">6300-308 935 0,'4'-11'325'16,"-4"6"52"-16,1 5-217 15,-2 7-70-15,-8 6-7 16,6 6-20-16,-5 12-12 15,0-7-22-15,3 5-7 16,8-3-10-16,1-9-2 16,2-17-4-16,10 3 1 15,2-8 1-15,5-8 1 0,3 0-2 16,8 3 0-16,-7-1-4 16,4 6-5-16,-3 7-2 15,-7 9-4-15,-5 5-1 16,-4 10-2-16,-11 7 6 15,-1 16 6-15,-5-1 6 16,-3 6 16-16,-2-2 12 16,-1-5 16-16,-3-15 1 15,-8-6 5-15,3-8-12 16,-13-10-9-16,2-14-25 16,-7-17-97-16,5-9-61 0,2-28-353 15,8 4 9-15</inkml:trace>
          <inkml:trace contextRef="#ctx0" brushRef="#br0" timeOffset="-63635.4851">6352-366 733 0,'8'-5'375'0,"10"3"-20"16,-2-1-127-16,4 1-169 15,1 1-24-15,3-1-5 16,-1 1-16-16,5-3-30 15,-2-2 361-15,4-4-711 16,-5 2 333-16</inkml:trace>
          <inkml:trace contextRef="#ctx0" brushRef="#br0" timeOffset="-62365.1372">7817-312 900 0,'5'-10'377'16,"0"10"28"-16,-4 11-211 15,-5 17-58-15,-3 0-39 16,-3 17 3-16,-1-4-22 0,-4 4-11 16,4-4-24-16,1 6-9 15,7-20-17-15,1 3-6 16,4-9-3-16,1-15-55 15,-1-12-56-15,4-22-390 16,-1-9 58-16</inkml:trace>
        </inkml:traceGroup>
        <inkml:traceGroup>
          <inkml:annotationXML>
            <emma:emma xmlns:emma="http://www.w3.org/2003/04/emma" version="1.0">
              <emma:interpretation id="{EF4E9F76-D89B-46ED-BC76-2E843606DB03}" emma:medium="tactile" emma:mode="ink">
                <msink:context xmlns:msink="http://schemas.microsoft.com/ink/2010/main" type="inkWord" rotatedBoundingBox="10487,4331 12201,4269 12226,4940 10511,5002"/>
              </emma:interpretation>
            </emma:emma>
          </inkml:annotationXML>
          <inkml:trace contextRef="#ctx0" brushRef="#br0" timeOffset="-60070.4965">10030-478 854 0,'8'-29'285'0,"0"-4"62"0,-2 11-222 16,1 5-21-16,-4 8-24 16,-3 4 2-16,0 13-35 15,-3 15-5-15,-4 14-30 16,-4 15 0-16,-2 6-11 16,-3 14 11-16,-2-7-9 15,0-1 9-15,5-13-9 0,3 2 8 16,2-9-10-16,8 1 15 31,5-11-14-31,3-1 11 0,7-12-10 0,8-10 9 16,1-9-11-16,17-13 12 15,1-2-9-15,10-8-13 16,-4 4-48-16,11 1-360 16,-19 8 84-16</inkml:trace>
          <inkml:trace contextRef="#ctx0" brushRef="#br0" timeOffset="-59534.3704">10557-416 1078 0,'-8'1'260'0,"-2"11"97"0,0 4-320 16,-4 13-1-16,-1 16-17 15,1 6 18-15,1-6-11 16,4-1 15-16,8-8-12 16,2-10 8-16,4-7-20 15,2-4 11-15,-2-7-10 16,1-13 29-16,1-10-9 0,-1-4 9 16,-1-9-16-1,-3-12 4-15,-4-1-32 0,-4-8 8 16,-4 6-13-1,-3-9 11-15,-3 19-11 0,1 22 7 16,4 3-10-16,-1 6 7 16,7 17-13-16,7 1 11 15,1-1-10-15,9 6 10 16,7 5-7-16,10-12 12 16,5-12-7-16,12-15 13 15,-1-8-8-15,4-18 11 16,-5 0-10-16,-7-2 9 15,-11 7-12-15,-8 5 8 16,-10 16-14-16,-2 8 6 16,-6 15-14-16,-1 16 11 0,-4 7-8 15,0 15 13-15,-3 1-3 16,3 9 13-16,2-14-11 16,1-2 11-16,2-9-13 15,5-3 10-15,2-15-11 16,2-8-91-16,9-14-367 15,-11-22 89-15</inkml:trace>
          <inkml:trace contextRef="#ctx0" brushRef="#br0" timeOffset="-58474.8705">11214-149 1016 0,'11'4'278'0,"7"-1"78"16,15 2-260-16,4-7-57 15,16-1 12-15,3-2-25 16,8-3 3-16,-8 1-21 16,-1 12-28-16,-16 8-363 15,-17 10 108-15</inkml:trace>
          <inkml:trace contextRef="#ctx0" brushRef="#br0" timeOffset="-58645.9396">11248-386 1012 0,'-3'-1'314'16,"-1"2"76"-16,3 1-295 0,6 1-2 16,1 2-39-16,7 2 0 15,3-2-28-15,15-1 8 16,5 0-21-16,8-3 5 16,1-4-14-16,4-2 8 15,-12 0-14-15,-8 0-29 16,-11 4-46-16,-16 2-346 15,-20 4 66-15</inkml:trace>
        </inkml:traceGroup>
        <inkml:traceGroup>
          <inkml:annotationXML>
            <emma:emma xmlns:emma="http://www.w3.org/2003/04/emma" version="1.0">
              <emma:interpretation id="{59090529-AB78-4139-BD6B-72DB7CF7266F}" emma:medium="tactile" emma:mode="ink">
                <msink:context xmlns:msink="http://schemas.microsoft.com/ink/2010/main" type="inkWord" rotatedBoundingBox="12659,4255 16154,4128 16178,4771 12682,4898"/>
              </emma:interpretation>
            </emma:emma>
          </inkml:annotationXML>
          <inkml:trace contextRef="#ctx0" brushRef="#br0" timeOffset="-54395.3608">14174-635 935 0,'7'-2'317'15,"-9"12"31"-15,1 14-206 16,-3 7-114-16,-4 19 22 16,-1-1-3-1,-1 0 12-15,2-14-19 0,6-2 1 16,7-20-28-16,6-8 4 16,6-10-16-16,10-7-8 15,-3-2-19-15,7-1 1 16,0-11-14-16,0 21 6 15,-13-1 6-15,1 11 14 16,-9 4-7-16,-2 29 12 16,-6-16-5-16,-4 19 15 15,-1-9-2-15,-2 4 27 16,-3-8-2-16,-8-4 30 16,3-5-7-16,-5-1 22 0,-3-6-18 15,-8-6 5-15,-1-4-29 16,-5-7-18-16,1-2-65 15,-9-9 434-15,11-5-826 16,4-15 377-16</inkml:trace>
          <inkml:trace contextRef="#ctx0" brushRef="#br0" timeOffset="-54211.8509">14163-564 895 0,'23'-11'328'16,"-5"9"24"-16,6-3-190 15,0 4-144-15,10-1 8 16,-3 2-18-16,0-10 5 16,1 9-32-16,1-12-337 15,-1 5 106-15</inkml:trace>
          <inkml:trace contextRef="#ctx0" brushRef="#br0" timeOffset="-53891.6466">14541-614 973 0,'-11'37'262'16,"-1"10"84"-16,1 0-240 16,3-1-61-16,1-1 14 15,11-9-4-15,7-17-13 0,5-4-22 16,10-6 4-16,3-7-17 16,10-12 13-16,0-4-10 15,8-4 9-15,-8-18-10 16,2-4 5-16,-12 2-13 15,-11-1 18-15,-12 2 6 16,-9 10 25-16,-10 10-5 0,-13 3 12 16,0 9-19-16,-11 11-6 15,3 6-25-15,0 4 5 16,8 7-12-16,3-4 8 16,8-6-11-16,6 18 7 15,5-7-18-15,4 1-43 16,2-3-36-16,9 3-32 15,4-22-21-15,9-2-303 16,4-4 111-16</inkml:trace>
          <inkml:trace contextRef="#ctx0" brushRef="#br0" timeOffset="-53541.5207">14992-580 1095 0,'-3'-3'309'0,"-4"4"80"15,-2 4-323-15,-1 13-12 16,-8 1-32-16,0 22 15 0,3 8-9 16,3 7 28-16,5-2-10 15,9 3 8-15,15-23-24 16,6-7 3-16,11-15-26 16,4-14 12-16,1-13-11 15,4-14 10-15,3-6-10 16,-6-4 9-16,-6-12-14 15,-8-2 17-15,-16 6-1 0,-16 3 23 16,-9 2-9-16,-14 22 12 16,-5 9-19-16,-2 11-2 15,8 5-22-15,-4 8 7 16,8 3-12-16,3 0 10 16,6-1-13-16,0-7-55 15,9-3-60-15,7 0 190 16,-1-2-576-16,7-5 205 15</inkml:trace>
          <inkml:trace contextRef="#ctx0" brushRef="#br0" timeOffset="-53234.9366">15574-459 990 0,'17'0'322'0,"-11"-3"60"16,2 36-221-16,-9 6-48 16,-8 14 21-16,-4-16-30 15,-1 14 7-15,-4-12-48 0,3-7-9 16,9-14-38-16,4-12 1 15,4 3-25-15,3-18-64 16,1-2-63-16,4-18-357 16,-5-5 29-16</inkml:trace>
          <inkml:trace contextRef="#ctx0" brushRef="#br0" timeOffset="-53050.6401">15524-773 954 0,'2'-5'453'0,"-6"8"-20"16,1 2-217-16,0-2-136 16,3 2-65-16,-3 2-42 15,-1-1 398-15,-7 10-802 16</inkml:trace>
          <inkml:trace contextRef="#ctx0" brushRef="#br0" timeOffset="-56960.8431">12106-587 915 0,'3'-21'284'0,"1"-1"83"16,-3 9-245-16,2 0-9 15,-1 4-28-15,0 13 0 16,-1 9-40-16,-2 11 0 16,-1 7-30-16,-1 21 10 15,-4-2-11-15,6 5 13 0,-1-11-14 16,5 1 11-16,7-20-14 15,3-11 13-15,5-9-13 16,11-13 12-16,5-11-12 16,5-20 8-16,-3-3-38 15,-1-14-47-15,-7 6-33 16,-7 1-23-16,-16 20-19 0,3 10 19 16,-8 14 29-16,-8 18 34 15,2 10 32-15,-1 11 37 16,-3 11 14-16,2 9 47 15,7-1-7-15,-11 4 18 16,9-5-29-16,3-12 3 16,3-10-30-16,-1-13 1 15,9-9-35-15,-1-8-40 16,1-12-337-16,15-19 86 16</inkml:trace>
          <inkml:trace contextRef="#ctx0" brushRef="#br0" timeOffset="-56590.0926">12607-544 1077 0,'-4'11'257'0,"-5"16"90"16,-4 6-289-16,0 7-36 16,-1 9 29-16,4 1-5 15,5-9 10-15,10-4-19 16,11-6 2-16,5-13-28 15,12-13 9-15,4-8-13 16,13-15 16-16,1-13-11 16,4-2 10-16,-10-6-14 15,-7-14 31 1,-17 8-2-16,-13 4 32 0,-11 4-4 0,-15 4 17 16,-8 17-32-16,-10 6-2 15,0 7-37-15,-3 10 4 16,7 4-17-1,3 10 9-15,11-2-11 0,3 9 9 16,7-7-38-16,8-1-62 16,2-7-50-16,6-12-23 15,5-1 316-15,10-14-621 16,3-3 363-16</inkml:trace>
          <inkml:trace contextRef="#ctx0" brushRef="#br0" timeOffset="-56196.5564">13091-642 946 0,'3'-3'265'0,"-3"1"94"0,0 7-265 15,-6 3 2-15,-3 7-21 16,-5 17 13 0,-2 17-31-16,1 8 11 0,5-5-25 15,5 9 10-15,5-9-26 16,9-13 6-16,7-11-23 15,5-2 7-15,5-12-13 0,9-15 19 16,1-12-11-16,6-17 13 16,-1-5-11-1,-2-9 8-15,-13-5-19 0,-5-1 24 16,-15 8-3-16,-9 1 25 16,-7 4-7-16,-11 11 13 15,-5 8-25-15,-6 5 1 16,-2 2-26-16,1 4-5 15,9 7-2-15,5 0-7 16,9-1-46-16,7 7-91 16,6 1 9-16,8 7-383 15,9 6 42-15</inkml:trace>
          <inkml:trace contextRef="#ctx0" brushRef="#br0" timeOffset="-54794.967">13563-304 1033 0,'-5'-2'298'0,"7"0"73"16,2 2-306-16,11 2-9 15,0 0-38-15,14-2 2 16,-2-4-15-16,8-2 8 16,-3-2-10-16,7 0 10 0,-3 0-29 15,2 3 6-15,-7 3-370 16,3-1 104-16</inkml:trace>
          <inkml:trace contextRef="#ctx0" brushRef="#br0" timeOffset="-54957.6502">13818-532 508 0,'-10'-3'482'0,"8"10"-133"0,-3 1-12 16,-1 21-277-16,1 5-45 15,0 8 15-15,2 0-10 16,0 4 10-16,1-17-15 15,0 2 5-15,1-10-19 0,-3-5 7 16,8-6-9-16,-8-2 1 16,6-5-37-16,-5-6-336 15,-2-2 95-15</inkml:trace>
        </inkml:traceGroup>
        <inkml:traceGroup>
          <inkml:annotationXML>
            <emma:emma xmlns:emma="http://www.w3.org/2003/04/emma" version="1.0">
              <emma:interpretation id="{52552FDA-BE21-4D35-91B1-4419BBE923D7}" emma:medium="tactile" emma:mode="ink">
                <msink:context xmlns:msink="http://schemas.microsoft.com/ink/2010/main" type="inkWord" rotatedBoundingBox="17660,4071 20656,3962 20685,4747 17689,4856"/>
              </emma:interpretation>
              <emma:one-of disjunction-type="recognition" id="oneOf6">
                <emma:interpretation id="interp10" emma:lang="" emma:confidence="1">
                  <emma:literal/>
                </emma:interpretation>
              </emma:one-of>
            </emma:emma>
          </inkml:annotationXML>
          <inkml:trace contextRef="#ctx0" brushRef="#br0" timeOffset="-49190.9347">19408-877 995 0,'-28'2'304'0,"-6"-6"70"15,8 14-270-15,-3 6-24 16,4 2-17-16,3-2-15 15,7 12-7-15,2 0-17 0,12-1-3 16,5 1-17-16,13 3 5 16,10-6-12-16,7-12 1 15,12-17 3-15,-3-8 11 16,11-15-9-16,-9-4 9 16,-2-10 1-16,-16 9-3 15,-9 6-9-15,-18 5 8 0,-15 0-8 16,-7 13 7-16,-16 3-1 15,-5 3-2-15,-8 12-9 16,4 4 8 0,2 12-9-16,12 0 0 0,9 5-1 15,8 0-6-15,8 0-72 16,11-5 23-16,13 3-367 16,9-6 65-16</inkml:trace>
          <inkml:trace contextRef="#ctx0" brushRef="#br0" timeOffset="-49544.1845">19562-755 790 0,'19'6'275'0,"-8"9"45"15,1 4-200-15,-7 4-56 16,-2 9-12-16,-5 1-15 0,-1 2-5 15,-2 1 4 1,-3 13-4-16,-3-9 4 0,-1 1-5 16,-1-12-1-16,-1 2-13 15,2-20 1-15,3-3-9 16,-1-4-11-16,5 4-45 16,4-7-4-16,2-5-332 15,-1-1 70-15</inkml:trace>
          <inkml:trace contextRef="#ctx0" brushRef="#br0" timeOffset="-48803.8051">19859-340 1030 0,'-13'26'318'0,"-2"3"84"0,8 0-279 16,3-1-28-16,4-7-23 15,4-8-22-15,8-5-21 16,7-6-13-16,6-6 8 16,12-9-8-16,3-4 8 15,9-18-11-15,-10 1 5 16,-3-3-14-16,-14 13 7 0,-10 1 0 16,-17-8 19-16,-13 28-5 15,-9-20 8-15,-14 23-10 16,0 2-1-16,-4 29-21 15,9-23 4-15,7 32-2 16,13-23-38-16,9 2-328 16,25-9-113-16,10-10-114 15</inkml:trace>
          <inkml:trace contextRef="#ctx0" brushRef="#br0" timeOffset="-51426.8898">17114-397 1018 0,'19'-42'289'16,"-1"6"91"-16,-5 1-266 15,-5 1-30-15,4 29-12 16,-8 11-12-16,-4 25-25 16,0 11-12-16,0 13-13 15,-1 4 6-15,-1 6-9 16,2-22 10-16,5 1-11 15,2-16 9-15,10-4-9 16,1-14 9-16,5-7-11 16,3-11-15-16,-2-10-60 15,-4-16-362-15,-2-10 78 0</inkml:trace>
          <inkml:trace contextRef="#ctx0" brushRef="#br0" timeOffset="-51269.3177">17227-768 1072 0,'-11'-13'310'0,"6"11"64"0,4 15-293 16,4-3-58-1,3 8-22-15,2-4 6 0,7-1-6 16,1-5-12-16,0-3-365 16,5-2 119-16</inkml:trace>
          <inkml:trace contextRef="#ctx0" brushRef="#br0" timeOffset="-50801.2779">17660-867 1068 0,'2'-2'308'0,"-4"2"68"0,-1 8-302 16,3 15-16-16,-3-2-17 15,0 33-15-15,3 4 8 16,6 7-9 0,2-13 1-16,10 22-15 0,3-31 8 15,5-6-12-15,-1-14 8 16,-1-1-10-16,-6-25 9 15,-4-20-9-15,-6 23 9 16,-4-21-11-16,-9-3 9 0,-7 1-1 16,-4 22-8-16,-3-25-21 15,-6 19 7-15,-7 4-10 16,1 3-1-16,-6 1 7 16,4-1 19-16,4 2-7 15,10 0 9-15,4-4-8 16,9 0 11-16,-1-1-6 15,7 2 10-15,0-6-6 16,3-1 7-16,7-3-9 16,3-2 6-16,8-7-10 15,5-1 7-15,11-2-9 16,1 7 9-16,-1-2-11 16,-8 5 10-16,1 2-7 15,-9 0-22-15,0-1 408 16,5 7-815-16,0 7 380 0</inkml:trace>
          <inkml:trace contextRef="#ctx0" brushRef="#br0" timeOffset="-50317.7894">18016-201 1117 0,'19'-3'260'0,"9"-2"109"16,14-8-331-16,5 2 3 15,11-4-14-15,-6 2-6 0,5 0-12 16,-7 5-15-16,-3 3 10 16,-16 9-379-16,5-1 117 15</inkml:trace>
          <inkml:trace contextRef="#ctx0" brushRef="#br0" timeOffset="-50494.3172">18107-527 1139 0,'9'4'281'0,"6"-3"111"16,3 1-313-16,9-4-38 15,4 2 5-15,6-8-17 16,-2 2-11-16,-1 2-14 15,-7 1 6-15,-4 6-74 16,-18 2 323-16,-23 26-669 16,-11 0 264-16</inkml:trace>
          <inkml:trace contextRef="#ctx0" brushRef="#br0" timeOffset="-49957.77">18790-640 966 0,'3'8'303'16,"-6"7"60"-16,-7 12-235 15,0 4-56-15,-1 16-4 16,1-3-3-16,5-5-17 15,5-10-13-15,8-3-18 16,5-21-3-16,10-5-11 16,3-5 9-16,11 0-7 15,4 5 5-15,3-2-9 0,-7 2 7 16,2 7-13-16,-10 6 7 16,-8 0-9-1,-10 9 11-15,-7 4-11 0,-8 5 14 16,-9-2-10-16,-4-6 13 15,-11-2 2-15,0-1 16 16,-11 1 0-16,2-8 13 16,-5-4-10-16,6-2-1 0,-7-7-26 15,7-7-37 1,-8-7-150-16,12-1-276 16,6-27 8-16</inkml:trace>
          <inkml:trace contextRef="#ctx0" brushRef="#br0" timeOffset="-49784.6597">18721-621 1028 0,'13'-18'305'0,"8"-6"79"15,4 13-272-15,9-1-61 16,0-1-8-16,8 0-21 16,-1 0-12-16,7 7-46 15,-7 0 50-15,12 14-407 16,-7 5 116-16</inkml:trace>
        </inkml:traceGroup>
        <inkml:traceGroup>
          <inkml:annotationXML>
            <emma:emma xmlns:emma="http://www.w3.org/2003/04/emma" version="1.0">
              <emma:interpretation id="{2DFA43EE-9AFF-4508-B16A-44F23E9A14B6}" emma:medium="tactile" emma:mode="ink">
                <msink:context xmlns:msink="http://schemas.microsoft.com/ink/2010/main" type="inkWord" rotatedBoundingBox="21594,4026 23190,3968 23219,4762 21623,4820">
                  <msink:destinationLink direction="with" ref="{25E69608-60B5-4108-9495-65F60ED568ED}"/>
                  <msink:destinationLink direction="with" ref="{41D3EFE6-6C31-40D1-98D2-3D8489D223DD}"/>
                </msink:context>
              </emma:interpretation>
            </emma:emma>
          </inkml:annotationXML>
          <inkml:trace contextRef="#ctx0" brushRef="#br0" timeOffset="-47009.366">21044-553 1161 0,'8'5'267'16,"-1"2"110"-16,3 28-324 16,6 0-25-16,0-3 4 15,4-1-7-15,1-5-6 16,8-25-8-16,3 1-2 16,2-31-2-16,4-7-38 15,-3-3-21-15,-4-8-34 16,-10-11-27-16,-3 25-159 15,-5 9 37-15,-6-4 37 16,-7 15 80-16,-2 17 103 16,-3 1 182-16,-3 19 30 0,-2 10-5 15,-3 28-31-15,-1-2-70 16,-3 17-12 0,0-10-23-16,-4 4-7 0,8-25-17 15,1 1-5-15,6-13-12 16,4-5-4-16,7-16-4 15,0-7-52-15,3-9-154 16,10-11-191-16,-5-14-40 0</inkml:trace>
          <inkml:trace contextRef="#ctx0" brushRef="#br0" timeOffset="-46394.3256">21747-835 914 0,'34'-34'291'0,"-5"13"70"16,-8-3-243-16,-3 17-39 15,-5 4-19-15,-10 13-9 16,-6 1-22-16,-7 25-4 16,-4 3-5-16,-9 24 0 15,0-1-4-15,-6 4-3 16,3-14-2-16,0 16 1 0,7-48-3 15,1-14 4-15,8-9-2 16,4-18 1-16,1-46-6 16,8 10-16-16,3-1-12 15,4-10-4-15,-3 11-1 16,-1 20 2-16,-3 16 14 16,-1 3 8-16,-4 13 3 15,-1 8-1-15,3 4-1 16,0 7 0-16,5 12 1 0,6 18 1 15,6 3 0-15,8 7 2 16,-2-6 0-16,10-1 4 16,-7-14-2-16,-4-15 4 15,-5-7 0-15,2-8 1 16,-6 1-2-16,-2-6 1 16,-3 7-1-16,-8-10 12 15,-6 7 0-15,-5-11 0 16,-9-2-2-16,-4-4 0 15,-2-4-13-15,-8-7 0 16,0-10-2-16,3 7 2 16,3 2 1-16,7 4 0 15,8 7 2-15,5 17 1 16,5-6-5-16,9 10-1 16,4 15-4-16,13 4-3 0,3-1 1 15,14 8 2-15,3-10 2 16,13-10-31-16,4-8-31 15,12-4-363-15,-9-1 78 16</inkml:trace>
          <inkml:trace contextRef="#ctx0" brushRef="#br0" timeOffset="-45976.3467">22181-199 1061 0,'0'3'269'0,"10"4"85"15,6-9-301-15,15 0-12 0,7 4-14 16,17 0 1-16,-2-6-6 16,9 1-5-16,-7-2-20 0,2 1-279 15,-10 2-94 1,-3 0-73-16</inkml:trace>
          <inkml:trace contextRef="#ctx0" brushRef="#br0" timeOffset="-46148.3191">22370-397 1052 0,'5'0'291'0,"1"26"80"15,5-26-290-15,10-2-25 16,5 6-16-16,5-4 0 16,-2 1-14-16,7-4-6 15,-3 1-10-15,-3-2-39 16,-5 2-25-16,-9 12-305 15,-6-5-40-15,-12 4-111 16</inkml:trace>
        </inkml:traceGroup>
        <inkml:traceGroup>
          <inkml:annotationXML>
            <emma:emma xmlns:emma="http://www.w3.org/2003/04/emma" version="1.0">
              <emma:interpretation id="{C8C3CB59-A2A2-45B5-B7AF-2DCAC49C677E}" emma:medium="tactile" emma:mode="ink">
                <msink:context xmlns:msink="http://schemas.microsoft.com/ink/2010/main" type="inkWord" rotatedBoundingBox="23810,4092 25441,4033 25465,4674 23833,4733">
                  <msink:destinationLink direction="with" ref="{25E69608-60B5-4108-9495-65F60ED568ED}"/>
                  <msink:destinationLink direction="with" ref="{41D3EFE6-6C31-40D1-98D2-3D8489D223DD}"/>
                </msink:context>
              </emma:interpretation>
            </emma:emma>
          </inkml:annotationXML>
          <inkml:trace contextRef="#ctx0" brushRef="#br0" timeOffset="-43966.0951">23252-744 1059 0,'8'-37'290'0,"-3"9"107"0,-3 14-296 16,1 10-6-16,-4 3-22 15,1 15-9-15,1 7-29 0,-1 23-7 16,0 5-7-16,-3 12 1 16,-2 25-4-16,3-11-3 15,6-20-2-15,2-9-6 16,9-11 0-16,6-38 2 16,2 5-1-16,4-2 0 15,2-5 0-15,2-3-27 16,-7 3-29-16,-1-3-44 15,-8 3-20-15,-2-32-31 16,-7-4 6-16,-1-14 11 16,-2 3 43-16,-1-8 37 15,-2 42 45-15,0 3 46 16,-3 11 24-16,-1 12 12 16,1 11-13-16,-3 6-4 15,-2 30-22-15,0 8-4 16,-1-10-10-16,0 7-4 15,2-9-11-15,6-24-2 16,2 2-4-16,9-3-24 0,5-11-31 16,4-18-29-16,2-9-317 15</inkml:trace>
          <inkml:trace contextRef="#ctx0" brushRef="#br0" timeOffset="-43568.5747">23872-763 1064 0,'10'-30'319'0,"1"13"83"16,4 4-298-16,6 1-23 16,-2 6-27-16,7 6-7 15,-6 1-23-15,2 7-6 16,-9 9-9-16,-1 13-3 16,-12 13-2-16,-9 15 1 0,-7 31 2 15,-5-6 2-15,-3-8 0 16,-1-11 1-16,4-12-1 15,8-35-2-15,2-4 0 16,9-4-2-16,1-4-2 16,9-5 2-16,2 0-1 15,14-3 0-15,7 0 3 16,11-5-45-16,7-4-32 16,6 1 445-16,-3-4-820 0,0 2 387 15</inkml:trace>
          <inkml:trace contextRef="#ctx0" brushRef="#br0" timeOffset="-43194.3367">24553-872 1137 0,'-3'0'286'0,"-5"3"91"15,-7 7-335-15,2-2-6 16,-3 20-19-16,1 12-2 15,2 4-4-15,15 0 1 16,-2 4-5-16,13-18 0 16,2-19-2-16,12-5 1 0,-4-6-1 15,11-4 1-15,-2-5-2 16,7 13-1-16,-5 1-1 16,0 4-3-16,-9 6 0 15,-7 38-1-15,-12-7 2 16,-9 2 4-16,-9-2 5 15,-10 3 8-15,-6-33 5 16,-7 6 10-16,0 0 1 16,-8-3 1-16,4-3-5 15,-7-4-4-15,1-12-8 16,-9-12-48-16,7-7-47 16,-1-10-362-16,12-1 64 0</inkml:trace>
          <inkml:trace contextRef="#ctx0" brushRef="#br0" timeOffset="-43038.2411">24423-791 649 0,'39'-21'396'0,"7"10"-33"15,-1 7-98-15,14-10-177 16,1 2-34-16,13 1-12 16,-7 0-41-16,2 1-370 15</inkml:trace>
        </inkml:traceGroup>
      </inkml:traceGroup>
    </inkml:traceGroup>
    <inkml:traceGroup>
      <inkml:annotationXML>
        <emma:emma xmlns:emma="http://www.w3.org/2003/04/emma" version="1.0">
          <emma:interpretation id="{8DBE5A5D-D165-4413-9F70-C3084A1B220B}" emma:medium="tactile" emma:mode="ink">
            <msink:context xmlns:msink="http://schemas.microsoft.com/ink/2010/main" type="paragraph" rotatedBoundingBox="685,6302 33200,5008 33316,7921 801,9214" alignmentLevel="1"/>
          </emma:interpretation>
        </emma:emma>
      </inkml:annotationXML>
      <inkml:traceGroup>
        <inkml:annotationXML>
          <emma:emma xmlns:emma="http://www.w3.org/2003/04/emma" version="1.0">
            <emma:interpretation id="{77E667DB-C504-4F0B-BA3D-2F274CCA48BD}" emma:medium="tactile" emma:mode="ink">
              <msink:context xmlns:msink="http://schemas.microsoft.com/ink/2010/main" type="inkBullet" rotatedBoundingBox="695,6544 1356,6517 1399,7592 738,7619"/>
            </emma:interpretation>
          </emma:emma>
        </inkml:annotationXML>
        <inkml:trace contextRef="#ctx0" brushRef="#br0" timeOffset="-36237.0086">438 1807 548 0,'-5'-6'360'0,"0"-2"-27"0,0 1-109 15,-3-1-59-15,2 5-61 16,-1-5 15-16,-6 6-35 15,-6 4 3-15,-3 4-35 16,-5 7-1-16,-4 7-33 16,-5 6 5-16,10 5-18 15,-3 9 7-15,5 1-15 0,11 11 7 16,5-4-12-16,5 1 11 16,12-10-10-16,14-8 10 15,-7-17-7-15,15-12 13 16,-3-14-9-16,4-15 13 15,-6-7-8-15,5-10 10 16,-7-1-13-16,-1-2 10 16,-8 14-12-16,-6 1 9 15,-6 9-10-15,-1 10 5 16,-2 15-11-16,-3 4 10 16,0 10-13-16,-2 17 11 15,0 9-7-15,5 7 11 16,0-4-9-16,6-3 11 15,2-9-10-15,5-16 6 16,0-13-23-16,5-17-55 16,2-12-36-16,-1-10-334 15,-3-11 41-15</inkml:trace>
        <inkml:trace contextRef="#ctx0" brushRef="#br0" timeOffset="-35943.75">582 1609 988 0,'8'-3'259'0,"5"3"72"16,3 0-287-16,7 2-22 16,3 3-20-16,6 8 13 15,-6 3-10-15,-1 16 12 16,-1 7-8-16,-6 20 15 16,-8 1-14-16,-7 24 12 15,-8 2-12-15,-14 29 8 16,-17 2-18-16,-21 31 7 15,-14-1-75-15,-17 9-286 16</inkml:trace>
      </inkml:traceGroup>
      <inkml:traceGroup>
        <inkml:annotationXML>
          <emma:emma xmlns:emma="http://www.w3.org/2003/04/emma" version="1.0">
            <emma:interpretation id="{28CE4D29-5F9B-4B57-ACA8-042F3CBFA0C2}" emma:medium="tactile" emma:mode="ink">
              <msink:context xmlns:msink="http://schemas.microsoft.com/ink/2010/main" type="line" rotatedBoundingBox="2161,6243 33200,5008 33254,6353 2215,7588"/>
            </emma:interpretation>
          </emma:emma>
        </inkml:annotationXML>
        <inkml:traceGroup>
          <inkml:annotationXML>
            <emma:emma xmlns:emma="http://www.w3.org/2003/04/emma" version="1.0">
              <emma:interpretation id="{FD23A0AE-85D5-452C-8046-4552F30B3E64}" emma:medium="tactile" emma:mode="ink">
                <msink:context xmlns:msink="http://schemas.microsoft.com/ink/2010/main" type="inkWord" rotatedBoundingBox="2180,6707 3470,6655 3498,7361 2208,7412"/>
              </emma:interpretation>
              <emma:one-of disjunction-type="recognition" id="oneOf7">
                <emma:interpretation id="interp11" emma:lang="" emma:confidence="1">
                  <emma:literal/>
                </emma:interpretation>
              </emma:one-of>
            </emma:emma>
          </inkml:annotationXML>
          <inkml:trace contextRef="#ctx0" brushRef="#br0" timeOffset="-23955.1532">1635 1911 1021 0,'-10'-3'314'15,"7"5"53"-15,6 11-276 16,5 1-55-16,3 9-16 16,4 0 5-16,8 2-3 15,-1-2 7-15,9-2-12 16,2-13 3-16,4-3-8 15,0-8 5-15,4-8-8 16,-5-7 6-16,-1-2-9 16,-6-2-19-16,-1-6-70 0,-9 4-55 15,1-5-270 1,-12 1 9-16</inkml:trace>
          <inkml:trace contextRef="#ctx0" brushRef="#br0" timeOffset="-23777.0997">2120 1767 949 0,'0'11'244'16,"-5"9"89"-16,2 6-259 0,-6 11-7 16,6 5 9-16,-8 16-5 15,-2 1-6-15,-7 11-15 16,3-1-12-16,-9 12-20 16,3-14-4-16,-3-2-15 15,8-15-35-15,-5-9-366 16,7-22 105-16</inkml:trace>
          <inkml:trace contextRef="#ctx0" brushRef="#br0" timeOffset="-23207.4553">2431 1848 494 0,'2'0'387'0,"1"3"-62"16,3 0-74-16,1 4-96 16,-1 1-55-16,7 3-6 0,2 2-10 15,6-5-10-15,2 4-11 16,9-11-20-16,1 8-10 15,7-8-14-15,2-1-1 16,4-6-13-16,-7 7 7 16,-4-6-11-16,-9 4-5 15,-8 1-56-15,-8 1-19 16,-7-1-19-16,-6 10-334 16,-17 13 97-16</inkml:trace>
          <inkml:trace contextRef="#ctx0" brushRef="#br0" timeOffset="-22991.4924">2464 2094 1056 0,'0'9'251'0,"4"0"105"16,6 1-298-16,8 0-8 16,6-2 7-16,17-5-9 15,4-3-7-15,15-3-10 16,-5-4-6-16,7-2-34 15,-12 2-40-15,4 12-347 16,-18 3 78-16</inkml:trace>
        </inkml:traceGroup>
        <inkml:traceGroup>
          <inkml:annotationXML>
            <emma:emma xmlns:emma="http://www.w3.org/2003/04/emma" version="1.0">
              <emma:interpretation id="{15814D24-9241-4A66-8CD5-7B3CDAEE53A1}" emma:medium="tactile" emma:mode="ink">
                <msink:context xmlns:msink="http://schemas.microsoft.com/ink/2010/main" type="inkWord" rotatedBoundingBox="3844,6432 8838,6234 8869,7037 3876,7236"/>
              </emma:interpretation>
              <emma:one-of disjunction-type="recognition" id="oneOf8">
                <emma:interpretation id="interp12" emma:lang="" emma:confidence="0">
                  <emma:literal>-1500;</emma:literal>
                </emma:interpretation>
                <emma:interpretation id="interp13" emma:lang="" emma:confidence="0">
                  <emma:literal>-1500:</emma:literal>
                </emma:interpretation>
                <emma:interpretation id="interp14" emma:lang="" emma:confidence="0">
                  <emma:literal>-1500i</emma:literal>
                </emma:interpretation>
                <emma:interpretation id="interp15" emma:lang="" emma:confidence="0">
                  <emma:literal>-7500;</emma:literal>
                </emma:interpretation>
                <emma:interpretation id="interp16" emma:lang="" emma:confidence="0">
                  <emma:literal>-4500;</emma:literal>
                </emma:interpretation>
              </emma:one-of>
            </emma:emma>
          </inkml:annotationXML>
          <inkml:trace contextRef="#ctx0" brushRef="#br0" timeOffset="-21943.5882">3474 1700 1035 0,'5'-1'281'0,"-3"-3"83"16,-1 9-293-16,4 2-24 15,-2-1-21-15,-1 4-2 16,4 3-16-16,-1 5-2 15,0 3-2-15,6 7-1 16,-1-6 0-16,5 4 1 16,-5-8-1-16,2-2 0 15,0-6-1-15,2 6-1 16,-1-3 1-16,4 8-2 16,-6-1 0-16,-1 11-4 15,-9-4 3-15,-4 7 5 16,-5-1 5-16,-10 4 15 0,-6-6 15 15,-5 1 16-15,-1-9 1 16,-4-2 4-16,2-8-12 16,-1-10-8-16,-1-9-17 15,2-14-11-15,3-12-35 16,6-20-80-16,12-3 71 0,14-12-421 16,8 7 92-16</inkml:trace>
          <inkml:trace contextRef="#ctx0" brushRef="#br0" timeOffset="-21752.1021">3557 1713 678 0,'14'4'321'0,"9"0"11"15,1 0-174-15,6-1-31 16,-3-6-62-16,9-5-18 16,-4-1-25-16,14-5-25 15,-1-4-25-15,5-3-323 16,-7 8 83-16</inkml:trace>
          <inkml:trace contextRef="#ctx0" brushRef="#br0" timeOffset="-21448.6815">4092 1650 508 0,'0'5'400'0,"-3"3"-73"0,-4 3-89 16,-9 19-98-16,-2 10-76 15,-5 19 1-15,2 4-7 16,2 10 15-16,9-13-11 15,12 0-5-15,8-18-17 16,11-10-10-16,8-15-22 16,11-14-3-16,4-19 6 0,18-18 1 15,-4-10 0 1,1-10 1-16,-11 1 2 0,-7-2-7 16,-20 6-2-16,-18 0 3 15,-9 12 2-15,-17 6 0 16,-8 12-1-16,-8 14 1 15,-1 15-5-15,-4 14-3 16,8 8-1-16,2 10-1 16,7-4-3-16,9-1-78 15,10-13-23-15,11 6-340 16,2-9 26-16</inkml:trace>
          <inkml:trace contextRef="#ctx0" brushRef="#br0" timeOffset="-21045.631">4413 1966 950 0,'0'-1'282'0,"3"2"52"15,6-2-272-15,10 1-24 16,4 0-29-16,14-7-2 16,7-1 0-16,14-2-33 15,1-4-311-15,9-15 91 16</inkml:trace>
          <inkml:trace contextRef="#ctx0" brushRef="#br0" timeOffset="-21228.6662">4681 1717 994 0,'6'9'259'0,"-4"12"91"0,0 10-281 16,-11 15-7-16,-2 2-9 15,-5 6-4-15,3-10-17 16,-2-1-5-16,9-10-13 15,3-9-5-15,3-4-2 16,0-9-33-16,-5-9-22 16,-3-12-337-16,-4-2 73 0</inkml:trace>
          <inkml:trace contextRef="#ctx0" brushRef="#br0" timeOffset="-20765.1109">5161 1579 920 0,'-7'3'307'0,"-6"7"35"15,-6 12-222-15,-7 8-89 16,-6 13 4 0,1 1 2-16,2 8 10 0,12-8-7 15,11 0-2-15,9-17-14 16,15-4-11-16,3-12-8 0,10-11 4 15,1-9-2-15,9-19 4 16,-6-4 2-16,6-16-2 16,-10 3-4-1,-7-7 1-15,-9 16-3 16,-12 9 8-16,-13 12-1 0,-11 17 0 16,-6 14 0-16,-6 20 0 15,2 8-8-15,1 6-1 16,8-6 0-16,11-4-10 15,6-11-35-15,9-12 334 16,5-4-712-16,9-2 314 16</inkml:trace>
          <inkml:trace contextRef="#ctx0" brushRef="#br0" timeOffset="-20563.6465">5305 1961 760 0,'2'38'374'16,"-9"4"-19"-16,-1 8-133 0,-1-4-160 15,0-6-17-15,3-11-16 16,4-8-5-16,4-11-28 16,8-16-51-16,1-12-321 15,2-11 75-15</inkml:trace>
          <inkml:trace contextRef="#ctx0" brushRef="#br0" timeOffset="-20081.4099">5667 1480 1096 0,'-18'18'263'0,"-3"4"96"0,-2 12-303 15,1 2-22-15,1 0 1 16,11-7-4-16,7-3-5 16,6-10-11-16,15-5-6 15,3-4-5-15,14-7 0 16,4-2 0-16,12-6 2 15,-4 5-1-15,5 1 0 16,-12 4-2-16,-1 9-4 16,-13 9 0-16,-10 9-2 15,-14 5-1-15,-15 10 3 0,-7 0 4 16,-12 4 14-16,-4-4 14 16,-6-2 23-16,8-6 7 15,-8-10 10-15,9-10-10 16,4-14-4-16,3-12-21 15,0-14-10-15,8-6-12 16,5-10-6-16,7 4-8 16,14-8-2-16,8 5 1 0,14-9 2 15,8 4 2-15,11-8 0 16,-2 7-1-16,12-4 0 16,-12 7 1-16,-9 1 1 15,-15 11 1-15,-11-1 3 16,-19 13 1-16,-14 2 0 15,-13 8 1-15,-16 8 0 16,-6 4-3-16,-2 8-1 16,8 6-2-16,8 4 2 15,19-1-29-15,10 9-108 16,10-3 151-16,12 1-514 16,9-7 112-16</inkml:trace>
          <inkml:trace contextRef="#ctx0" brushRef="#br0" timeOffset="-19741.993">6168 1673 1079 0,'2'-2'374'0,"-4"10"37"0,2 13-272 16,2 9-84-16,4 8-9 16,-4 3-15-16,11-4 4 15,0-12-5-15,13-4-10 16,3-15-14-16,15-19-33 15,1-6-38-15,14-14-52 16,-12-10-111-16,-2-13-219 16,-13 13 15-16</inkml:trace>
          <inkml:trace contextRef="#ctx0" brushRef="#br0" timeOffset="-19592.3425">6572 1606 718 0,'-5'12'388'16,"-1"10"-10"-16,-7 20-102 15,-7 7-162-15,-6 10 6 16,0 1-33-16,-6 6-15 15,9-14-28-15,4 5-6 0,11-10-33 16,3 5-317-16,13-12-137 16,3-11-69-16</inkml:trace>
          <inkml:trace contextRef="#ctx0" brushRef="#br0" timeOffset="-14344.032">6926 1694 859 0,'0'-3'347'16,"-2"3"5"-16,13 0-215 15,7 0-81-15,8-2-41 16,13-3-7-16,8-5-3 16,13-4 1-16,3-6-8 0,15-2-354 15,-8 1 116-15</inkml:trace>
          <inkml:trace contextRef="#ctx0" brushRef="#br0" timeOffset="-14496.6729">7179 1449 817 0,'11'-18'328'0,"-1"7"31"16,-7 4-211-16,0 7-44 16,-3 5-40-16,-1 13-1 15,-1 6-21-15,-5 10-2 16,3 5-5-16,-6 13-6 16,5-6-13-16,-3 5-3 15,3-5-6-15,-1-1-2 16,4-14-2-16,-3-5 2 15,3-6-12-15,-2-11-74 16,-3-5-44-16,-6-6-291 16,0-8 5-16</inkml:trace>
          <inkml:trace contextRef="#ctx0" brushRef="#br0" timeOffset="-13895.6384">7578 1343 1084 0,'0'-1'266'0,"6"1"86"16,1 1-315-16,7 1-17 16,2-4-13-16,5 6 0 15,-4 2-4-15,4 7-1 16,-13 3 0-16,-5 9 1 0,-4 1 1 15,-14 5 6-15,2-2 3 16,-7 0 3-16,4-10-3 16,0-1 1-16,14-10-4 15,-2-3-4-15,5-3-1 16,9 3 1-16,3-4-2 16,6 3 2-16,2 0-1 15,7 6-1-15,-2 1-3 16,-2 11 0-16,-4 0-2 0,2 12-2 15,-7-1 0-15,-4 9 1 16,-4-5 0-16,-5 1 0 16,-6-9 5-16,-4-3 16 15,-3-13 12-15,-10 1 25 16,1-4 9-16,-9-7 5 16,3-1-15-16,-3 3-10 15,3-7-23-15,8-3-21 16,7 2-44-16,9-3-67 15,9-9 39-15,12 7-384 16,7-8 87-16</inkml:trace>
          <inkml:trace contextRef="#ctx0" brushRef="#br0" timeOffset="-13517.5257">8123 1514 892 0,'1'-18'378'0,"-6"7"21"0,-8 9-228 15,-9 10-71-15,-6 12-48 16,-3 12-15-16,-1 5-15 16,3 9 2-16,12-4-1 15,6 2-1-15,14-9-9 0,10-2 1 16,10-14-5-16,13-12 5 16,9-15-1-16,9-17 3 15,-4-12-3-15,0-10 0 16,-17 0-6-1,-9-5 1-15,-13 13-2 0,-6 3 14 16,-15 12 4-16,-3 6 3 16,-6 10 1-16,-20 5-1 15,2 6-15-15,-9 8-7 16,6 6-4-16,-1 5-2 16,17-2 1-16,6-1-3 15,13-4-6-15,10-2-66 16,8-7-21-16,13 3-41 15,3-6-10-15,13-6-211 16,1-6-46-16,15-4-25 16</inkml:trace>
        </inkml:traceGroup>
        <inkml:traceGroup>
          <inkml:annotationXML>
            <emma:emma xmlns:emma="http://www.w3.org/2003/04/emma" version="1.0">
              <emma:interpretation id="{77093541-B2C0-4BBC-9E83-C11E3C19A474}" emma:medium="tactile" emma:mode="ink">
                <msink:context xmlns:msink="http://schemas.microsoft.com/ink/2010/main" type="inkWord" rotatedBoundingBox="9556,6154 11908,6061 11936,6758 9584,6852"/>
              </emma:interpretation>
              <emma:one-of disjunction-type="recognition" id="oneOf9">
                <emma:interpretation id="interp17" emma:lang="" emma:confidence="1">
                  <emma:literal/>
                </emma:interpretation>
              </emma:one-of>
            </emma:emma>
          </inkml:annotationXML>
          <inkml:trace contextRef="#ctx0" brushRef="#br0" timeOffset="-11911.6656">9545 1386 745 0,'23'-17'351'0,"3"3"10"16,-5 2-175-16,3 4-51 0,-1 5-47 15,3 3-10-15,-4 0-27 16,-4 5-14-16,-6 5-19 16,-7 9-6-16,-12 4-6 15,-9 6 2-15,-2 5 4 16,-5 0 1-16,1-5-2 0,1-6 0 16,4-8-3-16,4-7 2 15,5-7-2-15,2-1 1 16,4 2-4-16,5-2 1 15,2 2-2-15,5 1-1 16,1-1-1-16,2 6 1 16,0 0-2-16,10 0-2 15,-2-2 0-15,11-1 0 16,3 0 1-16,2-2 1 16,-8 2 1-16,-1 2-1 15,-12 1-1-15,-5-2-2 16,-8 1-2-16,-6 4-1 15,-3 2 2-15,-12 7 1 16,-3 2 3-16,-8 6 3 16,-1 1 3-16,-5 5 7 15,4-8 5-15,3-5 15 16,6-3 0-16,4-7 3 0,5-9-7 16,1-4-3-1,-1 1-11-15,9-4-3 0,-9-2-5 16,6 6-2-16,4 2-2 15,0-2-3-15,-4 6-4 16,-1 3 1-16,-3 0-1 16,-2 0 1-16,5 2 0 0,-2-4 2 15,7-4-2-15,1-2-4 16,2-2-18-16,2 2-51 16,1-3-30-16,2 5-42 15,-2-6 342-15,8 9-653 16,-3-8 343-16</inkml:trace>
          <inkml:trace contextRef="#ctx0" brushRef="#br0" timeOffset="-5870.2625">10311 1447 921 0,'-21'-22'290'0,"1"5"60"15,-1 3-228-15,5 4-54 16,-5 8 0-16,-2 7-13 16,2 13-3-16,1 10-15 0,-2 17-3 15,7 4-12-15,5 12-1 16,7 1-6-16,10-2-1 16,9-13-4-16,11-10 0 15,3-16-2-15,7-17 2 16,-3-19 1-16,2-22 4 15,-4-9 0-15,1-15-2 16,-11-2-2-16,-1-1 3 16,-11 14 4-16,-15 5 12 15,-6 12 2-15,-7 10 3 16,-3 19-4-16,-5 8-8 16,5 11-13-16,-2 13-3 15,9 4-4-15,1 2-1 16,11-6-6-16,10-4-73 0,8-6-33 15,10-10-30 1,12-10-104-16,9-7-227 0,-2-11 87 16</inkml:trace>
          <inkml:trace contextRef="#ctx0" brushRef="#br0" timeOffset="-5565.3498">10753 1306 778 0,'9'-6'351'0,"-8"4"13"15,-2 9-198-15,-9 15-54 16,-3 11-54-16,-7 19-9 15,1 9-15-15,-2 11 9 16,13-6-8 0,6-1-1-16,10-20-8 0,12-9-5 15,4-18-11-15,8-20 6 16,2-14 1-16,10-23 4 16,-3-11 0-16,1-12 0 15,-11 4-6-15,-5-2 16 16,-20 14 4-16,-4 9 10 15,-10 11 0-15,-15 8 2 16,0 10-20-16,-4 5-8 16,-6 5-12-16,1 9-2 15,11 2-7-15,3 6-59 16,10 2-27-16,11 2-67 16,7-5 128-16,13 3-461 15,4-1 191-15</inkml:trace>
          <inkml:trace contextRef="#ctx0" brushRef="#br0" timeOffset="-5316.9564">11336 1402 984 0,'13'8'295'0,"-7"8"79"0,-3 10-241 15,-3 8-31-15,-8 15 4 16,-3 3-26-16,-4 8-9 15,4-10-30-15,5 4-13 16,6-14-15-16,4-6-4 16,4-21-5-16,2-13-43 15,0-18-48-15,1-22-361 16,-1-9 60-16</inkml:trace>
          <inkml:trace contextRef="#ctx0" brushRef="#br0" timeOffset="-12628.9695">9010 1648 977 0,'6'4'267'0,"7"2"79"16,10 2-268-16,0 0-42 15,12-1-4-15,3-4-18 16,9-8-4-16,-2-1-2 0,9-7-21 15,-11-3 45-15,-2-1-385 16,-18 3 120-16</inkml:trace>
          <inkml:trace contextRef="#ctx0" brushRef="#br0" timeOffset="-5136.7422">11290 1149 1109 0,'-3'-3'390'0,"0"1"50"15,0 2-294-15,4 0-63 0,-2 2-46 16,1 2-13 0,1 0-15-16,2 1-24 0,-3-1-68 15,5 1-365-15,-1-3 81 16</inkml:trace>
        </inkml:traceGroup>
        <inkml:traceGroup>
          <inkml:annotationXML>
            <emma:emma xmlns:emma="http://www.w3.org/2003/04/emma" version="1.0">
              <emma:interpretation id="{3D6BCE4A-16F0-45E7-81E6-ECEAFCFC20FF}" emma:medium="tactile" emma:mode="ink">
                <msink:context xmlns:msink="http://schemas.microsoft.com/ink/2010/main" type="inkWord" rotatedBoundingBox="12354,6002 14421,5920 14453,6726 12387,6808"/>
              </emma:interpretation>
            </emma:emma>
          </inkml:annotationXML>
          <inkml:trace contextRef="#ctx0" brushRef="#br0" timeOffset="-3479.1973">11817 1712 976 0,'7'-4'280'16,"3"3"58"-16,14-1-241 15,8 1-68-15,19-6 5 16,5-3-8-16,22-3 5 0,-6-1-21 16,6-1 5-16,-12 4 438 15,7 6-817-15,-29 5 423 16</inkml:trace>
          <inkml:trace contextRef="#ctx0" brushRef="#br0" timeOffset="-3744.1206">12127 1438 606 0,'3'-9'448'0,"-3"9"-83"16,0 7-21-16,-3 6-280 16,-2 16 11-16,-3 10-21 15,-3 13 4-15,3 3-22 0,1 8 6 16,4-9-25-16,5-4 5 16,3-16-16-16,1-6 9 15,1-15-14-15,-3-2 8 16,-2-13-24-16,-5-1-49 15,-2-2-21-15,-8-11-346 16,-7 2 55-16</inkml:trace>
          <inkml:trace contextRef="#ctx0" brushRef="#br0" timeOffset="4946.7466">12872 1095 899 0,'6'-22'312'15,"-1"4"60"-15,3 6-216 16,-6 8-43-16,-4 4-7 16,1 9-30-16,-9 19-14 15,-6 8-16-15,-5 15-19 16,-2 6-4-16,-2 13 2 16,8-10-5-16,4-2-1 15,8-12-6-15,8-6-5 16,7-19-1-16,11-11 2 15,8-11 0-15,16-17 2 16,6-7 0-16,9-7 0 0,-10-4-14 16,-5 1-69-16,-12 5-32 15,-12 6-34-15,-13 6-14 16,-3 2-15-16,-8 6 63 16,-7-3 34-16,2 4 40 15,1 5 33-15,4 1 35 16,-3 6 17-16,6 10 8 15,-7 3 14-15,1 7-11 16,-4 16-2-16,0 2-12 0,-1 2-7 16,4 3-23-16,4-6-7 15,6-15-9-15,15-7-11 16,10-15-22-16,14-18-39 16,7-9 71-16,14-20-406 15,-1-5 129-15</inkml:trace>
          <inkml:trace contextRef="#ctx0" brushRef="#br0" timeOffset="5315.0764">13559 1146 990 0,'-3'-5'341'0,"-10"6"52"15,-5 14-278-15,-8 13-30 16,-4 7-37-16,-4 17-13 16,6 3-8-16,5 10 7 15,12-10-4-15,14 2-5 0,13-18-7 16,17-11-1-16,12-19-8 15,22-18 3-15,-7-21 1 16,13-18 0-16,-8-3-4 16,-7-12-1-16,-19 11-2 15,-10 0 0-15,-22 9 0 16,-19 0 4-16,-10 11 3 16,-19 1-1-16,-3 13-3 15,-19 18-3-15,0 17-4 0,-20 20-3 16,8 13-53-16,-1 26-405 15,23-9 119-15</inkml:trace>
        </inkml:traceGroup>
        <inkml:traceGroup>
          <inkml:annotationXML>
            <emma:emma xmlns:emma="http://www.w3.org/2003/04/emma" version="1.0">
              <emma:interpretation id="{3A3466B5-BEB4-46F7-910B-63E0A39086AA}" emma:medium="tactile" emma:mode="ink">
                <msink:context xmlns:msink="http://schemas.microsoft.com/ink/2010/main" type="inkWord" rotatedBoundingBox="14947,6215 15408,6197 15422,6534 14960,6552"/>
              </emma:interpretation>
            </emma:emma>
          </inkml:annotationXML>
          <inkml:trace contextRef="#ctx0" brushRef="#br0" timeOffset="11576.642">14396 1584 1152 0,'5'9'247'16,"3"4"120"-16,10-1-326 15,11-4 8-15,10-5 15 16,13-5-7-16,2-7-3 15,11-1-15-15,-9 3-10 0,-2 4-74 16,-18 6-372-16,-17 4 109 16</inkml:trace>
          <inkml:trace contextRef="#ctx0" brushRef="#br0" timeOffset="11301.8471">14403 1306 1197 0,'-7'-11'370'15,"6"14"61"-15,1-1-311 16,13 4-88-16,5-3-10 15,9 4 10-15,17-4-8 16,5-6 6-16,6 0-13 16,0 3-2-16,2-8-11 15,-12 1-6-15,-3 4-73 16,-14-2-30-16,-10 5-358 16,-17 16 43-16</inkml:trace>
        </inkml:traceGroup>
        <inkml:traceGroup>
          <inkml:annotationXML>
            <emma:emma xmlns:emma="http://www.w3.org/2003/04/emma" version="1.0">
              <emma:interpretation id="{8BEF8441-91F6-4CF4-AF94-A258161A0BE3}" emma:medium="tactile" emma:mode="ink">
                <msink:context xmlns:msink="http://schemas.microsoft.com/ink/2010/main" type="inkWord" rotatedBoundingBox="16055,5927 17878,5854 17900,6412 16078,6485"/>
              </emma:interpretation>
            </emma:emma>
          </inkml:annotationXML>
          <inkml:trace contextRef="#ctx0" brushRef="#br0" timeOffset="15464.7602">15530 1467 1097 0,'-11'5'266'0,"6"3"101"16,3 1-320-1,10-2-6-15,5-4-8 0,15-16 11 16,8-14-8-16,22-19 1 16,4-9-5-16,12-15-5 15,-7 1-16-15,2-1-2 16,-20 11-3-16,-10 6 0 15,-16 19-1-15,-9 16-4 16,-9 20 1-16,-11 24 0 16,-6 9-1-16,-7 20 0 0,-4 7 4 15,-1 11-4 1,3-6 0-16,3 7 0 0,8-19 1 16,7-3-1-16,5-18 2 15,7-13 0-15,8-17-33 16,4-14-321-16,5-10-67 15,3-1-118-15</inkml:trace>
          <inkml:trace contextRef="#ctx0" brushRef="#br0" timeOffset="15799.3845">16299 1139 925 0,'27'-27'259'0,"1"-6"72"15,0 9-251-15,2 1-45 16,0 12-8-16,5 3 4 16,-2 11-13-16,-4 10 1 15,-3 5 3-15,-10 14 7 16,-11 1 0-16,-10 15 6 16,-14-4 0-16,-7 10 3 15,-3-11-8-15,-9 6 7 16,4-17-3-16,7 2 3 15,10-12-2-15,3-9-1 0,11-5-11 16,1-7-4-16,4-1-8 16,4-1-3-16,5 1-12 15,7 0-56-15,3 3-26 16,13-3-39-16,-1 2-313 16,19-4 74-16</inkml:trace>
          <inkml:trace contextRef="#ctx0" brushRef="#br0" timeOffset="16117.8718">17074 1045 1082 0,'-8'-10'334'0,"-13"17"62"0,-10 20-289 16,-9 14-54-16,-6 21-7 16,1 1-9-16,4 11 9 15,14-14-4-15,12-1-1 16,17-20-13-16,19-5-5 15,11-23-11-15,23-16 4 16,5-17-1-16,18-21 2 16,-6-7-2-16,2-10-1 15,-19 8-5-15,-8-6-1 16,-25 16-1-16,-16 4 5 16,-17 11 0-16,-20 1 6 0,-10 19-2 15,-9 4-2 1,1 5-4-16,-9 11-2 0,8 3-7 15,6-1 0-15,11-1 3 16,9-3-129-16,21-11-363 16,14-25 81-16</inkml:trace>
        </inkml:traceGroup>
        <inkml:traceGroup>
          <inkml:annotationXML>
            <emma:emma xmlns:emma="http://www.w3.org/2003/04/emma" version="1.0">
              <emma:interpretation id="{63D27472-E1F0-4BB5-B551-0AD2D465220B}" emma:medium="tactile" emma:mode="ink">
                <msink:context xmlns:msink="http://schemas.microsoft.com/ink/2010/main" type="inkWord" rotatedBoundingBox="18345,5880 19711,5826 19745,6688 18380,6742"/>
              </emma:interpretation>
            </emma:emma>
          </inkml:annotationXML>
          <inkml:trace contextRef="#ctx0" brushRef="#br0" timeOffset="18398.9547">17799 1358 1115 0,'2'2'256'15,"-4"1"98"-15,15 2-315 16,8-2-20-16,5-3 6 15,16-11-9-15,12-4 5 0,12-4-10 16,6-4 3-16,11 3 119 16,-14 11-502-16,-1 2 209 15</inkml:trace>
          <inkml:trace contextRef="#ctx0" brushRef="#br0" timeOffset="18227.3147">18007 1137 1126 0,'-3'-4'266'0,"-1"13"94"0,-1 14-323 16,1 3-23-16,-1 16-7 15,2 2 6-15,1 1-5 16,5 1 4-16,5 6-10 16,0-13 6-16,5-4-7 15,0-12 7-15,-3-8-41 16,-5-17-33-16,3-1-307 15,-5-7 53-15</inkml:trace>
          <inkml:trace contextRef="#ctx0" brushRef="#br0" timeOffset="18768.1641">18818 922 1187 0,'-15'-2'277'0,"-7"14"97"16,-3 12-343-16,-4 20-21 15,-2 6 1-15,2 13-2 0,6-3 15 16,10 5-2-16,13-16 8 15,13-5-11-15,8-14 3 16,13-12-10-16,5-16 7 16,13-18-7-16,0-7 13 15,8-14-10-15,-8-4 8 16,-8-9 1-16,-18 1 16 16,-13-4 3-16,-16 6 14 15,-15 6-5-15,-8 13-2 16,-12 15-23-16,-2 12-5 0,-7 14-16 15,3 9 1-15,5 14-9 16,13 0 2-16,5 0-87 16,13-7-37-16,6-5-369 15,10-6 32-15</inkml:trace>
          <inkml:trace contextRef="#ctx0" brushRef="#br0" timeOffset="18996.9009">19163 1371 1015 0,'5'29'302'0,"-8"12"79"16,3 3-282-16,-7 11-20 0,-1-2-22 15,-1 2-26-15,7-11-11 16,2-2-11-16,-2-17-11 15,9-14-11-15,-1-14-383 16,7-22 111-16</inkml:trace>
        </inkml:traceGroup>
        <inkml:traceGroup>
          <inkml:annotationXML>
            <emma:emma xmlns:emma="http://www.w3.org/2003/04/emma" version="1.0">
              <emma:interpretation id="{AB5255BD-17CE-40AA-B279-B1E67E97F420}" emma:medium="tactile" emma:mode="ink">
                <msink:context xmlns:msink="http://schemas.microsoft.com/ink/2010/main" type="inkWord" rotatedBoundingBox="20544,5605 23874,5473 23912,6416 20582,6548"/>
              </emma:interpretation>
              <emma:one-of disjunction-type="recognition" id="oneOf10">
                <emma:interpretation id="interp18" emma:lang="" emma:confidence="1">
                  <emma:literal/>
                </emma:interpretation>
              </emma:one-of>
            </emma:emma>
          </inkml:annotationXML>
          <inkml:trace contextRef="#ctx0" brushRef="#br0" timeOffset="21574.1894">20013 1128 970 0,'-5'27'288'0,"0"4"87"15,5-3-270-15,5-2-10 16,3-8-33-16,5-4 0 16,0-9-37-16,10-5 4 15,1-8-20-15,12-15 9 16,5-9-13-16,9-17-7 16,-5 2-36-16,1-3-24 15,-12 12-18-15,-10 12 7 16,-12 17 6-16,-3 10 22 0,-7 14 22 15,-4 9 27-15,-3 6 1 16,-1 13 28-16,-5 1 7 16,-2 5 29-16,0-2-14 15,0 10 13-15,-2-6-25 16,0 6 4-16,6-3-30 16,-3-4 6-16,4-13-17 15,5-6-61-15,5-11-360 16,-4-6 102-16</inkml:trace>
          <inkml:trace contextRef="#ctx0" brushRef="#br0" timeOffset="23214.7298">20803 1175 1123 0,'-13'-2'312'0,"7"2"96"16,6-1-334-16,6 9-6 16,7-5-34-16,11 2 0 15,7-4-27-15,11 6 10 16,4-5-11-16,7-4 9 0,-6-1-7 16,4 3-67-16,-16-2-45 15,1-9-313-15,-13-2 14 16</inkml:trace>
          <inkml:trace contextRef="#ctx0" brushRef="#br0" timeOffset="23677.6548">21390 894 1050 0,'7'-11'284'0,"9"-2"85"15,2 3-301-15,9-3-19 16,3 3-28-16,7 1 10 15,-5 4-21-15,-1 8 3 16,-5 7-13-16,-6 8 9 16,-11 6-11-16,-9 10 14 15,-9 3-6-15,-19 10 11 16,-3 0-6-16,-9 4 21 16,6-14-11-16,4-8 14 15,14-13-9-15,5-9 10 16,12-10-20-16,9 1 7 15,6-6-17-15,9-2 8 16,6 7-14-16,6 3 10 16,0 2-13-16,4 17 7 15,-11 1-11-15,1 4 9 0,-10 0-13 16,-8 7 10-16,-9-7-8 16,-8 4 12-16,-7-2-8 15,-10 0 14-15,0-7-2 16,-8 1 26-16,-1-6-2 15,-4-4 21-15,2-3-10 16,-2-4 5-16,8-2-25 16,0-1-1-16,11 0-20 0,6-1-26 15,5-2-51-15,9-4-48 16,7-3-82-16,20-6-274 16,4-2 44-16</inkml:trace>
          <inkml:trace contextRef="#ctx0" brushRef="#br0" timeOffset="24022.7785">22247 893 990 0,'0'-18'351'0,"-17"14"47"16,-12 11-274-16,-16 17-44 16,-4 10-50-16,-8 18 1 15,7 2-19-15,8 11 17 16,18-12-11-16,7 1 11 15,17-17-14-15,13-1 5 0,8-17-19 16,12-12 16-16,9-12-10 16,13-15 13-16,-1-14-12 15,3-10 14 1,-14-3-16-16,-9-4 8 0,-17 7-2 16,-16 5 27-16,-15 8 18 15,-12 12-16-15,-10 7-12 16,-5 12 2-16,1 8-28 15,1 12-21-15,10 1 13 0,9 5-8 16,11-5-51-16,9-2-57 16,9-6-33-16,12-9-325 15,9-4 51-15</inkml:trace>
          <inkml:trace contextRef="#ctx0" brushRef="#br0" timeOffset="24423.5892">22475 966 453 0,'20'-15'456'15,"-9"4"-106"-15,-1 3-1 16,-5 6-227-16,0 4-39 16,-4 7-49-16,-7 11-1 15,-2 6-25-15,0 14 14 16,1-1-9-16,1 8 15 16,7-8-10-16,1-5 15 0,6-14-16 15,5-4 13-15,2-15-13 16,12-5 14-1,6-14-15-15,10-8 9 0,3-7-15 16,6-9 7-16,-15 2-15 16,0-4 9-16,-11 5-8 15,-8 2 24-15,-11 7 1 16,-6 3 20-16,-11 9-4 16,-14 2 8-16,-5 8-24 15,-12 3 0-15,-4 3-21 0,-4 4 6 16,9 6-15-16,1 2 10 15,16 1-13-15,0 8 8 16,10 6-11-16,2-1 10 16,3-1-11-16,3 3 12 15,10-12-11-15,1-2-22 16,4-6-64-16,14-6-164 16,11-11-233-16,10-7-33 15</inkml:trace>
          <inkml:trace contextRef="#ctx0" brushRef="#br0" timeOffset="25112.3412">23221 563 1265 0,'-3'-3'362'16,"2"0"87"-16,1 8-367 15,-4 0-28-15,1-1-39 16,2 8 5-16,-1-1-90 15,0 10-374-15,1-5 102 16</inkml:trace>
          <inkml:trace contextRef="#ctx0" brushRef="#br0" timeOffset="24870.621">23296 917 664 0,'8'-21'447'0,"2"6"-41"16,-5 10-106-16,0 7-169 15,-4 6-60-15,-2 15 1 16,-4 8-42 0,-7 14 7-16,1 0-17 0,0 12 8 15,-1-5-21-15,4-6 8 16,8-16-15-16,0-2-12 16,5-20-23-16,3-16-409 15,8-23 110-15</inkml:trace>
        </inkml:traceGroup>
        <inkml:traceGroup>
          <inkml:annotationXML>
            <emma:emma xmlns:emma="http://www.w3.org/2003/04/emma" version="1.0">
              <emma:interpretation id="{54F3A16D-CE3D-4411-9AC2-2ACF15074818}" emma:medium="tactile" emma:mode="ink">
                <msink:context xmlns:msink="http://schemas.microsoft.com/ink/2010/main" type="inkWord" rotatedBoundingBox="24455,5442 28136,5296 28181,6429 24501,6576"/>
              </emma:interpretation>
              <emma:one-of disjunction-type="recognition" id="oneOf11">
                <emma:interpretation id="interp19" emma:lang="" emma:confidence="1">
                  <emma:literal/>
                </emma:interpretation>
              </emma:one-of>
            </emma:emma>
          </inkml:annotationXML>
          <inkml:trace contextRef="#ctx0" brushRef="#br0" timeOffset="27686.7823">25380 636 1145 0,'0'-6'323'0,"-3"7"72"16,1 9-334-16,-6 8-14 15,0 8-40-15,-3 10 9 16,-2 1-11-16,5 5 8 16,5 2-13-16,4 8 9 15,6-5-12-15,6 2-25 0,-7-6-37 16,4-7-337-16,-2-15 69 16</inkml:trace>
          <inkml:trace contextRef="#ctx0" brushRef="#br0" timeOffset="29267.4626">26008 545 992 0,'11'-30'332'0,"-3"4"64"0,1 3-220 16,-6 7-63-16,-13 4 5 16,-6 14-43-16,-12 13-7 0,-9 11-44 15,-17 11-3-15,-2 3-21 16,-6 7 14-16,2-6-10 16,7 1 12-16,15-11-16 15,17-3 10-15,13-9-14 16,18-8 11-16,11-7-11 15,18-6 13-15,9-6-10 16,8 3 10-16,-6 0-13 31,2 7 5-31,-15 9-15 0,-9 7 6 0,-12 1-12 0,-5 9 8 16,-8-2-8-16,-12 11 12 16,-6-4-4-16,-8 9 14 15,-1-6-5-15,-13 6 20 16,3-13-4-16,-8 2 14 15,4-12-11-15,-1-3 13 16,10-12-19-16,5-4-4 16,9-10-61-16,10-6-422 15,12-7 114-15</inkml:trace>
          <inkml:trace contextRef="#ctx0" brushRef="#br0" timeOffset="30479.3731">25833 1459 922 0,'-2'1'346'0,"4"3"18"16,11 2-188-1,3 0-133-15,10-2 16 16,8-3-12-16,16-2 8 0,-1-6-25 16,9-1 3-16,-6 2-27 15,-1-1-64-15,-17 4 68 16,5 0-424-16,-15 1 98 15</inkml:trace>
          <inkml:trace contextRef="#ctx0" brushRef="#br0" timeOffset="30079.153">26253 959 1052 0,'-5'-6'362'0,"-5"4"60"15,-1 8-290-15,-12 14-37 16,-6 7-45-16,-15 21-3 15,-3-1-27-15,-5 11 6 16,7-5-18-16,0 3 6 16,10-14-15-16,11-5 11 15,5-11-12-15,6-10 10 0,9-12-25 16,13-13-34 0,4-17-43-16,14-14 24 0,4-10-382 15,16-15 114-15</inkml:trace>
          <inkml:trace contextRef="#ctx0" brushRef="#br0" timeOffset="30468.4034">26170 915 848 0,'0'2'361'0,"-5"6"2"15,-3 10-168-15,2 1-147 16,-1 7-5-16,4 5-24 0,1 6 3 16,4-1-17-16,6 6 6 15,2-3-12-15,6-2 9 16,4-6-10-16,1-3 11 15,-2-9-11-15,-1 2-28 16,-7-9-30-16,-6 1-324 16,-3 5 63-16</inkml:trace>
          <inkml:trace contextRef="#ctx0" brushRef="#br0" timeOffset="30993.5693">26624 959 1057 0,'-19'-13'365'16,"-1"8"48"-16,-9 10-262 16,-3 11-95-16,-14 12-2 15,9 8-33-15,-8 14 9 16,14 0-12-16,5 2 13 16,16-7-17-16,9 2 5 15,10-12-17-15,11-1 9 16,7-8-11-16,15-4 10 15,7-9-9-15,3-11 13 0,-7-9-9 16,1-4 9 0,-20-4-11-16,-12 1 12 0,-7 1-13 15,-9 3 12-15,-12 0-13 16,-4-1 12-16,-2 3-13 16,-9 3 13-16,0 5-12 15,0 5 13-15,6 5-10 16,4-1 9-16,11 1-14 0,8-3 10 15,8-1-13-15,8-4 10 16,5-4-9-16,8-6 10 16,0-3-14-16,5-2 1 15,-8 0-15-15,-1 3 6 16,-12 8-12-16,-2 12 8 16,-11 6 0-16,-5 13 13 15,-5 7-6-15,-4 6 13 16,2-4-7-16,-1-3 13 15,7-7 3-15,3-9-96 16,14-11-369-16,12-12 102 16</inkml:trace>
          <inkml:trace contextRef="#ctx0" brushRef="#br0" timeOffset="31947.2465">26926 756 671 0,'0'-5'465'15,"3"4"-83"-15,5 2-42 16,7 1-273-16,14-2 5 16,5 0-27-16,21 0 5 15,5-3-26-15,12 1 4 16,1 1-24-16,9-1 10 15,-15 2-37-15,-2 5-40 16,-20 0-371-16,-12 9 81 16</inkml:trace>
          <inkml:trace contextRef="#ctx0" brushRef="#br0" timeOffset="27577.075">23935 1232 671 0,'-13'13'417'0,"13"-4"-60"0,5 1-86 0,16-5-211 0,3-4-30 15,28-1 16-15,7-8-20 16,22-8 5-16,5-3-21 15,11 1-2 1,-11-2 38-16,10 4-429 0,-23-5 153 16</inkml:trace>
          <inkml:trace contextRef="#ctx0" brushRef="#br0" timeOffset="27202.8294">23916 995 1337 0,'0'-10'309'0,"6"2"119"16,9 3-401-16,9 0-8 15,12-1-21-15,17 1 9 16,9-3-12-16,13 0 11 16,-6 0-9-16,6-2 10 15,-17 3-16-15,-4 4-51 16,-23 3 253-16,-17 8-617 16,-23 4 231-16</inkml:trace>
          <inkml:trace contextRef="#ctx0" brushRef="#br0" timeOffset="28734.6949">24237 737 1149 0,'3'-3'296'0,"7"6"83"0,16 0-310 15,6 7-57-15,17 6 5 16,1 2-13-16,10 6 10 16,-11 4-3-16,-2 7-2 15,-11-2-11-15,-4 7 8 16,-14-1-11-16,-8 5 2 15,-9-6 1-15,-14 7 12 16,-11-9-10-16,-9 3 13 16,-6-4-11-16,-16 9 17 15,-3-5-6-15,-10 10 17 16,3-6-12-16,5 0 9 0,18-11-17 16,16-4-38-16,23-17 354 15,25-9-745-15,17-12 329 16</inkml:trace>
          <inkml:trace contextRef="#ctx0" brushRef="#br0" timeOffset="28021.4837">24944 1175 1158 0,'3'1'269'0,"10"4"117"16,10-6-337-16,21-4 7 15,11-5-16-15,21-6 12 16,4-5-27-16,15-4 1 15,-10 4-22-15,2 5 7 16,-17 5-30-16,-12 3-45 16,-22 4 37-16,-13 1-386 15,-22-3 86-15</inkml:trace>
          <inkml:trace contextRef="#ctx0" brushRef="#br0" timeOffset="28145.1486">24949 682 1083 0,'-10'-13'311'0,"9"5"86"15,10-5-289-15,11 8-35 0,20-8 5 16,11 0-47-1,22 0 3-15,4 2-23 0,22-1 5 16,-9 9-18-16,5 0-25 16,-20 1-39-1,-7 4-359-15,-32 4 74 0</inkml:trace>
          <inkml:trace contextRef="#ctx0" brushRef="#br0" timeOffset="34189.2389">27124 691 1047 0,'-21'-6'306'15,"3"3"80"-15,3 9-276 16,4 1-46-16,0 7 7 15,4 7-39-15,2 2 1 16,4 0-19-16,6 1 9 16,6-8-19-16,8-8 16 15,4-4-11-15,3-11 17 16,2-7-8-16,-2-7 22 16,-10-2-9-16,-6-3 30 0,-9 3-11 15,-12 0 12-15,-10 7-23 16,-8 7 2-16,-4 10-32 15,-4 9 1-15,-2 9-14 16,2 12 11-16,7 2-12 16,6 4 10-16,9-5-10 15,11-4 8-15,8-14-11 16,14-5 12-16,7-14-10 16,14-13 14-16,1-8-9 0,5-10 11 15,-7 1-8-15,-7-3 14 16,-20 12-8-16,-8 5 19 15,-11 8-13-15,-13 8 10 16,-3 5-16-16,-4 10 6 16,1 5-17-16,-3 9 9 15,9-1-10-15,3 4 9 16,9-2-11-16,4-4 9 16,6-8-11-16,11-8 10 15,7-10-9-15,14-13 13 16,7-8-10-16,4-7 12 15,-5 6-8-15,-10-1 10 16,-14 11-13-16,-14 8 9 16,-14 3-15-1,-11 16-8-15,-5 6-32 0,-10 15-36 16,2 4-40-16,-2 17-52 0,10-5 84 16,4 7-389-1,11-12 144-15</inkml:trace>
          <inkml:trace contextRef="#ctx0" brushRef="#br0" timeOffset="31968.1908">26962 1013 1076 0,'1'11'271'0,"11"-6"91"16,12 6-278-16,7-1-37 0,19-4 22 15,5-2-18-15,15-8 6 16,-2-4-29-16,20-5 6 16,-10 2-41-16,9-5-404 15,-15 3 131-15</inkml:trace>
          <inkml:trace contextRef="#ctx0" brushRef="#br0" timeOffset="34951.3669">27218 1173 758 0,'0'10'340'0,"-2"-4"15"0,-1-1-144 15,2 0-85-15,-1 0 4 16,0-2-42-16,-3-9 9 15,2 4-38-15,2-1 4 16,-3-7-34-16,-5-1 2 16,7 8-24-16,-3-6 5 15,5 9-17-15,-3 7 8 16,6-1-12-16,0 6 10 16,1-6-10-16,0-1 11 15,0-3-10-15,2 1 12 16,-4-6-10-16,1-5 14 15,0-4-11-15,2-2 14 16,-3-3-8-16,-2 0 15 16,-5 7-12-16,-8 5 11 0,-5 5-14 15,-6 10 9-15,-4 3-15 16,1 13 9-16,4-4-12 16,2 6 12-16,11-7-13 15,7 2 10-15,6-9-11 16,8-4 9-16,7-5-9 15,15-10 14-15,6-10-10 0,3-14 14 16,-3 3-11-16,-2-9 13 16,-17 4-13-16,-6 2 12 15,-12 14-11-15,-4 2 14 16,-6 8-14-16,-3 7 10 16,-9 9-11-16,-1 2 9 15,-6 7-12-15,-1 4 11 16,-1-1-11-16,4-4 11 15,6-4-12-15,6-2 10 16,10-10-12 0,9-5 13-16,10-6-11 0,12-8 11 15,1-13-9-15,7-2 13 16,-2-1-15-16,-10-1 13 16,-11 10-11-16,-3 4 10 15,-12 11-12-15,-6 6 13 16,-6 7-13-16,-9 11 11 15,-5 7-11-15,-9 9 11 0,-2-2-11 16,2 7 12-16,8-8-12 16,4-6 10-16,14-7-10 15,4-5 9-15,11-7-12 16,9-4 13-16,1 1-11 16,11-6 13-16,-1 5-38 15,5-1 103-15,-6 11-559 16,-15 2 186-16</inkml:trace>
        </inkml:traceGroup>
        <inkml:traceGroup>
          <inkml:annotationXML>
            <emma:emma xmlns:emma="http://www.w3.org/2003/04/emma" version="1.0">
              <emma:interpretation id="{68321BBC-AC0C-496D-8DF9-BBF71274A294}" emma:medium="tactile" emma:mode="ink">
                <msink:context xmlns:msink="http://schemas.microsoft.com/ink/2010/main" type="inkWord" rotatedBoundingBox="28515,5195 33200,5008 33254,6353 28568,6540"/>
              </emma:interpretation>
              <emma:one-of disjunction-type="recognition" id="oneOf12">
                <emma:interpretation id="interp20" emma:lang="" emma:confidence="1">
                  <emma:literal/>
                </emma:interpretation>
              </emma:one-of>
            </emma:emma>
          </inkml:annotationXML>
          <inkml:trace contextRef="#ctx0" brushRef="#br0" timeOffset="35621.7071">27972 768 686 0,'3'-23'481'16,"4"10"-68"-16,-5 8-56 16,7 5-263-16,3 10-11 15,-4 8-53-15,8 6-3 0,12 4-25 16,1 2 12 0,6-4-10-16,14 0 11 0,-2-6-11 15,7-6 11-15,-6-5-11 16,3-11-12-16,-12-5-42 15,-2-9-40 1,-14-5-118-16,-2-11-240 16,-7-2 17-16</inkml:trace>
          <inkml:trace contextRef="#ctx0" brushRef="#br0" timeOffset="35952.8928">28558 617 854 0,'1'-2'389'16,"-4"-1"-5"-16,-3 6-179 15,-2 10-144-15,-7 16-10 16,-5 12-41-16,-7 21 11 15,-2 6-8-15,-13 23 16 16,1 3-12-16,-6 11 11 16,2-8-15-16,-3 9 7 15,16-22-17-15,1-4 3 16,15-22-75-16,14-11-348 16,12-23 90-16</inkml:trace>
          <inkml:trace contextRef="#ctx0" brushRef="#br0" timeOffset="37009.4788">28796 1006 1145 0,'-8'7'301'16,"11"-3"84"-16,17-2-297 15,14-2-60-15,19-3 11 16,14-4-18-16,27-1 9 15,3-1-10-15,27-4-422 16,-14 0 140-16</inkml:trace>
          <inkml:trace contextRef="#ctx0" brushRef="#br0" timeOffset="36712.1523">28833 781 1171 0,'-6'-8'355'0,"3"-1"79"0,8 5-345 16,11-3-16-16,7 5-48 16,17-7-5-16,9 1-22 15,16 1 10-15,3 6-12 16,8 1 12-16,-16 4-8 16,-3 4-64-16,-20 1 202 15,-11 8-570-15,-29 0 186 0</inkml:trace>
          <inkml:trace contextRef="#ctx0" brushRef="#br0" timeOffset="43061.3248">29810 539 919 0,'-11'-23'287'0,"-2"2"70"0,1 7-236 15,1 5-38-15,-4 6-10 16,1 6-17-16,-6 14-20 16,2 5-10-16,-9 17-16 15,1 7 2-15,-7 22-12 16,6 5 9-16,-1 18-10 15,12 3 11-15,8 10-10 16,13-18 8-16,8-9-9 16,9-23 10-16,11-20-9 15,3-21 10-15,9-13-7 16,-3-8 10-16,2-10-4 16,-26-6 56-1,0 1 61 1,6-29-45-16,-21 3-9 15,-12-1-14-15,-19 5-20 0,-14 33-10 16,0 6-18-16,4 7-1 16,4 11-11-16,10 2 8 15,8 8-11-15,8-5-21 16,8 4-69-16,9-8-32 16,11-3 102-16,7-10-478 15,14-16 182-15</inkml:trace>
          <inkml:trace contextRef="#ctx0" brushRef="#br0" timeOffset="43433.9644">30118 664 970 0,'-8'-24'321'0,"-2"2"57"16,-3 14-259-16,-1 13-47 15,2 10-27-15,-9 17-24 16,2 14-8-16,-1 17-11 15,-1 3 7-15,5 12-9 16,6-13 13-16,10 2-10 16,10-17 7-16,11-5-11 15,5-22 12-15,15-13-8 16,-4-17 13-16,7-19 0 16,-4-9 18-16,2-14 12 15,-12 2 20-15,-4-11 16 16,-15 4 9-16,-9-4-10 0,-11 7-11 15,-10 1-23 1,-7 6-18-16,-8 9-22 0,3 15-2 16,-6 9-18-16,1 12 7 15,5 19-44-15,9 4-20 16,4 4-96-16,8-4 15 0,18 2-356 16,12-10 63-16</inkml:trace>
          <inkml:trace contextRef="#ctx0" brushRef="#br0" timeOffset="43775.1577">30619 492 976 0,'-22'8'275'16,"-6"12"67"-16,-9 17-265 15,-1 8-42-15,-4 22-4 16,3-2 4-16,7 11-3 15,16-10 4-15,11 4-8 16,13-18-3-16,11-5-13 16,9-23 7-16,12-12-3 15,4-19 13-15,8-14 3 16,-5-13 18-16,2-10 15 16,-13 1 15-16,1-11 6 0,-18 4 8 15,-6-9-6-15,-6 16-12 16,-15-9-18-16,-10 13-12 15,-3 1-22-15,0 17-5 16,-15 5-18-16,4 11 2 0,-6 5-23 16,4 12-21-1,7-6-148-15,14 4-344 0,3 6 40 16</inkml:trace>
          <inkml:trace contextRef="#ctx0" brushRef="#br0" timeOffset="48893.6652">30880 841 1170 0,'-11'-8'352'15,"5"3"87"-15,6 0-338 16,4 5-26-16,3 1-37 16,9 1-17-16,5 0-20 15,8-1 0-15,1-1 1 16,5 0 1-16,-6 0 0 0,2-1 3 15,-8 1-12-15,0 0 212 16,-5 0-649-16,-9 1 277 16</inkml:trace>
          <inkml:trace contextRef="#ctx0" brushRef="#br0" timeOffset="49209.3322">31211 630 810 0,'18'-41'660'0,"0"1"-532"0,-12 35-36 0,1 10-43 16,-5 13-10-16,7 14-17 15,-7 7 6-15,0 6-5 16,-6 10 0-16,1 4-7 0,-3-1-3 16,-1-7-7-1,7-6 1-15,-2-14-11 0,2-13-21 16,2-12-358-16,1-12 103 15</inkml:trace>
          <inkml:trace contextRef="#ctx0" brushRef="#br0" timeOffset="49628.2658">31588 361 1020 0,'-20'0'355'0,"-1"9"44"16,-2 11-266-16,-1 12-73 16,3 4-31-16,-3 13-11 15,4-11-12-15,6 3-1 16,10-7-2-16,8-5 2 0,2-17-1 16,12-3 3-16,0-12 1 15,8-15 2-15,0 2-2 16,8 1 0-16,-7 1-3 15,1 9-3-15,-9 8-4 16,-3 5-2-16,-9 10-3 16,-5 11 1-16,-4 1 3 0,-6 12 2 15,-5 0 3-15,-2 3 1 16,-1-4 2-16,-7 3 10 16,1-12 6-16,-4 1 11 15,3-12 1-15,-3-2 1 16,7-8-10-16,-1-7-6 15,7-9-10-15,3-11-78 16,2-7-38-16,0-18-343 16,15-4 24-16</inkml:trace>
          <inkml:trace contextRef="#ctx0" brushRef="#br0" timeOffset="49951.2208">31528 447 902 0,'1'-9'339'0,"1"3"33"15,4 3-239-15,2 1-56 16,5 2-43-16,7 3-12 0,4-4-15 16,17 4 0-16,3-5 5 15,14 2 139-15,-1-5-529 16,-1-6 228-16</inkml:trace>
          <inkml:trace contextRef="#ctx0" brushRef="#br0" timeOffset="50109.9863">31928 490 1064 0,'-40'38'274'0,"-3"9"98"15,16 0-311-15,3 5-4 16,14-9-20-16,13 1-10 16,12-10-17-16,9-5-4 15,10-17-4-15,10-14 6 16,0-12-1-16,-1-16 2 15,-5-4 0-15,-7-11 7 16,-9 3 8-16,-5-2 24 16,-8 3 5-16,-7-1 12 15,-10 8-1-15,-5-2-12 16,-5 7-26-16,-10 8-1 16,1 13-13-16,-4 16-6 15,-1 8-2-15,-4 6-35 0,8 3-33 16,4 0-57-16,11-11 83 15,8-2-431-15,3-7 152 16</inkml:trace>
          <inkml:trace contextRef="#ctx0" brushRef="#br0" timeOffset="50552.0614">32288 344 1022 0,'-6'-8'300'0,"-4"2"78"16,-1 7-294-16,-1 6-17 16,-1 7-31-16,-4 19-15 15,-5 11-16-15,-7 14-1 16,2 7 0-16,-3 10 5 15,9-7 2-15,7 0 3 16,9-15 0-16,8-2 0 16,2-19-3-16,6-9 1 15,4-17 0-15,13-11 9 0,-1-11 5 16,9-15 13-16,1-8 5 16,0-16 5-16,-9 2-6 15,3-7 6-15,-12 8-9 16,-6-7 1-16,-9 12-6 15,-9 0-5-15,-10 10-13 16,-3 5-8-16,-3 17-10 16,-6 10-4-16,1 15-4 15,-5 11-47-15,5 10-31 16,3 6-72-16,5 0 37 0,13 6-363 16,14-13 108-16</inkml:trace>
          <inkml:trace contextRef="#ctx0" brushRef="#br0" timeOffset="50965.6256">32541 586 1227 0,'-5'8'273'0,"-3"7"109"15,2 9-357-15,-4 13-12 16,-1 4-6-16,-2 9 2 16,1-4-1-16,4-4-1 0,3-8-1 15,2-10-41 1,3-12 86-16,5-14-442 0,-2-11 134 16</inkml:trace>
          <inkml:trace contextRef="#ctx0" brushRef="#br0" timeOffset="50974.7275">32639 119 1277 0,'-7'-18'405'0,"-6"7"77"16,-1 11-353-16,7 6-55 16,4 7-27-16,6 13-514 15,-5 0 155-15</inkml:trace>
        </inkml:traceGroup>
      </inkml:traceGroup>
      <inkml:traceGroup>
        <inkml:annotationXML>
          <emma:emma xmlns:emma="http://www.w3.org/2003/04/emma" version="1.0">
            <emma:interpretation id="{092F4262-77D4-459A-9B03-777B2C3D8FD1}" emma:medium="tactile" emma:mode="ink">
              <msink:context xmlns:msink="http://schemas.microsoft.com/ink/2010/main" type="line" rotatedBoundingBox="2078,7571 20125,6598 20213,8220 2166,9193"/>
            </emma:interpretation>
          </emma:emma>
        </inkml:annotationXML>
        <inkml:traceGroup>
          <inkml:annotationXML>
            <emma:emma xmlns:emma="http://www.w3.org/2003/04/emma" version="1.0">
              <emma:interpretation id="{88AADFEC-4AA3-4E88-A1E7-3CD3ABE56F60}" emma:medium="tactile" emma:mode="ink">
                <msink:context xmlns:msink="http://schemas.microsoft.com/ink/2010/main" type="inkWord" rotatedBoundingBox="2078,7571 5394,7392 5481,9014 2166,9193"/>
              </emma:interpretation>
              <emma:one-of disjunction-type="recognition" id="oneOf13">
                <emma:interpretation id="interp21" emma:lang="" emma:confidence="1">
                  <emma:literal/>
                </emma:interpretation>
              </emma:one-of>
            </emma:emma>
          </inkml:annotationXML>
          <inkml:trace contextRef="#ctx0" brushRef="#br0" timeOffset="64406.6648">1589 2656 717 0,'-21'-7'406'16,"11"9"-40"-16,2 11-115 16,4 9-182-16,-5 19-17 15,5 3-7-15,-3 9-11 16,9-2 3-16,3 4-16 15,8-18-2-15,9-4-15 16,3-17 9-16,7-16-8 16,2-18 9-16,5-18-8 15,-7-11 10-15,-1-11-12 0,-6 6 6 16,-8 5-10-16,-8 18 8 16,-5 11-15-16,-5 16 10 15,-7 15-10-15,-2 11 9 16,0 9-10-16,0 1 13 15,6 8-10-15,4-9 10 16,9-1-8-16,9-11-1 0,13-14-414 16,-3-19 135-16</inkml:trace>
          <inkml:trace contextRef="#ctx0" brushRef="#br0" timeOffset="58431.8305">1859 3137 1120 0,'-7'-3'292'0,"9"2"81"15,7 1-333-15,17 6-12 16,15-1-32-16,16 0 8 16,6-4-9-16,18-9 12 15,0-3-9-15,8-7 17 16,-11-1-37-16,3 2-346 16,-26 1 113-16</inkml:trace>
          <inkml:trace contextRef="#ctx0" brushRef="#br0" timeOffset="58290.537">1961 3681 909 0,'-4'8'321'16,"1"0"23"-16,8 5-206 16,6 2-115-16,19 1 2 15,0-7-12-15,18-4 10 16,0-10-16-16,17-14 10 16,-5-5-14-16,8-7 7 15,-9 0-10-15,-6 2-9 16,-19 5-1-16,-10 2-355 0,-19 11 103 15</inkml:trace>
          <inkml:trace contextRef="#ctx0" brushRef="#br0" timeOffset="58005.7808">2175 3136 980 0,'-7'-21'340'0,"6"6"52"16,-6 7-225-16,9 6-83 15,-4 2-12-15,7 12-41 16,-2 17-4-16,10 7-35 16,-5 17 10-16,2 12-6 15,2 13 14-15,-8-8-11 16,-4 6 11-16,5-15-12 0,-6 4 11 15,-4-19-12 1,3-2-13-16,1-14-53 0,-9-13-241 16,10-11-115-16,-8-14-88 15</inkml:trace>
          <inkml:trace contextRef="#ctx0" brushRef="#br0" timeOffset="58827.2977">2932 2927 926 0,'-3'-5'390'0,"-3"11"34"0,-7 4-239 16,-9 11-57-16,-2 10-67 15,-8 17-8-15,-1 3-40 16,2 5 1-16,12-7-17 15,6-5 11-15,11-13-11 16,12-5 10-16,3-12-11 16,7-2 10-16,-6-7-9 15,12-7 11-15,0-6-10 16,13 0 11-16,2 3-10 0,6 5 8 16,-7 5-12-16,-3 6 7 15,-12 10-14-15,-9 8 9 16,-10 1-10-16,-10 10 13 15,-6 1-6-15,-8 1 13 16,-1-7-6-16,-12 1 26 16,2-7-5-16,-9-4 22 15,6-9-10-15,-5-8 9 16,12-6-24-16,-2-10-8 16,12-4-55-16,5-7-76 15,7 4-217-15,13-8-143 16,12 6-95-16</inkml:trace>
          <inkml:trace contextRef="#ctx0" brushRef="#br0" timeOffset="60010.6671">3351 3548 426 0,'6'-13'421'0,"-3"5"-92"15,-1 4 5-15,0 3-205 0,-2 2-24 16,1 3-50-16,-4 5 8 15,0 4-27-15,-7 13 17 16,-4 8-15-16,-9 15 16 16,-1 3-20-16,-7 11 5 15,3-13-25-15,-1 1 4 16,8-19-18-16,3-6 11 16,8-16-12-16,4-2 10 15,4-10-8-15,10-14-34 16,5-13-38-16,8-18-26 15,4-7-120-15,9-15-217 16,-7 5 43-16,6 1-167 16,-11 16 282-16,3 8 464 15,-9 16 196-15,-3 10-66 0,-10 13-53 16,2 28-35 0,-5-8-112-16,-2 7-39 0,1 10-47 15,1 9 9-15,0-20-26 16,3 21 10-16,4-3-17 15,2-1 9-15,3-9-16 16,2 1 5-16,2-13-31 16,-6-4-336-16,6-5 101 0</inkml:trace>
          <inkml:trace contextRef="#ctx0" brushRef="#br0" timeOffset="60238.5885">3216 4041 920 0,'-13'6'299'16,"7"-6"43"-16,2 7-232 16,11-6-73-16,8-1-4 15,9-4-25-15,15-11 9 16,6-5-12-16,14-9-4 16,-1-2-31-16,7-14-322 15,-8 3 88-15</inkml:trace>
          <inkml:trace contextRef="#ctx0" brushRef="#br0" timeOffset="60665.5435">3777 3561 1055 0,'-16'-5'300'0,"-7"10"77"16,-1 9-293-16,-8 16-29 0,4 7-32 16,-6 18 7-16,5-2-14 15,8 7 0-15,6-3 3 16,9-5 11-16,14-13-18 15,11-3 8-15,7-10-17 16,15-10 10-16,-2-8-10 0,6-13 11 16,-4-6-10-16,-2-5 12 15,-12-2-12-15,-4-2 10 16,-12 9-9-16,-11-2 30 16,-11 6-6-16,-5 4 12 15,-4 2-10-15,-6-3 9 16,2 9-33-16,3 0 6 15,5-7-14-15,1 9 8 16,10-2-12-16,2-2 10 16,4 2-13-16,4 1 12 15,5-6-12-15,5-1 12 16,2-2-9-16,5-14 11 16,0 8-10-16,4 2 12 15,-6 1-12-15,-1 1 6 16,-3 18-11-16,-4 5 7 15,-4 4-10-15,-3 12 12 16,-4 0-7-16,3 2 12 0,-3-5-7 16,2-5 10-16,1-13-19 15,5-13-76-15,0-15 177 16,7-16-545-16,-3-12 156 16</inkml:trace>
          <inkml:trace contextRef="#ctx0" brushRef="#br0" timeOffset="61139.1892">4334 3566 1149 0,'-4'3'291'15,"13"0"93"-15,5 0-340 0,15-3-9 16,7-1-27-16,19-7 10 15,2-5-14-15,21-2 10 16,-7 0-8-16,2 1 428 16,-3 7-826-16,-5 11 419 15</inkml:trace>
          <inkml:trace contextRef="#ctx0" brushRef="#br0" timeOffset="61101.2919">4549 3175 1114 0,'2'5'309'16,"1"1"75"-16,5 4-287 16,2-7-63-16,10 5 3 15,4-1-19-15,13-6 8 16,7-4-17-16,6 6-47 16,-4-1 2-16,1 6-367 15,-21 7 72-15</inkml:trace>
        </inkml:traceGroup>
        <inkml:traceGroup>
          <inkml:annotationXML>
            <emma:emma xmlns:emma="http://www.w3.org/2003/04/emma" version="1.0">
              <emma:interpretation id="{863BF591-117C-49A8-9A63-C3447B7CCC0E}" emma:medium="tactile" emma:mode="ink">
                <msink:context xmlns:msink="http://schemas.microsoft.com/ink/2010/main" type="inkWord" rotatedBoundingBox="6073,7557 8086,7448 8140,8457 6127,8565"/>
              </emma:interpretation>
            </emma:emma>
          </inkml:annotationXML>
          <inkml:trace contextRef="#ctx0" brushRef="#br0" timeOffset="62445.0333">5602 2837 863 0,'2'-21'357'0,"3"7"51"16,-1 9-209-16,-2 0-40 16,-4 7-54-16,7 9-27 15,-3 7-44-15,-2 17-21 16,-5 14-15-16,2 22 4 16,-5 9 5-16,-7 14 1 15,2-13-2-15,7 8-1 16,-1-19-1-16,4-5 1 15,1-20 0-15,4-6 1 0,-2-21 1 16,3-10-17-16,-1-11-21 16,7-17-62-16,4-9-24 15,0-16-340-15,2 3 61 16</inkml:trace>
          <inkml:trace contextRef="#ctx0" brushRef="#br0" timeOffset="62578.6757">5571 3590 862 0,'-3'3'326'0,"1"-1"36"0,4 6-220 16,6 0-20-16,-3 2-38 15,10-2 2-15,4-3-14 16,17 0-8-16,1-5-21 16,12-7-9-16,1-4-13 15,7-1-5-15,-9-4-7 16,-2 3-1-16,-12 3 0 0,-11 2-61 16,-12 5-44-16,-3-2-354 15,-8 2 43-15</inkml:trace>
          <inkml:trace contextRef="#ctx0" brushRef="#br0" timeOffset="62460.9924">5761 2959 537 0,'3'-10'349'0,"-3"4"-38"16,-1 4-120-16,1 4-60 16,0 3-83-16,-2-1-29 15,4 0-104-15,-1-1-243 16,4-1 53-16</inkml:trace>
          <inkml:trace contextRef="#ctx0" brushRef="#br0" timeOffset="63200.5907">6277 2949 1110 0,'0'-6'318'0,"-5"1"75"15,2 5-320-15,8 8-25 16,-10 2-29-16,3 14-6 16,5 7-6-16,-3 14 0 15,-3 10 0-15,8 4 0 16,-3-11-2-16,1 3 1 0,5-14-2 16,-2-14 4-16,-2-10-2 15,5 0 10-15,-2-13 5 16,-1-10 14-16,2-3 0 15,2-15 1-15,-2 2-7 16,-1-21-8-16,-4 0-13 16,-6-14-1-16,0 9-3 0,-6-10 0 15,1 20-2-15,-1 10-1 16,4 15-2-16,-3 14-3 16,-1 13-2-16,9 13-1 15,-1 3 1-15,4 14 0 16,7-1 3-16,9 3 1 15,-4-16 1-15,12-3 1 16,3-17 4-16,7-15 4 16,-3-16 2-16,10-9 3 15,-2-6-2-15,0-11-3 16,-5 6-3-16,-1 0 0 16,-12 9-2-16,-6 5 0 15,-10 15-1-15,-4 9-8 16,-6 14 0-16,-3 20-2 15,-5 12 0-15,1 18 3 16,-4 6 7-16,1 15 1 0,4-11 2 16,2 1 0-16,6-8-1 15,3 0 12-15,4-15-65 16,-1 4-405-16,-1-13 126 16</inkml:trace>
          <inkml:trace contextRef="#ctx0" brushRef="#br0" timeOffset="65541.1852">7164 2557 967 0,'-6'-5'295'16,"-3"2"79"-16,3 7-262 15,1 5-29-15,3 0-17 16,-1 17-23-16,3 5-15 16,5 14-15-16,3-1 2 15,4 7-10-15,4-16 8 0,8-7-9 16,2-23 10-16,13-20-6 15,0-16 11-15,10-16-10 16,-4-5 6-16,-5-1-11 16,-10 11 7-16,-9 9-14 15,-11 14 5-15,-10 14-16 16,-2 13 7-16,-8 15-14 16,0 6 13-16,2 18-6 15,-1-2 15-15,-1 10-5 16,11-7 12-16,9-6-5 15,2-20-30-15,17-18-382 16,11-22 120-16</inkml:trace>
          <inkml:trace contextRef="#ctx1" brushRef="#br0">7376 2704 0,'0'0'0,"0"0"15</inkml:trace>
        </inkml:traceGroup>
        <inkml:traceGroup>
          <inkml:annotationXML>
            <emma:emma xmlns:emma="http://www.w3.org/2003/04/emma" version="1.0">
              <emma:interpretation id="{EE2A0222-FD95-4C7E-8A4E-6C36F0A17A8A}" emma:medium="tactile" emma:mode="ink">
                <msink:context xmlns:msink="http://schemas.microsoft.com/ink/2010/main" type="inkWord" rotatedBoundingBox="9205,7711 11026,7613 11062,8284 9241,8382"/>
              </emma:interpretation>
              <emma:one-of disjunction-type="recognition" id="oneOf14">
                <emma:interpretation id="interp22" emma:lang="" emma:confidence="1">
                  <emma:literal/>
                </emma:interpretation>
              </emma:one-of>
            </emma:emma>
          </inkml:annotationXML>
          <inkml:trace contextRef="#ctx0" brushRef="#br0" timeOffset="67039.0263">9023 2789 1057 0,'-12'-13'285'15,"1"9"79"-15,-10 14-292 16,-5 6-42-16,-15 18-6 16,-6 10-13-16,-9 19-3 15,9 4 0-15,1 16 5 16,17-5 3-16,14 6 5 15,14-19-1-15,9-4 1 16,11-20-4-16,15-10-1 16,10-23-4-16,11-16 2 15,-1-13-1-15,11-13 0 0,-12-5-4 16,-6 1 1 0,-13 6-3-16,-9 0 32 0,-20 9 18 15,-14 3 21-15,-5 7 0 16,-17 0 1-16,-3 10-31 15,-7 15-19-15,7 2-22 16,-5 4-2-16,15 3-3 0,8 2 3 16,6-7-40-16,13-10-92 15,10 1-28 1,12-9-341-16,22-11 8 0</inkml:trace>
          <inkml:trace contextRef="#ctx0" brushRef="#br0" timeOffset="67410.7011">9569 2868 1085 0,'-3'-5'346'0,"-15"9"66"15,-8 2-310-15,-9 20-27 16,-12 8-37-16,-7 20-12 16,10 6-11-16,10 6 2 15,15-9 0-15,14-2-2 16,16-21-7-16,17-5 1 15,8-11-1-15,17-8 1 16,2-15 2-16,13-15 2 0,-6-9-2 16,3-10 1-16,-20-9-3 15,-3-4-3-15,-17 6 7 16,-11 1 28-16,-17 8 10 16,-11 4 1-16,-17 17 1 15,-11 8-8-15,-1 9-29 16,-7 8-11-16,8 7-1 15,8 3-2-15,11 1-1 0,9 4-35 16,10-1-30-16,14 1-57 16,9-6-22-16,16-8-29 15,7-7-31-15,18-8-239 16,-4-8 93 0</inkml:trace>
          <inkml:trace contextRef="#ctx0" brushRef="#br0" timeOffset="67773.1599">10103 2917 830 0,'13'-8'404'0,"-8"1"16"16,-10 10-200-16,-8 12-84 16,-10 8-61-16,-8 22-25 15,-4 9-33-15,2 12-3 16,11-9 0-16,15 1 1 16,17-15-4-16,16-13 1 15,10-13-2-15,17-13 6 16,5-13-1-16,14-19 6 15,-7-8-4 1,6-17 0-16,-17-1-6 0,-11-4 2 0,-17 6 12 31,-13 5 21-15,-19 13 1-16,-17 11-2 0,-11 10-4 0,-16 7-17 0,-5 12-22 16,-10 12-4-16,1 6-36 0,3 14-476 15,11-11 145 1</inkml:trace>
        </inkml:traceGroup>
        <inkml:traceGroup>
          <inkml:annotationXML>
            <emma:emma xmlns:emma="http://www.w3.org/2003/04/emma" version="1.0">
              <emma:interpretation id="{49896F07-45F1-4C23-8243-35DBDD7632B8}" emma:medium="tactile" emma:mode="ink">
                <msink:context xmlns:msink="http://schemas.microsoft.com/ink/2010/main" type="inkWord" rotatedBoundingBox="11367,7521 15085,7320 15125,8058 11406,8258"/>
              </emma:interpretation>
              <emma:one-of disjunction-type="recognition" id="oneOf15">
                <emma:interpretation id="interp23" emma:lang="" emma:confidence="1">
                  <emma:literal/>
                </emma:interpretation>
              </emma:one-of>
            </emma:emma>
          </inkml:annotationXML>
          <inkml:trace contextRef="#ctx0" brushRef="#br0" timeOffset="69283.7407">10860 3102 1172 0,'-14'-5'315'0,"4"2"106"0,5 4-338 16,5 6-14-16,5 4-25 15,10 5-10-15,-1 0-22 16,17 7-3-16,3-8-3 16,15-2 3-16,1-8-1 15,12-13-30-15,-4-7-36 16,-1-6 78-16,-10-3-459 0,-6-4 143 15</inkml:trace>
          <inkml:trace contextRef="#ctx0" brushRef="#br0" timeOffset="69328.1411">11642 2790 1078 0,'0'-13'331'0,"0"4"101"15,-3 5-310-15,-5 11-18 16,1 4-36-16,-1 10-21 16,-5 7-39-16,0 8-4 15,2-2-1-15,-4 1 2 16,4-4-3-16,5 0-2 16,9-5-35-16,-2-2-69 0,3-8 88 15,4-7-426-15,-3-13 106 16</inkml:trace>
          <inkml:trace contextRef="#ctx0" brushRef="#br0" timeOffset="69785.4428">11936 2651 521 0,'0'-18'492'0,"3"8"-96"15,-1 7 2-15,-4 3-257 16,0-2-45-16,1 10-12 16,-6 9-34-16,-6 5-15 15,2 9-17-15,-4 13-1 16,4-2-3-16,5 0-3 16,6-6-5-16,3 0 1 15,5-14-4-15,7-4 3 16,2-8 2-16,6-8 1 15,-2-7 0-15,7-3 2 16,-7 0-2-16,0 1-5 16,0 9-5-16,-3 6-3 0,-5 5-2 15,-3 11 0-15,-4 2 2 16,-4 5 0-16,-4-2 3 16,-3 3-1-16,-3-1 2 15,-7 0 1-15,-6-5 5 16,-5-2 9-16,-3-3 5 15,-10-3 7-15,2-8 0 16,-2-2-2-16,-1-3-9 16,1-11-18-16,8-17-42 0,5-11-97 15,10-8-55-15,19-18-299 16,13-2 1-16</inkml:trace>
          <inkml:trace contextRef="#ctx0" brushRef="#br0" timeOffset="70109.8035">11926 2751 707 0,'21'-19'318'0,"8"4"-4"16,-1 4-161-16,8 6-97 16,-4 3-32-16,12 11-10 15,0-6-6-15,1 5-25 16,2-6-300-16,10 2 92 16</inkml:trace>
          <inkml:trace contextRef="#ctx0" brushRef="#br0" timeOffset="70222.5539">12466 2628 1078 0,'-19'8'290'0,"-6"12"92"0,1 10-304 16,-7 18-3-1,0 2-10-15,1 13 8 0,4-6-13 16,9 0-5-16,13-12-18 16,13-4-11-16,8-15-19 15,9-12 3-15,6-14-3 16,13-21 5-16,4-11 0 15,9-15 2-15,-1-2-5 16,-8-8 1-16,-20 8-4 0,-10-1 2 16,-17 14-2-16,-12 4 5 15,-6 9 1-15,-8 10-4 16,-7 10-1-16,-6 6-2 16,6 12-6-16,0 8-2 15,8 1 3-15,6 5-42 16,10-3-48-16,7-8 162 15,11-7-543-15,22-1 186 16</inkml:trace>
          <inkml:trace contextRef="#ctx0" brushRef="#br0" timeOffset="70571.2154">12982 2643 1142 0,'-6'6'281'0,"-16"7"101"15,-4 8-330-15,-6 18-4 0,-5 7-6 16,-1 14 3-16,9-2-7 16,11 10-1-16,12-16-12 15,14-2-5-15,11-19-2 16,19-15 12-16,4-22 2 16,11-20 4-16,4-13 0 0,6-15-6 15,-14 1-14 1,-5-7-2-16,-13 11 8 0,-17 1 24 15,-17 12 5-15,-15 7 0 16,-9 14-5-16,-15 7-11 16,-4 8-27-16,-4 8-5 15,8 3-1-15,1 6-2 16,12 2-30-16,9 4-128 16,14-4-40-16,3 9-320 15,6-7-32-15</inkml:trace>
          <inkml:trace contextRef="#ctx0" brushRef="#br0" timeOffset="71315.9406">13477 2482 1128 0,'-7'-11'367'15,"4"-1"75"-15,1 11-325 16,4 1-28-16,0 3-46 16,1 5-25-16,2 0-16 0,3 7-2 15,-5-4-441-15,-8-9 153 16</inkml:trace>
          <inkml:trace contextRef="#ctx0" brushRef="#br0" timeOffset="71027.6665">13611 2717 1111 0,'4'-8'376'0,"-1"7"45"16,-2 9-309-16,-4 10-43 16,-5 7-44-16,-8 16-4 15,-4 1-5-15,3 5 0 16,0-5-4-16,6 1-3 15,4-16-3-15,7-7-40 16,0-14-36-16,4-14-180 16,1-13-183-16,-4-12-9 15,-6-4-198-15</inkml:trace>
          <inkml:trace contextRef="#ctx0" brushRef="#br0" timeOffset="72183.9539">13863 3131 1148 0,'-10'8'286'0,"15"2"100"15,14-2-330-15,19 0-9 16,9-6-8-16,21-2 4 15,3-7-8-15,15-1-4 16,-8-7-9-16,8 4-14 16,-11 0-43-16,2-7-386 15,-21 2 109-15</inkml:trace>
          <inkml:trace contextRef="#ctx0" brushRef="#br0" timeOffset="71890.1424">14023 2870 705 0,'-6'-12'472'15,"3"9"-64"-15,3 0-70 16,6 3-255-16,10 6-6 16,5 1-31-16,15 4-10 15,11 1-12-15,10-4-4 16,1-2-10-16,9-4-3 16,-7-5 0-16,-2-2-34 15,-16-2-38-15,-9 1-382 16,-14 6 81-16</inkml:trace>
        </inkml:traceGroup>
        <inkml:traceGroup>
          <inkml:annotationXML>
            <emma:emma xmlns:emma="http://www.w3.org/2003/04/emma" version="1.0">
              <emma:interpretation id="{78228D42-B079-49D6-8AB2-DF71688EC7FF}" emma:medium="tactile" emma:mode="ink">
                <msink:context xmlns:msink="http://schemas.microsoft.com/ink/2010/main" type="inkWord" rotatedBoundingBox="15680,7397 20155,7156 20197,7931 15722,8173"/>
              </emma:interpretation>
              <emma:one-of disjunction-type="recognition" id="oneOf16">
                <emma:interpretation id="interp24" emma:lang="" emma:confidence="0">
                  <emma:literal>+500:</emma:literal>
                </emma:interpretation>
                <emma:interpretation id="interp25" emma:lang="" emma:confidence="0">
                  <emma:literal>+ 5 00:</emma:literal>
                </emma:interpretation>
                <emma:interpretation id="interp26" emma:lang="" emma:confidence="0">
                  <emma:literal>+ 500:</emma:literal>
                </emma:interpretation>
                <emma:interpretation id="interp27" emma:lang="" emma:confidence="0">
                  <emma:literal>+506:</emma:literal>
                </emma:interpretation>
                <emma:interpretation id="interp28" emma:lang="" emma:confidence="0">
                  <emma:literal>+ 5 06:</emma:literal>
                </emma:interpretation>
              </emma:one-of>
            </emma:emma>
          </inkml:annotationXML>
          <inkml:trace contextRef="#ctx0" brushRef="#br0" timeOffset="75980.735">15269 2553 1129 0,'10'-27'322'15,"-2"9"102"-15,-2 3-304 16,-2 9-25-16,-3 9-24 15,-6 10-18-15,-3 15-27 16,-6 7-12-16,-11 14-10 16,-2 0 11-16,-1 14-12 15,4-11 9-15,6 1-11 16,10-10 9-16,8-3-10 16,6-16 12-16,9-2-11 15,1-13 11-15,13-7-11 16,2-9-15-16,5-7-75 0,-2-9-23 15,3-8-358-15,-11 1 45 16</inkml:trace>
          <inkml:trace contextRef="#ctx0" brushRef="#br0" timeOffset="76330.7968">15431 2758 1093 0,'-13'13'289'16,"-3"16"91"-16,-2 10-302 0,-11 18-16 15,-2 6-9-15,4 8-13 16,4-7-6-16,8-3-17 15,14-14-2-15,12-18-12 16,12-14-17-16,16-23 40 16,4-20-437-16,16-24 138 15</inkml:trace>
          <inkml:trace contextRef="#ctx0" brushRef="#br0" timeOffset="76490.3684">15876 2625 1006 0,'0'-24'310'0,"1"4"81"16,-1 7-251-16,-5 8-57 16,-8 4-10-16,-9 15-17 15,-6 12-21-15,-4 23-25 16,-1 3 0-16,1 13-9 16,14-4 10-16,5 9-12 0,11-18 12 15,12-7-9-15,10-14 10 16,4-16-6-16,8-20 13 15,6-15-5-15,-1-9 11 16,7-13-2-16,-7-3 9 16,-3-6-2-16,-11 6 13 15,-9-5-2-15,-12 11 4 0,-10 0-15 16,-8 8 0-16,-4 5-18 16,-1 15-2-16,-2-1-15 15,6 12 9-15,0 4-14 16,6 4-20-16,3 6-79 15,5 6-27-15,8-1-7 16,7 2-351-16,21-5 109 16</inkml:trace>
          <inkml:trace contextRef="#ctx0" brushRef="#br0" timeOffset="76874.825">16362 2529 697 0,'-1'-6'484'15,"-8"4"-84"-15,-10 13-70 16,-7 10-266-16,-8 14-14 16,-3 7-1-16,-2 8-3 0,11-1 7 15,10 4-14-15,15-9-5 16,11-5-20-16,8-15 0 16,18-6-8-16,5-15 10 15,15-12-8-15,-9-13 12 16,23-10-12-16,-12-10 8 15,0-4-13-15,-13 4 8 16,0 3-11-16,-26 5 19 16,-14 5 1-16,-15 11 10 0,-15-1-9 15,-10 7 10-15,-7 1-20 16,3 9-1-16,2 2-13 16,7 5 10-16,9 10-29 15,10 3-26-15,2 1-90 16,12 2-360-16,12 10 58 15</inkml:trace>
          <inkml:trace contextRef="#ctx0" brushRef="#br0" timeOffset="79680.2712">17024 2761 827 0,'-2'-6'363'15,"-1"-1"-1"-15,5 4-173 16,9 1-131-16,2 1-6 15,5-1-38-15,11-3 7 16,8 4-13-16,14-6 4 0,7-1-16 16,5-2-176-16,2 0-204 15,-2 4 4-15</inkml:trace>
          <inkml:trace contextRef="#ctx0" brushRef="#br0" timeOffset="79392.5218">17225 2490 971 0,'-6'-1'336'16,"2"7"33"-16,-1 9-256 16,2 11-43-16,-3 6-40 15,-2 17 11-15,0-4-11 0,-1 10-6 16,8-4-14-16,1 2 6 16,8-12-14-16,3-4 9 15,2-11-1-15,-1-7 1 16,-3-9-9-16,-5-8-10 15,-6-7-39-15,-1-10-34 16,-14-1-106-16,-4-7-223 16,0 1 18-16</inkml:trace>
          <inkml:trace contextRef="#ctx0" brushRef="#br0" timeOffset="79883.2541">17814 2369 1031 0,'-13'6'304'0,"2"10"80"16,-6 5-282-16,-5 18-30 15,-4-3-21-15,1 5 12 16,3-9-30-16,10-1 3 16,12-15-25-16,10 0 6 15,8-11-17-15,14-8 12 16,6-10-10-16,9-8 9 15,1 3-13-15,6 7 9 16,-12 2-12-16,-5 19 5 16,-12 8-12-16,-12 10 9 15,-13-1-9-15,-12 14 11 16,-4-4-7-16,-12 8 17 16,1-1-7-16,-10 5 25 15,-1-5-3-15,-4-2 24 16,8-8-9-16,-7-5 8 15,11-11-23-15,-6-8 3 0,5-10-32 16,-5-17-87-16,7-12 250 16,7-11-625-16,7-7 201 15</inkml:trace>
          <inkml:trace contextRef="#ctx0" brushRef="#br0" timeOffset="80144.5538">17778 2448 1119 0,'18'-8'245'0,"10"5"113"16,-1 1-340-16,15 2 5 16,-1-2-13-16,8 2 0 15,-7 4-34-15,11-6-329 16,-6-4 99-16</inkml:trace>
          <inkml:trace contextRef="#ctx0" brushRef="#br0" timeOffset="80377.9298">18401 2356 561 0,'5'0'435'16,"-10"3"-90"-16,-6 5-28 16,-2 7-254-16,-10 10 5 15,-5 10-30-15,-1 8 14 16,3 6-13-16,4 6 7 16,7-6-27-16,13 1 7 15,9-9-20-15,16-7 9 0,6-12-12 16,18-13 13-16,-2-18-9 15,20-13 13 1,-8-12-13-16,1-10 10 0,-11 3-15 16,-3-4 27-16,-25 3-1 15,-10-5 26-15,-11 9-3 16,-19 1 12-16,-10 9-26 16,-13 6-3-16,2 14-28 0,-2 6 6 15,5 5-16-15,7 9 10 16,12 5-15-16,4 6-49 15,5-3-45-15,9 10-36 16,10-5 194-16,13 4-531 16,-1-5 257-16</inkml:trace>
          <inkml:trace contextRef="#ctx0" brushRef="#br0" timeOffset="80783.7517">19124 2370 834 0,'-3'-5'432'0,"-8"0"-29"16,-12 12-136-16,-6 9-208 16,-18 18-1-16,-3 8-35 15,-2 14 11-15,8 0-13 16,11 8 8-16,17-9-17 15,15-2 8-15,9-12-19 16,16-9 14-16,10-16-6 16,16-14 18-16,1-15-11 0,5-16 14 31,0-4-15-31,-5-9 5 0,-13 2-17 0,-12-1 24 16,-10 10-7-16,-19-4 24 15,-10 9-14-15,-13 3 10 16,-3 5-26-16,-10 8 5 15,5 17-24-15,-4 8 12 16,7 6-12-16,9 9-4 16,7-2-46-16,10 1-70 15,10-6-40-15,16 4-337 16,7-5 38-16</inkml:trace>
          <inkml:trace contextRef="#ctx0" brushRef="#br0" timeOffset="81072.0254">19609 2610 912 0,'4'-1'362'16,"-6"1"10"-16,-3 11-179 0,-5 12-127 15,-7 9 5-15,-1 9-23 16,-2 11 8-16,7-9-29 15,4 3 0-15,7-12-22 0,7-7 9 16,5-10-9-16,6-19-29 16,2-13-49-16,8-14-356 15,-9-6 68-15</inkml:trace>
          <inkml:trace contextRef="#ctx0" brushRef="#br0" timeOffset="81354.4431">19525 2260 1168 0,'0'-7'372'0,"2"-1"88"16,-2 5-334-16,1 1-31 15,1 4-48-15,1 1-7 16,0 4-64-16,-3 3-434 16,-6-4 140-16</inkml:trace>
        </inkml:traceGroup>
      </inkml:traceGroup>
    </inkml:traceGroup>
    <inkml:traceGroup>
      <inkml:annotationXML>
        <emma:emma xmlns:emma="http://www.w3.org/2003/04/emma" version="1.0">
          <emma:interpretation id="{5586338E-E1B7-4728-8D99-2063F2DD7258}" emma:medium="tactile" emma:mode="ink">
            <msink:context xmlns:msink="http://schemas.microsoft.com/ink/2010/main" type="paragraph" rotatedBoundingBox="8394,8870 24621,7862 24715,9368 8487,10377" alignmentLevel="2"/>
          </emma:interpretation>
        </emma:emma>
      </inkml:annotationXML>
      <inkml:traceGroup>
        <inkml:annotationXML>
          <emma:emma xmlns:emma="http://www.w3.org/2003/04/emma" version="1.0">
            <emma:interpretation id="{A327C6A4-8EEF-417A-A67A-9BDD5F6DB798}" emma:medium="tactile" emma:mode="ink">
              <msink:context xmlns:msink="http://schemas.microsoft.com/ink/2010/main" type="inkBullet" rotatedBoundingBox="8471,10106 8733,10089 8749,10361 8487,10377"/>
            </emma:interpretation>
            <emma:one-of disjunction-type="recognition" id="oneOf17">
              <emma:interpretation id="interp29" emma:lang="" emma:confidence="0">
                <emma:literal>-</emma:literal>
              </emma:interpretation>
            </emma:one-of>
          </emma:emma>
        </inkml:annotationXML>
        <inkml:trace contextRef="#ctx1" brushRef="#br0" timeOffset="53808.1192">7908 5186 0,'0'0'0,"0"0"0,0 0 15,0 0-15,0 0 16,0 0 0,0 0-16,16 40 15,4-15 1,9 7-16,7 9 15,9-1 1,15 1-16,13-5 16</inkml:trace>
      </inkml:traceGroup>
      <inkml:traceGroup>
        <inkml:annotationXML>
          <emma:emma xmlns:emma="http://www.w3.org/2003/04/emma" version="1.0">
            <emma:interpretation id="{A328E518-03E2-4FC8-9380-5E3DE4C52CA1}" emma:medium="tactile" emma:mode="ink">
              <msink:context xmlns:msink="http://schemas.microsoft.com/ink/2010/main" type="line" rotatedBoundingBox="10401,8746 24621,7862 24710,9290 10490,10173"/>
            </emma:interpretation>
          </emma:emma>
        </inkml:annotationXML>
        <inkml:traceGroup>
          <inkml:annotationXML>
            <emma:emma xmlns:emma="http://www.w3.org/2003/04/emma" version="1.0">
              <emma:interpretation id="{23D9033E-6401-474C-82F4-1237F5E0E6A4}" emma:medium="tactile" emma:mode="ink">
                <msink:context xmlns:msink="http://schemas.microsoft.com/ink/2010/main" type="inkWord" rotatedBoundingBox="10421,9063 11459,8998 11496,9603 10459,9668"/>
              </emma:interpretation>
              <emma:one-of disjunction-type="recognition" id="oneOf18">
                <emma:interpretation id="interp30" emma:lang="" emma:confidence="1">
                  <emma:literal/>
                </emma:interpretation>
              </emma:one-of>
            </emma:emma>
          </inkml:annotationXML>
          <inkml:trace contextRef="#ctx0" brushRef="#br0" timeOffset="89148.1125">9886 4299 995 0,'-13'-2'303'0,"8"0"55"16,6 6-288-16,6 4-8 16,3-2-33-16,9 1 12 15,7-1-8-15,16-6 9 16,7 4-23-16,16-3 1 15,5-1-19-15,4 2 10 16,-11-1-11-16,1 1-50 0,-21-2-167 16,-7 2-177-16,-12-2-53 15</inkml:trace>
          <inkml:trace contextRef="#ctx0" brushRef="#br0" timeOffset="89453.2968">10056 4487 1116 0,'-19'0'300'0,"4"0"99"16,8 0-332-16,7 0-6 16,10 1-35-16,14 1-3 15,11 0-25-15,18-4 8 16,7 0-9 0,16 2-5-16,-4-4-37 0,2-3-117 15,-10 1-241-15,0-11 10 16</inkml:trace>
          <inkml:trace contextRef="#ctx0" brushRef="#br0" timeOffset="89594.917">10654 4146 778 0,'-9'-21'345'16,"4"5"5"-16,7 5-159 15,4 7-130-15,10 8-12 0,0 5-36 16,9 8-1-16,-1 2-16 15,10 9 10-15,-5-6-10 16,7 1 11-16,-8 3-11 16,1 2 8-16,-13-6-6 15,-6 4 27-15,-10 5-6 16,-12 3 24-16,-10-2-2 0,-17 14 11 16,-2-2-25-16,-12 3 5 15,9-7-23 1,0 1 6-16,15-20-73 15,13 6-351-15,12-4 99 16</inkml:trace>
        </inkml:traceGroup>
        <inkml:traceGroup>
          <inkml:annotationXML>
            <emma:emma xmlns:emma="http://www.w3.org/2003/04/emma" version="1.0">
              <emma:interpretation id="{AD0A2DBF-14F1-4B82-BB31-01C346C5EE85}" emma:medium="tactile" emma:mode="ink">
                <msink:context xmlns:msink="http://schemas.microsoft.com/ink/2010/main" type="inkWord" rotatedBoundingBox="12023,8959 13574,8863 13603,9333 12052,9430"/>
              </emma:interpretation>
              <emma:one-of disjunction-type="recognition" id="oneOf19">
                <emma:interpretation id="interp31" emma:lang="" emma:confidence="1">
                  <emma:literal/>
                </emma:interpretation>
              </emma:one-of>
            </emma:emma>
          </inkml:annotationXML>
          <inkml:trace contextRef="#ctx0" brushRef="#br0" timeOffset="90244.4929">11464 4083 1103 0,'8'-15'277'0,"7"1"98"16,6 4-329-16,8 2 0 16,2 5-24-16,4 6 4 15,-10 3-19-15,4 7 7 16,-15-1-16-16,-5 7 8 15,-9 2-12-15,-2 13 12 16,-11-3-7-16,-7 8 15 16,-1-8 0-16,-3 5 26 0,-8-9-6 15,4 1 17-15,5-1-14 16,6 3 3 0,4-9-27-16,11 5 3 0,7-5-18 15,13 0 10-15,3-5-10 16,16-6-29-16,2-14-43 15,21-15 68-15,6-12-434 16,12-14 131-16</inkml:trace>
          <inkml:trace contextRef="#ctx0" brushRef="#br0" timeOffset="90626.9815">12173 4138 874 0,'-7'-13'423'0,"-12"7"-11"15,-6 7-200-15,-10 12-132 16,1 8-55-16,-9 12 0 15,9 4-24-15,4 10 14 16,15-3-10-16,8 8 9 16,17-10-13-16,15-6 9 15,7-14-9-15,18-13 11 16,9-22-8-16,7-18 11 16,-6-5-11-1,2-14 10 1,-15-1-14-16,-8-2 11 0,-18 9-7 0,-10-3 42 15,-14 15-5-15,-15 4 15 16,-8 12-13-16,-14 3 7 0,-3 6-43 16,-4 9 5-16,5 5-15 15,2 4 9-15,14 7-9 16,10 3-54-16,14 0-47 16,16-2-42-16,14-4-21 15,22-9-315-15,14-6 110 16</inkml:trace>
          <inkml:trace contextRef="#ctx0" brushRef="#br0" timeOffset="90874.0889">12654 4008 908 0,'7'-6'366'15,"-12"8"16"-15,-8 9-205 16,-6 3-122-16,-11 19-3 16,3 1-34-16,-1 11 12 15,10-1-13-15,9 13 12 16,13-15-20-16,16 4 9 15,6-14-16-15,18-11 15 16,6-18-11-16,21-16 12 16,-4-14-11-16,6-12 11 15,-15-3-16-15,-4-5 12 16,-28 6 6-16,-12 1 47 16,-12 2 3-16,-15 4 16 15,-13 8-12-15,-16 2-6 0,-5 9-50 16,-16 7-1-1,4 7-19-15,2 9 12 0,15 6-23 16,10 7-113-16,19 7-391 16,11 4 79-16</inkml:trace>
        </inkml:traceGroup>
        <inkml:traceGroup>
          <inkml:annotationXML>
            <emma:emma xmlns:emma="http://www.w3.org/2003/04/emma" version="1.0">
              <emma:interpretation id="{3EFA821D-42F0-489D-ABD6-C6089B132D90}" emma:medium="tactile" emma:mode="ink">
                <msink:context xmlns:msink="http://schemas.microsoft.com/ink/2010/main" type="inkWord" rotatedBoundingBox="14236,9077 15043,9027 15064,9365 14257,9415"/>
              </emma:interpretation>
              <emma:one-of disjunction-type="recognition" id="oneOf20">
                <emma:interpretation id="interp32" emma:lang="" emma:confidence="1">
                  <emma:literal/>
                </emma:interpretation>
              </emma:one-of>
            </emma:emma>
          </inkml:annotationXML>
          <inkml:trace contextRef="#ctx0" brushRef="#br0" timeOffset="91796.7962">13730 4190 1018 0,'-10'-8'318'0,"-1"-2"93"16,7 4-266-16,4-1-23 16,5 4-19-16,11 1-28 15,15 1-28-15,21 1-28 16,8 3-5-16,25-5-14 16,4 4 10-16,11-2-11 15,-12-2 10-15,1-1-9 16,-22 3-16-16,-14 0-86 15,-25 0 395-15,-12 8-755 16,-24 5 304-16</inkml:trace>
          <inkml:trace contextRef="#ctx0" brushRef="#br0" timeOffset="92110.5673">13705 4467 825 0,'-11'15'373'0,"13"-12"-9"0,14 0-165 15,15-1-146-15,24-4-22 16,11-1-2 0,35-3-13-16,-2-6 2 0,13-2-16 15,-5-1 189-15,3-12-575 16,-30 4 251-16</inkml:trace>
        </inkml:traceGroup>
        <inkml:traceGroup>
          <inkml:annotationXML>
            <emma:emma xmlns:emma="http://www.w3.org/2003/04/emma" version="1.0">
              <emma:interpretation id="{7E49C5C9-BDEC-4443-B383-0EF604DEF874}" emma:medium="tactile" emma:mode="ink">
                <msink:context xmlns:msink="http://schemas.microsoft.com/ink/2010/main" type="inkWord" rotatedBoundingBox="15645,8532 18281,8368 18326,9091 15690,9255"/>
              </emma:interpretation>
              <emma:one-of disjunction-type="recognition" id="oneOf21">
                <emma:interpretation id="interp33" emma:lang="" emma:confidence="1">
                  <emma:literal/>
                </emma:interpretation>
              </emma:one-of>
            </emma:emma>
          </inkml:annotationXML>
          <inkml:trace contextRef="#ctx0" brushRef="#br0" timeOffset="98941.1335">17616 3541 944 0,'-13'-31'431'0,"2"5"39"16,7 12-215-16,4 4-91 15,0 7-48-15,0 3-26 16,5 0-56-16,-2 5-26 16,4 1 0-16,3 7-54 15,-1 0-91-15,-12 3-367 16,-2-4 57-16</inkml:trace>
          <inkml:trace contextRef="#ctx0" brushRef="#br0" timeOffset="96658.6308">15108 4023 1148 0,'9'-24'290'0,"8"-1"112"16,8 4-327-16,7 2-13 16,5 9-4-16,4-1-24 15,-5 6-11-15,-1 2-14 16,-4 9 2-16,-10 2-15 16,-9 10 10-16,-12 6-8 0,-10 9 10 15,-14 4-6-15,-7 2 11 16,-7 2-8-16,4-6 9 15,0 1-9-15,8-9 8 16,8 4-12-16,12-5 8 16,11-1-10-16,11-8 9 15,17-4-46-15,9-8-37 16,23-14-364-16,-1-11 69 0</inkml:trace>
          <inkml:trace contextRef="#ctx0" brushRef="#br0" timeOffset="97017.7899">15944 3898 1304 0,'-28'3'301'0,"-14"10"115"15,0 7-375-15,-8 14-7 16,6 2 9-16,0 9-6 16,16-6 7-16,11 5-13 15,17-10-4-15,6 0-21 16,12-13 5-16,14-7-10 15,6-14 12-15,17-13-9 16,-2-4 10-16,6-9-10 16,-9-5 9-16,-11-6-13 15,-16 11 21-15,-10-7 13 16,-15 7 18-16,-6 4-6 0,-10 5 11 16,-13-1-22-16,-3 9-14 15,-5 1-19-15,2 3 7 16,1 8-13-16,7 3 10 15,8 6-15-15,11 2-15 16,7 3-86-16,6-8-25 16,15 8-55-16,6-4-22 15,19-4-285-15,4-1 121 0</inkml:trace>
          <inkml:trace contextRef="#ctx0" brushRef="#br0" timeOffset="97384.4438">16369 3892 910 0,'14'-15'322'0,"-4"-3"67"16,-5 12-224-16,-8-1-52 16,-9 12-20-16,-12 11-25 15,-7 7-26-15,-11 8-22 16,1 8 2-16,1 9-8 16,12-5 7-16,12 7-10 15,14-8 6-15,14-3-11 16,12-15 6-16,13-3-9 15,9-16 13-15,4-11-10 16,0-11 11-16,1-7-11 0,-12-7 14 16,-5-6 3-16,-10 5 17 15,-9-6 22-15,-12 4 16 16,-10 3-17-16,-12 7-6 16,-9-3-19-16,1 5-21 15,-6 3-19-15,4 4 10 16,0 7-10-16,9 12-9 0,-2 5-83 15,6 9-29-15,4-2-77 16,6 4-247-16,7 9-68 16,1-5-50-16</inkml:trace>
          <inkml:trace contextRef="#ctx0" brushRef="#br0" timeOffset="98110.9348">17069 3867 462 0,'-3'-13'446'15,"3"-1"-87"-15,0-4 18 16,-3 5-209-16,-7-2-14 15,-4 4-19-15,-11 9-24 16,-1 6-32-16,-13 7-32 16,0 7-22-16,-6 13-21 15,6-1 4-15,-1 13-13 16,14-6 11-16,6 5-12 0,12-10 11 16,6 6-13-16,10-12 12 15,14 0-8 1,7-10 13-16,18-6 3 0,1-14 3 15,9-7-9-15,-6-10 9 16,-1-3-12-16,-19-7-1 16,-2 0-1-16,-13 0 8 15,-6 0 2-15,-10 5 13 16,-5-1-9-16,-6 4 7 16,-7 7-10-16,-3 3-2 0,-7 0-15 15,7 15 9-15,-8 4-41 16,8 4-51-16,4 11-421 15,3 0 88-15</inkml:trace>
          <inkml:trace contextRef="#ctx0" brushRef="#br0" timeOffset="98911.215">17639 3781 1189 0,'3'-18'367'0,"-3"4"75"16,0 12-335-16,-10 12-38 16,-4 5-30-16,-9 17-27 0,0 4-2 15,-3 9-11-15,7 1 12 16,6-3-11-16,10-10 7 16,7-1-9-16,9-7 10 15,7-11-8-15,7-4 12 16,6-5-7-16,-1-9 8 15,4-9-27-15,-5-3-30 16,-10-5 140-16,-8-10-553 0,-3-11 196 16</inkml:trace>
        </inkml:traceGroup>
        <inkml:traceGroup>
          <inkml:annotationXML>
            <emma:emma xmlns:emma="http://www.w3.org/2003/04/emma" version="1.0">
              <emma:interpretation id="{7C3A894E-5D36-42CA-9BF5-379BAAB1018F}" emma:medium="tactile" emma:mode="ink">
                <msink:context xmlns:msink="http://schemas.microsoft.com/ink/2010/main" type="inkWord" rotatedBoundingBox="18831,8576 19758,8518 19790,9025 18863,9083"/>
              </emma:interpretation>
              <emma:one-of disjunction-type="recognition" id="oneOf22">
                <emma:interpretation id="interp34" emma:lang="" emma:confidence="1">
                  <emma:literal/>
                </emma:interpretation>
              </emma:one-of>
            </emma:emma>
          </inkml:annotationXML>
          <inkml:trace contextRef="#ctx0" brushRef="#br0" timeOffset="100090.354">18946 3616 885 0,'21'-3'293'0,"8"3"47"16,-3 3-232-16,5 3-53 15,-2 6-18-15,-1 1-11 16,-2 1-4-16,-4 2-11 15,0 4 8-15,-6-2-6 16,-8 1 11-16,-7 2 1 16,-2 2 15-16,-7 3-7 0,-10 3 7 15,-8 7-17-15,-5 1-2 16,-6 2-14-16,-7-3 4 16,-3 3-5-16,6-5-17 15,6 5-397-15,7-5 127 16</inkml:trace>
          <inkml:trace contextRef="#ctx0" brushRef="#br0" timeOffset="100083.3744">18300 4021 913 0,'-8'7'292'15,"15"-4"67"-15,11 0-235 16,19-1-52-16,7-5-10 15,25-5-21-15,8-9-17 16,17 0-17-16,-7-3 4 16,12 1-10-16,-22-1-9 0,-6 1 77 15,-24 9-448-15,-23-8 160 16</inkml:trace>
          <inkml:trace contextRef="#ctx0" brushRef="#br0" timeOffset="100074.4009">18425 3754 874 0,'4'1'316'0,"9"4"38"15,1 2-215 1,10-4-59-16,7 2-17 0,21 0-12 16,5-9-8-16,16-2-15 15,-3-2-6-15,3-5-15 16,-17 0 1-16,-5 0-24 16,-19 3-21-16,-8-3-362 15,-20 3 95-15</inkml:trace>
        </inkml:traceGroup>
        <inkml:traceGroup>
          <inkml:annotationXML>
            <emma:emma xmlns:emma="http://www.w3.org/2003/04/emma" version="1.0">
              <emma:interpretation id="{2FCDDD62-6617-4DE0-82B7-A1262875657B}" emma:medium="tactile" emma:mode="ink">
                <msink:context xmlns:msink="http://schemas.microsoft.com/ink/2010/main" type="inkWord" rotatedBoundingBox="20808,8099 24621,7862 24710,9290 20896,9527"/>
              </emma:interpretation>
              <emma:one-of disjunction-type="recognition" id="oneOf23">
                <emma:interpretation id="interp35" emma:lang="" emma:confidence="1">
                  <emma:literal/>
                </emma:interpretation>
              </emma:one-of>
            </emma:emma>
          </inkml:annotationXML>
          <inkml:trace contextRef="#ctx0" brushRef="#br0" timeOffset="102682.6543">20933 3879 1056 0,'-8'11'284'16,"9"-6"80"-16,12 3-285 15,7-5-39-15,20 0-7 16,6-6 7-16,15-7-13 16,4 2-2-16,13-1-14 15,-13-1 4-15,3 5-62 16,-11 5-343-16,-15-21 100 15</inkml:trace>
          <inkml:trace contextRef="#ctx0" brushRef="#br0" timeOffset="102675.6645">20946 3689 1042 0,'6'1'269'0,"14"1"81"15,4-4-288-15,20-1-29 0,3-2-7 16,16-1-9-16,-1-5 1 15,9 1-14-15,-11 0 3 16,3-1-33-16,-14 6 123 16,-12 0-465-16,-15 2 169 15</inkml:trace>
          <inkml:trace contextRef="#ctx0" brushRef="#br0" timeOffset="103942.4766">21804 3976 1047 0,'-8'5'263'16,"0"0"91"-16,8 0-297 15,9-9 4-15,8-4-4 16,10-23 0-16,14-11-7 16,17-32-7-16,12-6-24 0,14-24-8 15,-3 13-7 1,2-6 1-16,-18 24-2 0,-10 13-1 16,-19 26 0-16,-12 11-3 15,-14 17 0-15,-7 12 2 16,-6 4 0-16,-12 16-1 15,1 5 3-15,-7 22 0 16,-2 1-2-16,-3 12 0 16,8-7 1-16,0 1-1 15,7-13 1-15,4-8-2 16,9-15-18-16,9-11-48 16,10-16-13-16,12-17-332 15,7-9 59-15</inkml:trace>
          <inkml:trace contextRef="#ctx0" brushRef="#br0" timeOffset="104313.4827">22816 3304 546 0,'-2'-1'379'0,"1"-6"-48"16,-7 11-73-16,-2 4-151 15,-8 6-35-15,2 7-37 16,-8 17-9-16,2-1-10 15,-5 12 4-15,6-1 0 16,0 7 3-16,11-3-2 0,3-3-2 16,11-10-5-1,9-10-1-15,9-13-2 0,12-17 11 16,7-15 5-16,14-20 7 16,-1-6 1-16,4-17 3 15,-8 4-9-15,-4-5-1 16,-15 13-3-16,-10-2 9 15,-15 20-4-15,-11-3 1 16,-9 17-8-16,-9 1-7 16,-3 9-14-16,-8 3-3 15,5 15-7-15,0 3-55 16,7 5-38-16,6 2 2 16,15-2-356-16,7 2 82 15</inkml:trace>
          <inkml:trace contextRef="#ctx0" brushRef="#br0" timeOffset="107305.843">23593 3171 996 0,'-23'-14'274'0,"-6"6"84"15,1 4-286-15,-2 6-13 16,0 5-19-16,-2 9-5 16,4 2-14-16,2 8-1 15,9-4-6-15,5 6-2 16,9-7-5-16,8-3 1 16,5-10-3-16,12 2 4 15,3-15 2-15,5-7 6 0,3-2 0 16,7-10 2-16,-5-11-3 15,-5 1 5-15,-9-1 2 16,-8-7 12-16,-14 7 3 16,-14 10 5-16,-6 7-9 15,-13 8-6-15,-2 8-15 16,-6 15-4-16,3 4-6 16,-3 10-1-16,11 6-1 15,5-3-1-15,13 1-1 16,7 2-59-16,16-7-35 0,11-9 0 15,16 6-356-15,12-12 84 16</inkml:trace>
          <inkml:trace contextRef="#ctx0" brushRef="#br0" timeOffset="106932.6021">24000 3251 898 0,'3'-8'302'0,"-9"9"51"15,-2 4-242-15,-5 8-39 16,-7 3-32-16,-7 12-9 15,-3 1-16-15,-5 13 0 16,-4-3 1-16,-3 12 3 16,0-11-3-16,-4 6 0 0,9-9-4 15,4-1 0-15,7-14-3 16,9 3-1-16,7-16 1 16,2-1 0-16,1-4-3 15,7-8-32-15,0-4-27 16,3-9-341-16,2-3 73 15</inkml:trace>
          <inkml:trace contextRef="#ctx0" brushRef="#br0" timeOffset="107982.8394">23989 3496 459 0,'8'14'108'0,"-3"-1"42"15,9-3-133-15,-4-2 64 16,-5-1 31-16,1-2 38 16,-2 3 8-16,-6 3 19 0,-5 4-59 15,-2 4-22-15,-3 2-33 16,-2-1 5-16,-4-2-12 15,5-4 5-15,5-6-6 16,-2-1 8-16,7-4-6 16,1 0 2-16,2-1-14 15,-5-2-7-15,5 1-16 0,2-2-11 16,1 1-11-16,2-3 0 16,2 1-1-16,-3-5 3 15,0 4 1-15,1-3 1 16,-1-1 0-16,0 1 0 15,1 1 0-15,-4-3 0 16,-1 0-1-16,-8-4 0 16,-2-1 0-16,4 2-2 15,-4 0-1-15,0 3 0 16,7 3-1-16,3 3 0 16,-6 4 1-16,-1 3 0 15,2-1 0-15,-6 3 0 16,0-1 2-16,-6 2 0 15,4-1-1-15,-8 3 1 16,0 1 1-16,-3 4-2 16,6 2 1-16,-5 6-1 0,7 0-1 15,5 6 0 1,6 0 0-16,3 2-2 0,9-8 1 16,7-2 0-16,4-6-1 15,10-3 0-15,1-7 0 16,8-5 1-16,-4-9 1 15,11-9 2-15,-7-10 2 16,3-7 4-16,-7-3 1 16,-4 1 10-16,-10 6 7 15,-9-1 17-15,-10 9 3 0,-6 3 5 16,-9 6-9-16,-11 1-5 16,2 6-17-16,-10 3-7 15,3 4-8-15,0 3-3 16,5 5-1-16,0 7-32 15,5 4-52-15,3 4-434 16,-4-5 97-16</inkml:trace>
          <inkml:trace contextRef="#ctx0" brushRef="#br0" timeOffset="148562.6939">20805 3165 938 0,'0'-16'326'15,"-5"12"61"-15,0 6-254 16,-5 8-42-16,1 11-29 16,-8 8-28-16,-1 4-16 15,-4 17-9-15,-1-5 7 16,-3 6-5-16,2-6 11 16,3-4-4-16,6-14 10 15,5-7-7-15,4-12 8 16,6-5 1-16,3-10 8 0,-3-10-12 15,0-5 7-15,-5-13-12 16,2 1-4-16,-5-8-13 16,1 6 7-16,-4 2-13 15,11 13 9-15,-8 1-13 16,6 14 7-16,6 4-20 16,-4 7 10-16,8 10-11 15,5 7 12-15,3 6-8 16,5 4 20-16,8 6-10 15,-5-9 12-15,6-2-11 16,-8-7 10-16,-1-7-10 16,-8-8 13-16,-3-2-9 15,-3-5 12-15,-6-4-4 16,-2-4 12-16,-6-3-9 0,-1-5 11 16,-7-4-13-16,-1-1 5 15,-5-1-12-15,-2 4 8 16,-1-4-12-16,3 9 11 15,2 2-11-15,9 5 10 16,5-2-15-16,7 7 10 16,14 5-13-16,7-4 9 15,12 7-10-15,6 1 13 16,17 6-5-16,-6-4-37 16,6 11-210-16,-15 4-212 0,-17 6-45 15</inkml:trace>
          <inkml:trace contextRef="#ctx0" brushRef="#br0" timeOffset="150062.4637">20427 4390 654 0,'-18'3'362'0,"3"-6"-20"0,11 1-141 15,0 4-84-15,11-1-58 16,6 2-28-16,5 2-13 16,14-3-20-16,4-7 10 15,14-6-9-15,2-7 11 0,8-10-25 16,-7 2-5-1,3-8-46-15,-17 3-75 0,-2-3-206 16,-11 4 8-16,-7-5 37 16,-11 5 128-16,-4 0 236 15,-8 11 236-15,-10 0 50 16,-2 7-8-16,-6 9-75 16,0 5-147-16,-4 6-39 15,3 10-34-15,-5 9-22 16,4 6-8-16,1 7-17 15,6-3 9-15,5 4-11 16,11-4 9-16,9-1-13 16,3-7 10-16,9 0-9 15,1-11 12-15,6-8-11 16,1-10 13-16,7-8-8 16,-4-7 10-16,-2-3-9 0,-6 5 8 15,-8 2-7-15,-9 5 8 16,-2 1 4-16,-9 1 18 15,-10 3-3-15,-3 1 9 16,-9 3-7-16,-3 4-5 16,0 6-12-16,4-1 3 15,5 5-10-15,8-4 7 16,6 0-12-16,9-7 2 0,9-3-8 16,9-9 8-16,19-10-8 15,6-10 12-15,10-3-6 16,-3-1 8-16,-3 4-12 15,-19 15 8-15,-7 14-16 16,-18 12 11-16,-7 19-10 16,-7 11 11-16,-9 12-7 15,2-3 18-15,7 4 103 16,-2-21-556-16</inkml:trace>
          <inkml:trace contextRef="#ctx0" brushRef="#br0" timeOffset="149958.0809">20553 4065 713 0,'0'-19'353'15,"-9"1"4"-15,5 6-125 16,-2 6-96-16,3 3-14 0,-1 1-21 16,1 10-25-16,-8 7-24 15,-2 11-28-15,-5 8-11 16,-1 13-14-16,-1 3 8 16,-1 4-9-16,8-11 11 15,3-7-12-15,2-15 12 0,5-9-9 16,6-16 9-16,4-12-37 15,4-8-17-15,7-15-52 16,6-7-7-16,-3-7-66 16,-5-1 1-16,-1 3 25 15,-7 12 68-15,-3 9 42 16,-2 13 84-16,-4 7 58 16,-1 3 13-16,2 12-22 15,-5-2-29-15,5 12-23 16,0 5-22-16,0 10-20 15,0 1 5-15,8 15-9 16,-3-4 7-16,11 3-10 16,-3-4 9-16,7-2-8 15,-9-12 11-15,5-4-11 16,-8-5 3-16,1-7-39 16,-8-4-13-16,-2-1-72 15,-11-1-127-15,-6-3-129 16,-6 1-32-16</inkml:trace>
          <inkml:trace contextRef="#ctx0" brushRef="#br0" timeOffset="101012.1555">20328 3674 1115 0,'6'-16'309'16,"-2"11"88"-16,-3 7-312 15,-4 11-31-15,-5 11-18 16,0 13-6-16,-5 12-17 16,1-2 4-16,6 2-13 15,8-7 8-15,7-10-13 16,6-11 10-16,8-6-7 15,6-8 11-15,11-17-9 16,7-13 13-16,5-19-84 16,3-8-352-16,-6-20 93 0</inkml:trace>
          <inkml:trace contextRef="#ctx0" brushRef="#br0" timeOffset="101328.3112">20438 3301 1240 0,'-1'-11'372'16,"-6"4"74"-16,9 9-345 16,1 3-48-16,0 0-25 0,0 0-26 15,4 6 4-15,1 5-60 16,-1 0-31-16,9 9-366 16,-3-3 58-16</inkml:trace>
          <inkml:trace contextRef="#ctx1" brushRef="#br0" timeOffset="26427.8405">23961 3755 0,'0'0'16,"-61"36"-16</inkml:trace>
        </inkml:traceGroup>
      </inkml:traceGroup>
    </inkml:traceGroup>
    <inkml:traceGroup>
      <inkml:annotationXML>
        <emma:emma xmlns:emma="http://www.w3.org/2003/04/emma" version="1.0">
          <emma:interpretation id="{5D0F4444-71A8-4D39-B18B-A5EF36471C20}" emma:medium="tactile" emma:mode="ink">
            <msink:context xmlns:msink="http://schemas.microsoft.com/ink/2010/main" type="paragraph" rotatedBoundingBox="11291,10261 31993,8957 32156,11546 11454,12849" alignmentLevel="3"/>
          </emma:interpretation>
        </emma:emma>
      </inkml:annotationXML>
      <inkml:traceGroup>
        <inkml:annotationXML>
          <emma:emma xmlns:emma="http://www.w3.org/2003/04/emma" version="1.0">
            <emma:interpretation id="{115B306D-BD38-44A2-9EC9-B296E71FDB65}" emma:medium="tactile" emma:mode="ink">
              <msink:context xmlns:msink="http://schemas.microsoft.com/ink/2010/main" type="inkBullet" rotatedBoundingBox="11311,10584 11946,10544 11964,10832 11329,10872"/>
            </emma:interpretation>
            <emma:one-of disjunction-type="recognition" id="oneOf24">
              <emma:interpretation id="interp36" emma:lang="" emma:confidence="0">
                <emma:literal>-</emma:literal>
              </emma:interpretation>
            </emma:one-of>
          </emma:emma>
        </inkml:annotationXML>
        <inkml:trace contextRef="#ctx0" brushRef="#br0" timeOffset="118866.3387">10752 5718 957 0,'3'8'321'0,"4"-6"44"16,7-1-203-16,6-1-99 0,12-3 16 16,5-3-13-16,9-6 2 15,2-1-37-15,12-3 2 16,-9-2-28-16,9 4 6 16,-5 7-14-16,-5 1 11 15,-11 7-12-15,-6 7-20 16,-21 2-55-16,-8 3-79 15,-9 5-277-15,-11-2 16 16</inkml:trace>
        <inkml:trace contextRef="#ctx0" brushRef="#br0" timeOffset="119195.537">10797 5924 1076 0,'-8'-2'288'0,"8"4"84"15,5-5-314-15,11 3 0 16,9 3-29-16,12 2 12 0,3-2-16 16,14 5 6-1,-1-13-20-15,14-6 5 0,-5-5-17 16,6-5 6-16,-13 1-34 16,0 2 136-16,-16-1-511 15,-10-12 190-15</inkml:trace>
      </inkml:traceGroup>
      <inkml:traceGroup>
        <inkml:annotationXML>
          <emma:emma xmlns:emma="http://www.w3.org/2003/04/emma" version="1.0">
            <emma:interpretation id="{833A9E99-CC40-4F08-AB29-4536DDABC2D3}" emma:medium="tactile" emma:mode="ink">
              <msink:context xmlns:msink="http://schemas.microsoft.com/ink/2010/main" type="line" rotatedBoundingBox="12006,10216 31993,8957 32156,11546 12169,12804"/>
            </emma:interpretation>
          </emma:emma>
        </inkml:annotationXML>
        <inkml:traceGroup>
          <inkml:annotationXML>
            <emma:emma xmlns:emma="http://www.w3.org/2003/04/emma" version="1.0">
              <emma:interpretation id="{FC822B02-3C72-4A73-B1E7-66DCE97C94AB}" emma:medium="tactile" emma:mode="ink">
                <msink:context xmlns:msink="http://schemas.microsoft.com/ink/2010/main" type="inkWord" rotatedBoundingBox="12014,10341 12447,10314 12491,11015 12059,11043"/>
              </emma:interpretation>
              <emma:one-of disjunction-type="recognition" id="oneOf25">
                <emma:interpretation id="interp37" emma:lang="" emma:confidence="1">
                  <emma:literal/>
                </emma:interpretation>
              </emma:one-of>
            </emma:emma>
          </inkml:annotationXML>
          <inkml:trace contextRef="#ctx0" brushRef="#br0" timeOffset="119541.9278">11490 5428 1058 0,'0'-4'303'15,"3"3"77"-15,8-1-272 16,6 0-57-16,7-1 7 16,4 2-28-16,9-1 2 15,2 5-24-15,1 4 8 16,-1-1-18-16,5 9 9 0,-8 1-12 15,-4 5 10-15,-6 0-10 16,-8 4 9-16,-8-6-8 16,-12 15 15-16,-9-5-7 15,-12 15 17-15,-5 0-2 16,-12 16 25-16,1-10-13 16,-6 10 12-16,2-6-17 15,-2-1 3-15,8-11-27 16,1-3 2-16,10-11-64 0,13-4-394 15,3-8 109-15</inkml:trace>
        </inkml:traceGroup>
        <inkml:traceGroup>
          <inkml:annotationXML>
            <emma:emma xmlns:emma="http://www.w3.org/2003/04/emma" version="1.0">
              <emma:interpretation id="{9FC4F21B-F140-478B-83A2-CEB9C9621B11}" emma:medium="tactile" emma:mode="ink">
                <msink:context xmlns:msink="http://schemas.microsoft.com/ink/2010/main" type="inkWord" rotatedBoundingBox="13321,10146 15441,10013 15538,11547 13418,11681"/>
              </emma:interpretation>
              <emma:one-of disjunction-type="recognition" id="oneOf26">
                <emma:interpretation id="interp38" emma:lang="" emma:confidence="0">
                  <emma:literal>Alan</emma:literal>
                </emma:interpretation>
                <emma:interpretation id="interp39" emma:lang="" emma:confidence="0">
                  <emma:literal>Am</emma:literal>
                </emma:interpretation>
                <emma:interpretation id="interp40" emma:lang="" emma:confidence="0">
                  <emma:literal>Ales</emma:literal>
                </emma:interpretation>
                <emma:interpretation id="interp41" emma:lang="" emma:confidence="0">
                  <emma:literal>Abi</emma:literal>
                </emma:interpretation>
                <emma:interpretation id="interp42" emma:lang="" emma:confidence="0">
                  <emma:literal>AUG</emma:literal>
                </emma:interpretation>
              </emma:one-of>
            </emma:emma>
          </inkml:annotationXML>
          <inkml:trace contextRef="#ctx0" brushRef="#br0" timeOffset="121419.7436">12776 5465 1109 0,'-2'2'285'16,"2"4"87"-16,7 9-326 15,3 7 9-15,4 4-21 16,7 8 22-16,7-4-10 0,8-1 10 16,-2-8-25-16,9-7 3 15,1-9-22-15,11-10 9 16,-4-9-16-16,14-9 13 15,-10-4-37-15,0-6-44 16,-13 2-34-16,-6-1-66 16,-15 4-135-16,-5 2 19 15,-10 10 77-15,-6 5 126 16,-3 4 96-16,-8 10 168 16,-5 7 19-16,-4 8 1 15,-3 11-92-15,-11 20 3 16,2 6-35-16,-7 20 12 15,2-4-29-15,-1 13 4 16,9-9-34-16,5 0 2 16,8-19-28-16,9 0 7 0,9-26-17 15,3-13-69-15,4-21 432 16,21-9-815 0,0-27 339-16</inkml:trace>
          <inkml:trace contextRef="#ctx0" brushRef="#br0" timeOffset="122092.6939">13928 5153 1044 0,'6'2'299'16,"-3"-2"70"-16,1 16-259 15,-4 5-63-15,-9 12 21 16,-5-1-11-16,-12 10 13 15,-5-3-21-15,-9 7 6 16,5-7-27-16,0 6 10 16,1-6-18-16,11-10 12 15,4-4-20-15,2-8 15 16,8-15-10-16,7-7 14 16,-4-11-16-16,14-20 10 15,-7-3-21-15,2-4-11 16,2-4-28-16,7 3 9 15,-9 8-9-15,5 4 15 16,2 11 4-16,-2 9 18 0,-8 11-15 16,3 9 8-16,0 8-12 15,2 7 10-15,0 3-9 16,11 4 18-16,4 3-9 16,7 11 12-16,4-7-9 15,7 2 11-15,-6-8-11 16,-1 1 12-16,-10-16-10 15,-3-4 12-15,-10-6-10 0,-5-1 12 16,-1-13 2-16,-10-2 16 16,-7-3-11-16,-13-5 9 15,-6-6-12-15,-13 0-2 16,5-6-16-16,-5-2 10 16,7 3-10-16,-4-2 10 15,10 8-12-15,0 7 11 16,9 11-12-16,7 0-2 15,15 5-1-15,13 5 9 16,11-2-12-16,16 7 11 16,7-2 1-16,26 7 1 15,0-5-11-15,14 4-63 16,-8-6-49-16,9 5-346 16,-25-3 27-16</inkml:trace>
          <inkml:trace contextRef="#ctx0" brushRef="#br0" timeOffset="122726.5332">14202 5789 1041 0,'0'20'360'15,"6"-9"43"-15,14-9-270 16,14-2-62-16,5 1-34 16,22-7 15-16,4-5-21 15,16-1 5-15,-6-1-24 16,11 3 2-16,-23 7-11 0,-9 6-76 16,-22 9-367-16,-22-11 98 15</inkml:trace>
          <inkml:trace contextRef="#ctx0" brushRef="#br0" timeOffset="122426.7539">14463 5449 1288 0,'8'0'296'0,"11"0"112"16,12 1-379-16,13-1-18 16,0 4-14-16,14-3 10 15,-4 1-9-15,4-1-35 16,-6-1 7-16,-5 2-376 15,-23 5 87-15</inkml:trace>
          <inkml:trace contextRef="#ctx0" brushRef="#br0" timeOffset="143907.8276">13465 6070 845 0,'-3'-16'313'0,"1"-7"51"16,1 4-202-16,-1-3-27 0,2 8-5 16,-1 6 22-16,-1 8-30 15,-1 8-14-15,-2 8-44 16,-6 18-26-16,-7 10-34 16,-8 18-1-16,-3 6-1 15,-6 13 3-15,5-13 0 16,0-2 1-16,8-20-2 0,4-11 1 15,7-17-1-15,6-14-16 16,5-11-44-16,6-19-77 16,7-11-24-16,11-23-88 15,1 0-165-15,7-15-10 16,2 10 146-16,-1 0 170 16,-11 22 132-16,0 7 233 15,-11 20 74-15,-6 3-41 16,-2 13-144-16,-3 6-38 15,-2 6-49-15,2 9-17 16,0 11-26-16,4 7 1 16,1 0-8-16,6 5-1 15,3-7-5-15,6 0 1 16,-2-11-4-16,3 2 1 16,-3-9 0-16,-2-4 5 15,-6 0-15-15,-12 2-73 16,-8-4-33-16,-12 5-300 0,-8-2 12 15</inkml:trace>
          <inkml:trace contextRef="#ctx0" brushRef="#br0" timeOffset="144219.5603">13284 6545 909 0,'-12'8'320'16,"1"-5"55"-16,11-3-244 16,3-3-37-16,5 2-37 0,10-3-10 15,8 0-24-15,11-8-5 16,6 1-5-16,9-14-14 15,-1 1-30-15,5-15-43 16,-11 4-8-16,5-14-319 16,-14 3 73-16</inkml:trace>
          <inkml:trace contextRef="#ctx0" brushRef="#br0" timeOffset="144682.8074">13780 6081 799 0,'0'-27'371'0,"-8"6"31"15,-3 8-191-15,-2-4-60 16,0 17-54-16,-2 9-21 15,0 10-45-15,1 15-8 16,-1 18-13-16,-1 0 0 16,5-2 0-16,3 0-2 15,8-7-2-15,6-5 0 16,9-7-3-16,-2-5 0 16,8-13 1-16,5-5 3 0,1-13 2 15,-1-9 2-15,3-1-1 16,-4-4 1-16,-11-1-3 15,-4 1 0-15,-7 8 3 16,-8-1 7-16,-3 7 0 16,-10 4 0-16,-3-1-2 15,-3 12-4-15,5 4-8 16,-3 4-1-16,13 2-1 16,5 4-2-16,4-9-2 0,5-6-1 15,10-1 1-15,0-8 2 16,6-4 3-16,11-13 3 15,-4 0 0 1,1-11 1-16,-3 7-2 0,-7 6-3 16,-7 12-6-16,-6 13-2 15,-6 16-1-15,-5 13-1 16,-1 6 4-16,-2 7 3 16,0-3 13-16,8 9 332 15,4-4-820-15,8-11 394 16</inkml:trace>
        </inkml:traceGroup>
        <inkml:traceGroup>
          <inkml:annotationXML>
            <emma:emma xmlns:emma="http://www.w3.org/2003/04/emma" version="1.0">
              <emma:interpretation id="{73D65CD7-682D-48CE-9A8B-06F97E1F0268}" emma:medium="tactile" emma:mode="ink">
                <msink:context xmlns:msink="http://schemas.microsoft.com/ink/2010/main" type="inkWord" rotatedBoundingBox="15997,9965 20792,9663 20876,10997 16081,11299"/>
              </emma:interpretation>
              <emma:one-of disjunction-type="recognition" id="oneOf27">
                <emma:interpretation id="interp43" emma:lang="" emma:confidence="1">
                  <emma:literal/>
                </emma:interpretation>
              </emma:one-of>
            </emma:emma>
          </inkml:annotationXML>
          <inkml:trace contextRef="#ctx0" brushRef="#br0" timeOffset="123670.6874">15530 5175 1098 0,'11'-23'299'0,"2"0"110"16,-4 10-297-16,0 8-6 16,-4 2-7-16,-3 13-22 15,-5 9-21-15,-6 15-24 16,-5 0-11-16,-7 13-12 16,0-6 7-16,0 6-11 15,4-8 9-15,9 1-12 16,3-7 10-16,10-1-7 15,7-9 10-15,9-8-10 16,6-7 10-16,19-8-10 16,-1-5 9-16,9-2-10 15,-9-7-13-15,2-6-93 16,-16 1-25-16,-4-5-71 16,-14-6-290-16,-3 6 66 0</inkml:trace>
          <inkml:trace contextRef="#ctx0" brushRef="#br0" timeOffset="123927.9971">15814 5304 926 0,'-5'-8'387'0,"3"8"30"16,1 2-231-16,-2 4-94 16,3 4-27-16,-4 8-35 15,-1 9-13-15,5 1 11 16,0 11-10-16,5-2 5 16,7 1-4-16,2 1-7 0,11-1-18 15,4-15-27-15,13-8-71 16,-1-15 196-16,23-28-538 15,-5-6 193-15</inkml:trace>
          <inkml:trace contextRef="#ctx0" brushRef="#br0" timeOffset="124232.7027">16393 5079 1121 0,'-6'-18'372'0,"-12"8"49"15,-3 15-313-15,-13 29-41 16,-7 13-38-16,-8 12-16 15,6 4 10-15,4 3-3 16,18-14 8-16,16 2-12 16,18-12 3-16,14-6-13 15,12-10 8-15,16-17-7 0,0-12 11 16,9-16-10-16,-8-7 9 31,0-12-11-31,-16 3 6 0,-4-9-8 0,-17 8 15 16,-17 2 2-16,-13-6 14 15,-17-7-7-15,-4 9 8 16,-9-1-18-16,2 4-5 16,-3 23-14-16,9 19 7 15,3 4-21-15,7 17-25 0,12 4-89 16,4-1-22-16,17 0 35 16,19-4-373-16,21-6 146 15</inkml:trace>
          <inkml:trace contextRef="#ctx0" brushRef="#br0" timeOffset="124560.3529">17100 5097 1117 0,'-23'0'337'16,"-6"6"76"-16,-21 22-295 15,-5 9-52-15,-8 12 2 16,6 3-4-16,2 1-10 15,21-12-1-15,13 4-18 16,24-6-12-16,13-2-17 0,15-7 6 16,21-9-7-16,9-15 12 15,12-9-9 1,-9-12 13-16,5-12-12 0,-10-4 6 16,-7-6-11-16,-18 3 17 15,-2-4 11-15,-22 7 20 16,-18-3 1-16,-10-1 10 0,-15-11-18 15,-5 2-11-15,-8 7-23 16,4 8-1-16,-7 16-11 16,9 16-4-16,-4 20-139 15,13 6 413-15,2-9-825 16,8-7 278-16</inkml:trace>
          <inkml:trace contextRef="#ctx0" brushRef="#br0" timeOffset="126476.616">17731 5295 990 0,'-2'-10'350'0,"4"5"53"16,3 3-268-16,8 2-31 16,8 0-39-16,16 4-14 15,9-1-19-15,20-3-6 16,2 3-12-16,10-3 2 0,-13-3-29 15,6-8-422-15,-27-11 141 16</inkml:trace>
          <inkml:trace contextRef="#ctx0" brushRef="#br0" timeOffset="126215.221">17957 5108 1082 0,'1'5'317'15,"6"3"83"-15,-2 13-297 16,-1 15-13-16,-2-1-24 15,0 9 11-15,-4-5-21 0,-1-3-9 16,1-9-19-16,4 1-8 16,3-8-13-16,0-3-1 15,3 0 0-15,-2-6-2 16,1-1 4-16,-4-4-56 16,-5-3-39-16,-8-4-34 15,-4-9-164-15,-12-3-182 16,-2-3 27-16</inkml:trace>
          <inkml:trace contextRef="#ctx0" brushRef="#br0" timeOffset="129765.6606">18323 5653 921 0,'-10'-3'279'0,"6"1"72"16,8 2-267-16,9 2-9 15,12-1-34-15,14 3 10 16,11-1-26-16,36-5 14 16,14 1-15-16,38-7 7 0,15-12-20 15,28-6 6-15,-10 2-17 16,15-5 9-16,-30 1-11 16,5 7 9-16,-37 1-10 15,-8 3 10-15,-32 2-10 16,-9 4 9-16,-30 3-10 15,-9 4 6-15,-19 6-11 16,-13 4 7-16,-12 1-6 0,-18 6-34 16,-12-2 60-16,-7 5-405 15,0-3 116-15</inkml:trace>
          <inkml:trace contextRef="#ctx0" brushRef="#br0" timeOffset="127653.6548">18695 4951 1015 0,'4'-10'310'0,"0"5"66"16,-3 8-275-16,-2 10-31 16,-7 8 5-16,-5 7-18 15,-7 13 3-15,-1-3-3 16,3 5-17-16,7-3-18 16,4-4-7-16,11-15-9 15,12-5 3-15,7-11-1 16,12-11 1-16,4-6-1 0,11-4 0 15,-7 3-3 1,0 2-3-16,-15 11-3 0,-5 9-6 16,-12 8 0-16,-4 4-1 15,-14 3 1-15,-6-3 0 16,-3-3 8-16,-12 6 2 16,-1-4 2-16,-7 1 15 15,2-7 11-15,-8 1 14 16,6-8 2-16,-2-3 5 15,3-4-14-15,1-1-9 16,7-2-15-16,-1-7-4 16,9 0-23-16,-1-1-61 15,11 1-44-15,13-13 433 16,14 4-818-16,18-33 391 16</inkml:trace>
          <inkml:trace contextRef="#ctx0" brushRef="#br0" timeOffset="130183.6604">18758 6107 1034 0,'-7'5'289'15,"12"0"79"-15,11-7-254 0,9-4-54 16,20-10 25-16,14-7-18 16,15-16 0-1,1-5-31-15,4-9-2 0,-14 7-31 16,-8-4 6-16,-20 21-13 16,-16 9 13-16,-11 17-8 15,-20 16 12-15,-11 8-10 16,-11 13 13-16,1 3-12 15,-3 11 9-15,10-11-13 16,6 5 12-16,8-13-13 0,2-1 11 16,9-14-14-16,8-1 8 15,5-8-42-15,27-8-62 16,6-10 359-16,24-6-705 16,2-9 288-16</inkml:trace>
          <inkml:trace contextRef="#ctx0" brushRef="#br0" timeOffset="127935.9335">18787 4905 1175 0,'2'-11'353'16,"1"1"94"-16,5 2-333 15,7 2-18-15,2-1-37 16,14 4-19-16,7 0-25 16,12 4-8-16,2-1-3 0,6 2-69 15,-4 0-38-15,1-4-359 16,-5 0 39-16</inkml:trace>
          <inkml:trace contextRef="#ctx0" brushRef="#br0" timeOffset="128204.7956">19373 4803 1072 0,'-13'-5'334'0,"-7"7"70"15,-4 1-306-15,-12 20-18 16,-3 0-36-16,0 20-1 15,7 4-6-15,9 15 5 16,8-7-4-16,15 8-1 16,10-11-14-16,3-8-8 15,12-11-6-15,22-12 2 0,-2-13 0 16,7-16 4 0,3-4 0-16,0-23 0 0,-14-6-4 15,-2-12 12-15,-13 2 4 16,-9-6 13-16,-13 12 3 15,-11 1 6-15,-9 13-12 16,-8 1-9-16,-4 13-12 16,-11 8-5-16,2 10-8 15,0 6-2-15,2 9 0 16,6 7 0-16,8-1-9 0,8 6-76 16,13-4-41-16,15-1-63 15,9-8 127-15,26-10-457 16,9-10 210-16</inkml:trace>
          <inkml:trace contextRef="#ctx0" brushRef="#br0" timeOffset="130505.9675">19703 5849 1113 0,'-8'7'364'0,"-14"6"63"16,-4 9-318-16,-10 16-24 15,-1 1-47-15,-2 3 14 16,11-3-23-16,7-2 12 16,18-17-19-16,17-4 11 15,16-11-23-15,25-10 12 0,3-11-11 16,7-10 13-16,-7-7-18 15,-6-11 11-15,-22-1-15 16,-13-2 15-16,-13 2-8 16,-11 6 14-16,-11 9-11 15,-9 9 11-15,1 8-17 16,-5 13 5-16,2 7-16 16,1 4 11-16,14 5-13 15,7 4-34-15,10-6-55 16,20-9-46-16,19-5-360 0,34-22 57 15</inkml:trace>
          <inkml:trace contextRef="#ctx1" brushRef="#br0" timeOffset="82466.0999">18304 5101 0,'0'0'16,"0"0"-1,0 0 1</inkml:trace>
          <inkml:trace contextRef="#ctx0" brushRef="#br0" timeOffset="128528.0092">19963 4818 1116 0,'-7'-7'336'16,"-6"10"64"-16,-9 14-302 15,-9 5-62-15,-5 16-2 16,-1 4-10-16,-2 11 10 15,10 3 0-15,13 8 0 16,8-13-12-16,12-4-4 0,13-13-5 16,10-13 2-16,6-23 1 15,22-6 2-15,-5-15-1 16,12-15 0-16,-6-8-3 16,-2-7 18-16,-23-4 6 15,-7 2 12-15,-19 8-1 16,-21 3 0-16,-13 10-22 15,-20 9-10-15,-9 14-15 16,-7 16-2-16,9 6 4 0,-2 10-61 16,16 1-33-16,8 8-57 15,8-4-365-15,0 3 64 16</inkml:trace>
          <inkml:trace contextRef="#ctx1" brushRef="#br0" timeOffset="82624.7294">18925 5964 0</inkml:trace>
        </inkml:traceGroup>
        <inkml:traceGroup>
          <inkml:annotationXML>
            <emma:emma xmlns:emma="http://www.w3.org/2003/04/emma" version="1.0">
              <emma:interpretation id="{3F71DCB8-467C-4EE4-A999-E952776B9C27}" emma:medium="tactile" emma:mode="ink">
                <msink:context xmlns:msink="http://schemas.microsoft.com/ink/2010/main" type="inkWord" rotatedBoundingBox="21489,9926 24713,9723 24759,10452 21535,10655"/>
              </emma:interpretation>
              <emma:one-of disjunction-type="recognition" id="oneOf28">
                <emma:interpretation id="interp44" emma:lang="" emma:confidence="0">
                  <emma:literal>4507</emma:literal>
                </emma:interpretation>
                <emma:interpretation id="interp45" emma:lang="" emma:confidence="0">
                  <emma:literal>450=)</emma:literal>
                </emma:interpretation>
                <emma:interpretation id="interp46" emma:lang="" emma:confidence="0">
                  <emma:literal>450=3</emma:literal>
                </emma:interpretation>
                <emma:interpretation id="interp47" emma:lang="" emma:confidence="0">
                  <emma:literal>450=1</emma:literal>
                </emma:interpretation>
                <emma:interpretation id="interp48" emma:lang="" emma:confidence="0">
                  <emma:literal>450=7</emma:literal>
                </emma:interpretation>
              </emma:one-of>
            </emma:emma>
          </inkml:annotationXML>
          <inkml:trace contextRef="#ctx0" brushRef="#br0" timeOffset="130931.8277">21022 5402 716 0,'-31'14'361'0,"9"-2"-4"15,10-1-164-15,9-3-71 16,14-1-47-16,19-3 4 16,5-2-30-16,22-4 3 15,6-4-27-15,17 1 1 16,-4-5-36-16,10 1-42 16,-5 0-361-16,-11 1 88 15</inkml:trace>
          <inkml:trace contextRef="#ctx0" brushRef="#br0" timeOffset="130876.9769">21142 5286 611 0,'7'4'464'16,"1"-1"-83"-16,5 0-8 16,8 2-269-16,14 0 3 0,3 0-31 15,20 0-5-15,-1-2-41 16,13-3-3-16,-12-2-27 15,-3-4-18-15,-17 1-53 16,-13-5-377-16,-21-4 85 16</inkml:trace>
          <inkml:trace contextRef="#ctx0" brushRef="#br0" timeOffset="132114.8466">22305 4980 629 0,'11'-10'260'16,"-7"7"-1"-16,-6 5-148 16,-4 4-151-16,-3 2-134 15,1 0-22-15,2-1 15 16,6-4 35-16,3-3 175 15,5-3 159-15,0-4 63 16,0 2 4-16,-1-4 7 16,-2 4-100-16,-2-2-8 15,-1 4-49-15,-1-3 19 16,1 2-31-16,-2-1 19 16,-2 2-26-16,1 5 2 15,1-1-37-15,-5 6-1 16,-2 1-37-16,-4 7-2 0,-2 1-15 15,-8 13 11-15,0 5-12 16,-5 13 12-16,0 0-9 16,2 5 11-16,4-6-12 15,1-9 11-15,6-11-12 16,5-5 11-16,4-13-12 16,8 0 12-16,5 0-11 0,14-6 14 15,6-2-10-15,18 0 14 16,10-7-13-16,9-6 13 15,-9-6-13-15,3 3 9 16,-21-2-16-16,-6 2-28 16,-22 3-69-16,-3-2 110 15,-11-8-536-15,-12-6 159 16</inkml:trace>
          <inkml:trace contextRef="#ctx0" brushRef="#br0" timeOffset="132128.8099">22500 5074 1104 0,'-2'16'318'16,"4"0"63"-16,-9 15-264 15,-6 7-83-15,-1 5 26 16,-4-2-8-16,-3-1 12 16,8-9-29-16,6 2 0 0,10-7-29 15,9-5 8-15,12-8-16 16,5-13-54-16,5-8-39 15,23-22-347-15,-2-10 39 16</inkml:trace>
          <inkml:trace contextRef="#ctx0" brushRef="#br0" timeOffset="132571.7389">22980 4907 1112 0,'-5'0'347'0,"-16"11"66"15,-10 12-313-15,-16 11-14 16,-3 11-36-16,-1 7 19 15,11-6-20-15,16-4 6 16,22-13-31-16,23-6 5 16,15-17-23-16,27-4 10 15,5-9-10-15,15 1 11 16,-7-2-15-16,-1 11 7 16,-23 5-13-16,-9 5 6 15,-17 5-16-15,-16 5 11 16,-15-5-10-16,-8 8 19 15,-16-9-5-15,-7 9 23 16,-7-9-1-16,-6 2 29 16,0-8-8-16,1 4 16 15,2-10-18-15,4-4 3 0,8-2-29 16,-2-9 1-16,9-3-30 16,4-6-53-16,7-1-67 15,6-15 211-15,15-9-620 16,13-21 232-16</inkml:trace>
          <inkml:trace contextRef="#ctx0" brushRef="#br0" timeOffset="132597.1872">23059 4891 993 0,'25'-5'329'0,"7"2"60"16,4-1-281-16,9 1-32 16,2-2-47-16,15 2-1 15,-7 1-23-15,3 2-52 16,-7 2 6-16,12 3-348 15,-6-5 62-15</inkml:trace>
          <inkml:trace contextRef="#ctx0" brushRef="#br0" timeOffset="132990.4341">23888 4845 897 0,'-3'-3'350'0,"-13"11"18"16,-12 7-235-16,-22 16-28 15,-5 6-47-15,-10 18 33 16,10 2-10-16,3 9 11 0,23-9-33 15,12-2-2-15,16-14-40 16,14-14 7-16,14-10-18 16,28-13 18-16,10-7-10 15,16-13 12-15,0 1-14 16,9-20 9-16,-24-1-18 16,-3-18 7-16,-12 6 3 15,-16-14 32-15,-18 14-8 16,-19-8 9-16,-19 19-11 15,-26-2-3-15,-5 13-32 0,-11 7 6 16,8 19-13-16,-5 8-13 16,19 10-49-16,2 13-103 15,11-2 194-15,-1 0-550 16,13-8 165-16</inkml:trace>
          <inkml:trace contextRef="#ctx1" brushRef="#br0" timeOffset="89207.9901">21524 5685 0</inkml:trace>
        </inkml:traceGroup>
        <inkml:traceGroup>
          <inkml:annotationXML>
            <emma:emma xmlns:emma="http://www.w3.org/2003/04/emma" version="1.0">
              <emma:interpretation id="{F183C137-05C7-44DD-B3E7-D9FF786A2FC8}" emma:medium="tactile" emma:mode="ink">
                <msink:context xmlns:msink="http://schemas.microsoft.com/ink/2010/main" type="inkWord" rotatedBoundingBox="25330,9629 26805,9536 26850,10243 25375,10336"/>
              </emma:interpretation>
            </emma:emma>
          </inkml:annotationXML>
          <inkml:trace contextRef="#ctx0" brushRef="#br0" timeOffset="134684.0378">24878 5170 979 0,'-48'31'300'15,"24"-20"59"-15,18 0-256 16,22-4-57-16,36-9-6 16,22-11-14-16,38-10-3 15,21-9-6-15,38-9-5 16,-11 9-5-16,6 1-22 15,-38 10 171-15,-5 0-539 16,-45 5 218-16</inkml:trace>
          <inkml:trace contextRef="#ctx0" brushRef="#br0" timeOffset="134676.06">25079 4952 1055 0,'-34'-5'279'0,"8"-1"120"0,16-2-299 15,15 1 5-15,14 3-6 16,25-6-36-16,11 2-28 15,34-4-8-15,10-1-17 16,18-1-3-16,-15 7-3 16,4 1-1-16,-32 9 1 15,-17 7-90-15,-24 0 38 0,-29 2-389 16,-23 0 50-16</inkml:trace>
          <inkml:trace contextRef="#ctx0" brushRef="#br0" timeOffset="134697.0128">25953 4685 1163 0,'-5'-16'319'15,"10"1"91"-15,3 4-338 0,13 1-20 16,5 8-27 0,10 7-10-16,3 2-13 0,9 10 0 15,-10 4 0-15,2 9-1 16,-12 1 0-16,-12 9 0 16,-16 2 0-16,-16 10 0 15,-15 5 2-15,-19 14 0 16,-4-1 2-16,-14 3-1 15,-3-10 2-15,-4-3 11 16,12-19-48-16,6-12-388 16,18-10 125-16</inkml:trace>
        </inkml:traceGroup>
        <inkml:traceGroup>
          <inkml:annotationXML>
            <emma:emma xmlns:emma="http://www.w3.org/2003/04/emma" version="1.0">
              <emma:interpretation id="{C379CC8A-CD8E-4503-B5AE-11DF896F018C}" emma:medium="tactile" emma:mode="ink">
                <msink:context xmlns:msink="http://schemas.microsoft.com/ink/2010/main" type="inkWord" rotatedBoundingBox="27196,9424 32003,9121 32156,11546 27349,11849">
                  <msink:destinationLink direction="with" ref="{C90D428F-5DAA-4682-B4F6-39E16F5FCE0B}"/>
                  <msink:destinationLink direction="with" ref="{45730BB6-43CB-4004-9702-E8EC0F7FFE43}"/>
                </msink:context>
              </emma:interpretation>
              <emma:one-of disjunction-type="recognition" id="oneOf29">
                <emma:interpretation id="interp49" emma:lang="" emma:confidence="0">
                  <emma:literal>Hy=25</emma:literal>
                </emma:interpretation>
                <emma:interpretation id="interp50" emma:lang="" emma:confidence="0">
                  <emma:literal>Hu(=25</emma:literal>
                </emma:interpretation>
                <emma:interpretation id="interp51" emma:lang="" emma:confidence="0">
                  <emma:literal>Ay=25</emma:literal>
                </emma:interpretation>
                <emma:interpretation id="interp52" emma:lang="" emma:confidence="0">
                  <emma:literal>H4=25</emma:literal>
                </emma:interpretation>
                <emma:interpretation id="interp53" emma:lang="" emma:confidence="0">
                  <emma:literal>Hn(=25</emma:literal>
                </emma:interpretation>
              </emma:one-of>
            </emma:emma>
          </inkml:annotationXML>
          <inkml:trace contextRef="#ctx0" brushRef="#br0" timeOffset="135437.6146">26683 5241 1070 0,'-2'10'324'0,"22"-9"59"16,15-2-272-16,17-6-67 15,29 2 0-15,8-9-5 16,22-2 0-16,-4 1-13 16,16 10-4-16,-17 2-7 0,-4-2-49 15,-20-6-388-15,-13-17 120 16</inkml:trace>
          <inkml:trace contextRef="#ctx0" brushRef="#br0" timeOffset="134713.9531">27179 4587 1042 0,'37'-42'315'0,"-6"2"97"16,-8 12-292-16,-7 14-21 16,-11 14-30-16,-8 22-16 0,-10 19-34 15,-12 14-6-15,-9 7-1 16,-14 17-2-16,-6-12-3 15,-12 17 1-15,1-6-2 16,-2 8 0-16,17-18-1 16,5 0 2-16,17-32-3 15,9-14-5-15,12-20-22 16,14-31-75-16,12-18 116 16,23-23-461-16,8-5 124 15</inkml:trace>
          <inkml:trace contextRef="#ctx0" brushRef="#br0" timeOffset="134867.5417">27293 4531 1011 0,'9'0'305'16,"-10"11"55"-16,-4 17-261 15,-11 4-69-15,4 7-4 16,3 3-1-16,-1 5 3 16,8-5-5-16,14 4-2 15,4 2-8-15,6 4-3 16,9-5-4-16,0 4-40 15,-2-4-25-15,-3-7-333 16,-8-14 64-16</inkml:trace>
          <inkml:trace contextRef="#ctx0" brushRef="#br0" timeOffset="135480.4998">27774 4769 916 0,'-13'-19'392'0,"-1"7"21"16,6 12-221 0,-2 10-102-16,5 6-41 0,0 12-15 15,4 6-24-15,12 0 0 16,7 5-1-16,17 0 0 16,11-8-2-16,19-10 2 15,1-12 0-15,22-18-3 16,-5-14-33-16,6-13-61 15,-16-1 19-15,-8-8-365 16,-25 2 70-16</inkml:trace>
          <inkml:trace contextRef="#ctx0" brushRef="#br0" timeOffset="135639.1111">28434 4672 672 0,'-12'3'394'0,"-13"18"-52"16,-4 7-119-16,-13 12-147 15,-2 9-36-15,-10 19 22 16,7-3 3-16,4 16 8 15,9-10-11-15,9 9-10 0,17-20-26 16,8-2-23-16,8-24-63 16,23 8-360-16,-2-16 90 15</inkml:trace>
          <inkml:trace contextRef="#ctx0" brushRef="#br0" timeOffset="136163.2868">28610 4983 1112 0,'-5'5'287'0,"11"-5"93"16,10 2-316-16,28-6-20 15,10-2-16-15,27-2-5 16,8-2-10-16,23 2 2 16,-16 5-40-16,21-2-366 15,-19 5 116-15</inkml:trace>
          <inkml:trace contextRef="#ctx0" brushRef="#br0" timeOffset="136063.5543">28735 4776 1302 0,'-13'-4'385'0,"9"3"80"16,6-1-369-16,11 4-32 15,10 1-33-15,14-5-11 16,12 2-5-16,15-1 1 16,1-3-8-16,10 4-28 15,-10 5-56-15,-5 0-161 0,-13 5-245 16,-31 3-27-16</inkml:trace>
          <inkml:trace contextRef="#ctx0" brushRef="#br0" timeOffset="136661.5143">29635 4490 1075 0,'37'-24'256'0,"23"-2"106"15,5 10-309-15,11 7-14 16,-3 13 3-16,7 12 4 16,-19 7-13-16,-6 6-1 15,-17 3-6-15,-20 9-5 16,-30-2-8-16,-23 9 7 16,-17-2-1-16,-26 11 4 15,-7-7 0-15,-10 0 13 16,14-8-2-16,3 2 6 15,29-18-5-15,18 0-4 16,26-8-15-16,22-7-4 0,17-6-5 16,31-3 0-16,11-4 3 15,21-8-63-15,4-1-55 16,14-12-354-16,-16-1 39 16</inkml:trace>
          <inkml:trace contextRef="#ctx0" brushRef="#br0" timeOffset="137052.0198">30700 4351 1044 0,'0'-13'343'0,"0"8"64"16,0 5-295-16,-3 13-26 15,-5 6-33-15,-3 17-14 16,-10 3-12-16,-2 6 7 15,0-3-9-15,10-4-1 16,10-11-9-16,18-6 3 16,4-3-6-16,25-5 1 15,4-3-2-15,9-4 1 16,-5 6-6-16,10-3-3 16,-22 3-3-16,-1 4-2 15,-13 4-4-15,-14-1-2 0,-17 0 3 16,-18 6 10-1,-13-1 8-15,-17 2 14 0,-2-2 9 16,-10-3 7-16,3-8-1 16,-4-3-3-16,14-10-10 15,-5-8-6-15,10-8-2 16,3-12-92-16,17-9-66 16,14-20-370-16,14-3 18 15</inkml:trace>
          <inkml:trace contextRef="#ctx0" brushRef="#br0" timeOffset="137408.0592">30728 4265 1069 0,'29'-7'330'0,"23"2"78"15,8 2-293-15,21 1-42 16,3 2-28-16,17 5-13 16,-18-1-20-16,-1 4-30 15,-9-7-398 1,-1 4 124-16</inkml:trace>
          <inkml:trace contextRef="#ctx1" brushRef="#br0" timeOffset="105118.5929">30972 6650 0,'0'0'0</inkml:trace>
        </inkml:traceGroup>
      </inkml:traceGroup>
    </inkml:traceGroup>
    <inkml:traceGroup>
      <inkml:annotationXML>
        <emma:emma xmlns:emma="http://www.w3.org/2003/04/emma" version="1.0">
          <emma:interpretation id="{A3DBB79E-89E6-4A29-8301-4ED1AD48705E}" emma:medium="tactile" emma:mode="ink">
            <msink:context xmlns:msink="http://schemas.microsoft.com/ink/2010/main" type="paragraph" rotatedBoundingBox="555,12669 20020,11544 20125,13367 661,14492" alignmentLevel="1"/>
          </emma:interpretation>
        </emma:emma>
      </inkml:annotationXML>
      <inkml:traceGroup>
        <inkml:annotationXML>
          <emma:emma xmlns:emma="http://www.w3.org/2003/04/emma" version="1.0">
            <emma:interpretation id="{E015953A-272A-44D0-ADB1-CE80B29681D3}" emma:medium="tactile" emma:mode="ink">
              <msink:context xmlns:msink="http://schemas.microsoft.com/ink/2010/main" type="inkBullet" rotatedBoundingBox="572,12948 1338,12903 1427,14448 661,14492"/>
            </emma:interpretation>
          </emma:emma>
        </inkml:annotationXML>
        <inkml:trace contextRef="#ctx0" brushRef="#br0" timeOffset="158666.9147">178 8172 1026 0,'-8'-21'330'16,"6"11"53"-16,4 9-280 15,1 10-55-15,-3 11-19 16,5 11 5-16,-11 20 6 16,-1 9 15-16,-11 18-7 0,5-1 1 15,-3 4-15-15,6-20-8 16,6-4-14-16,4-23 7 16,1-11-14-16,6-18 13 15,6-10-5-15,1-11 7 16,15-7-11-16,7-3 9 15,6 0-14-15,0 10 4 16,4 3-12-16,-10 10 7 0,-4 7-14 16,-11 11 8-16,-5 3-11 15,-11 8 11-15,-3 8-10 16,-9-2 15-16,-6 6-6 16,-4-1 11-16,-11-1-1 15,-6-9 18-15,-8 1 2 16,0-10 14-16,-4-2-2 15,9-15 2-15,0-7-12 16,7-9-3-16,6-12-26 16,6-4-16-16,4-1-93 15,10 2-33-15,16 1-43 16,7 6-310-16,22-3 74 16</inkml:trace>
        <inkml:trace contextRef="#ctx0" brushRef="#br0" timeOffset="158987.5736">730 8036 858 0,'18'-33'403'0,"-15"22"1"15,0 4-184-15,-1 9-142 16,2 9-34-16,3 2-22 16,-1 8-21-16,-1 10 5 15,0 16-4-15,-3 8 15 0,-7 28-8 16,-6 16 14-16,-22 34-12 15,-14 3 7-15,-39 64-56 16,-18 11-48-16,-71 55-340 16,0 11 52-16</inkml:trace>
      </inkml:traceGroup>
      <inkml:traceGroup>
        <inkml:annotationXML>
          <emma:emma xmlns:emma="http://www.w3.org/2003/04/emma" version="1.0">
            <emma:interpretation id="{A4EE2452-068E-45FE-B7F9-A64742C12A6A}" emma:medium="tactile" emma:mode="ink">
              <msink:context xmlns:msink="http://schemas.microsoft.com/ink/2010/main" type="line" rotatedBoundingBox="1943,12589 20020,11544 20117,13231 2040,14276"/>
            </emma:interpretation>
          </emma:emma>
        </inkml:annotationXML>
        <inkml:traceGroup>
          <inkml:annotationXML>
            <emma:emma xmlns:emma="http://www.w3.org/2003/04/emma" version="1.0">
              <emma:interpretation id="{C6FE748D-E411-49FC-AE01-02DB7CFF554B}" emma:medium="tactile" emma:mode="ink">
                <msink:context xmlns:msink="http://schemas.microsoft.com/ink/2010/main" type="inkWord" rotatedBoundingBox="1943,12589 4508,12440 4606,14127 2040,14276"/>
              </emma:interpretation>
              <emma:one-of disjunction-type="recognition" id="oneOf30">
                <emma:interpretation id="interp54" emma:lang="" emma:confidence="0">
                  <emma:literal>500</emma:literal>
                </emma:interpretation>
                <emma:interpretation id="interp55" emma:lang="" emma:confidence="0">
                  <emma:literal>50 °</emma:literal>
                </emma:interpretation>
                <emma:interpretation id="interp56" emma:lang="" emma:confidence="0">
                  <emma:literal>50 o</emma:literal>
                </emma:interpretation>
                <emma:interpretation id="interp57" emma:lang="" emma:confidence="0">
                  <emma:literal>50 O</emma:literal>
                </emma:interpretation>
                <emma:interpretation id="interp58" emma:lang="" emma:confidence="0">
                  <emma:literal>50°</emma:literal>
                </emma:interpretation>
              </emma:one-of>
            </emma:emma>
          </inkml:annotationXML>
          <inkml:trace contextRef="#ctx0" brushRef="#br0" timeOffset="192756.3513">1537 7888 784 0,'5'-21'326'0,"-1"-2"34"16,-3 12-195-16,1 1-30 15,-1 9-51-15,3 7-9 16,-4 12-27 0,0 3-5-16,0 8-14 0,-4 2 2 15,-2-5-5-15,4 0-4 16,2-11-8-16,5-1-2 16,3-12-4-16,8 3 4 15,4-10-2-15,6 3 1 16,1-6-3-16,4 5 1 15,-5-2-5-15,3 3-2 16,-6 6-4-16,0 12-4 0,-10 6-2 16,-2 11-4-16,-12 4 2 15,-4 5 4-15,-10-3 5 16,-4 0 5-16,-6-3 9 16,-1 0 12-16,-1-9 3 15,-7-2 10-15,3-8 0 16,-3-5 1-16,3-11-11 15,2-9-3-15,4-6-22 0,-2-12-108 16,3-8 226-16,6-10-607 16,0-3 171-16</inkml:trace>
          <inkml:trace contextRef="#ctx0" brushRef="#br0" timeOffset="193178.4463">1713 7653 579 0,'-2'-3'486'0,"2"3"-105"16,0 1-33-16,0-1-261 16,3 2-46-16,4 0-13 15,2-1-16-15,11 1-6 16,4 1-4-16,10-5 106 16,0 1-501-16,5-4 203 15</inkml:trace>
          <inkml:trace contextRef="#ctx0" brushRef="#br0" timeOffset="193310.0871">2165 7630 1097 0,'-29'29'279'0,"-17"15"102"0,8 2-314 15,-5 2-7-15,11 3-14 16,9-3-7-16,18-12-17 0,13 3-5 15,10-8-9-15,15-12 1 16,4-6 1-16,15-15 1 16,0-11 0-16,11-11 1 15,-8-5-2-15,-3-15-3 16,-11 7-1-16,-10-10 1 16,-17 6-2-16,-9-1 22 15,-11 15 13-15,-16-1 14 16,-5 12 1-16,-17 8 1 15,-1 8-22-15,-4 9-15 16,8 11-17-16,1 9-2 16,16 3-3-16,7 4 1 15,6-7 1-15,9-3-1 16,6-6-29-16,15-14-97 0,-1-7 150 16,34-24-499-16,3-10 122 15</inkml:trace>
          <inkml:trace contextRef="#ctx0" brushRef="#br0" timeOffset="193771.3407">2614 7619 660 0,'-6'13'454'0,"-9"3"-84"16,-6 12-41-16,-1 4-279 16,-4 17-2-16,3-1-6 0,8 4 2 15,9-6-14-15,11-6-4 16,11-15-10-16,11-11-5 15,7-7-2-15,18-12 3 16,0-8-2-16,7-11 2 16,-7-4-1-16,1-11-3 15,-17-2 2-15,-7-2 25 16,-8 5 11-16,-10-4 23 16,-15 11 11-16,-8-1 4 15,-6 8-24-15,-9 4-13 16,-2 9-24-16,-12 8-11 15,-3 7-11-15,-8 11-2 16,0 4-4-16,-1 7-66 16,12 4-50-16,7 0-246 15,18 3-153-15,1-2-77 0</inkml:trace>
          <inkml:trace contextRef="#ctx0" brushRef="#br0" timeOffset="194182.341">1583 8702 979 0,'-12'2'339'16,"8"-4"52"-16,4 2-252 15,8 0-72-15,13-1-9 16,11-6-23-16,27-1 0 16,14-5-4-16,27-3 1 15,-1-7-11-15,20-3-8 16,-9 2-8-16,7 0 0 16,-22 3-2-16,9 8 1 15,-21 11-19-15,-4 5-55 16,-20 5-21-16,-6 0-11 15,-17-3-142-15,-9-1-171 0,-12-4 60 16</inkml:trace>
          <inkml:trace contextRef="#ctx0" brushRef="#br0" timeOffset="194388.4764">2071 8903 990 0,'-5'4'329'0,"4"-6"65"16,2 0-282-16,11-4-20 15,5-1-41-15,6-4-19 16,13 1-21-16,12-1-1 16,-1 5-7-16,7 6-1 15,-12 6-2-15,-9 12 1 16,-17 6 0-16,-11 18 6 15,-17 2 2-15,-9 18 7 16,-8-4 6-16,-10 2 18 16,2-11 4-16,-5-9 8 15,8-12-1-15,4-7-4 16,4-10-18-16,7-7-7 16,11-3-9-16,1-4-4 15,4-2-3-15,14 0-2 16,9 4-2-16,14-3-1 0,13 1 2 15,18-3-5-15,0-1-27 16,13-2-87-16,-4-3 134 16,9-2-500-16,-12-6 128 15</inkml:trace>
          <inkml:trace contextRef="#ctx0" brushRef="#br0" timeOffset="194939.8614">3443 8602 906 0,'-26'13'364'0,"12"-2"32"16,7-6-199-16,4-5-93 0,13 3-4 15,1 4-30-15,21-4-7 16,9 0-22-16,17-1-7 15,4-10-18-15,13 1-5 16,-6-1-6-16,1 3 7 16,-16 4-57-16,-11 14-416 15,-21 4 127-15</inkml:trace>
          <inkml:trace contextRef="#ctx0" brushRef="#br0" timeOffset="194931.8833">3552 8307 1066 0,'-11'0'365'15,"12"3"46"-15,6 2-275 16,6 0-75-16,9 3-18 16,4 0-21-16,16-3-1 15,4-2-5-15,12-5-2 16,-4-1-5-16,6-5-8 16,-15 1-36-16,-3-1 54 15,-14-1-454-15,-22 5 135 0</inkml:trace>
        </inkml:traceGroup>
        <inkml:traceGroup>
          <inkml:annotationXML>
            <emma:emma xmlns:emma="http://www.w3.org/2003/04/emma" version="1.0">
              <emma:interpretation id="{AAE5B53B-0245-4C4D-BF4F-A7D357DCA7AA}" emma:medium="tactile" emma:mode="ink">
                <msink:context xmlns:msink="http://schemas.microsoft.com/ink/2010/main" type="inkWord" rotatedBoundingBox="4932,12663 9695,12388 9750,13345 4987,13620"/>
              </emma:interpretation>
              <emma:one-of disjunction-type="recognition" id="oneOf31">
                <emma:interpretation id="interp59" emma:lang="" emma:confidence="1">
                  <emma:literal/>
                </emma:interpretation>
              </emma:one-of>
            </emma:emma>
          </inkml:annotationXML>
          <inkml:trace contextRef="#ctx0" brushRef="#br0" timeOffset="197359.7328">5250 7917 1051 0,'-6'2'357'15,"-7"3"49"-15,-4 9-256 16,0 4-95-16,-3 10-15 16,4-4-6-16,6 4-12 15,5-10-3-15,10-1-12 16,5-12 5-16,11 0-7 16,8-3 8-16,12-4-10 15,-4 1 10-15,15 5-12 0,-3 3 7 16,-9 6-13-1,-9 5 10-15,-5 6-14 0,-13 2 10 16,-15 6-11-16,1-1 14 16,-12 5-6-16,-4-5 19 15,-9 3 8-15,1-8 18 16,-8-5-4-16,4-8 9 16,-4-12-13-16,4-5-8 15,0-18-12-15,5-5-13 16,1-17-85-16,7-8-34 0,6-14-26 15,5 6-347-15,7-7 82 16</inkml:trace>
          <inkml:trace contextRef="#ctx0" brushRef="#br0" timeOffset="197736.7586">5245 7818 1073 0,'8'-17'339'16,"-1"4"71"-16,7 0-285 15,4 6-37-15,11-1-22 16,4 3-19-16,16-1-17 15,-1-1-6-15,12-1-14 16,-1 2 2-16,10-6-69 16,-10 1 436-16,1-2-826 15,-18 3 359-15</inkml:trace>
          <inkml:trace contextRef="#ctx0" brushRef="#br0" timeOffset="198145.8083">5936 7979 674 0,'-1'0'432'0,"-6"16"-75"16,1 2-74-16,-3 11-222 15,5-1-16-15,4 6-3 16,6-5 6-16,10 3-13 16,5-10-6-16,13-5-12 0,2-10 0 15,18-12-21-15,-6-13-30 16,14-11-375-16,0-3 98 16</inkml:trace>
          <inkml:trace contextRef="#ctx0" brushRef="#br0" timeOffset="198152.7883">6410 7903 884 0,'-25'21'328'16,"-4"21"38"-16,2 5-198 0,-9 13-78 15,4-3 0 1,-1 9-2-16,6-11-13 0,-3 5-23 16,13-11-12-16,4 3-25 15,3-15 2-15,5-4-92 16,10-12 81-16,-5-8-449 15,3-8 90-15</inkml:trace>
          <inkml:trace contextRef="#ctx0" brushRef="#br0" timeOffset="198966.224">6621 8125 1070 0,'-5'-2'322'15,"3"1"75"-15,2 2-314 16,5-1-5-16,3 2-43 0,10-2 1 16,6-2-23-16,14 1 8 15,5-3-16-15,6-4-14 16,-4 2-50-16,-1-1-351 15,2 7 85-15</inkml:trace>
          <inkml:trace contextRef="#ctx0" brushRef="#br0" timeOffset="199357.1758">7164 7731 1031 0,'16'-26'291'0,"10"6"71"16,8-4-270-16,7 9-57 16,7 6 5-16,-1 9-20 0,5 6 7 15,-6 12-16-15,-4 8 4 16,-13 3-16-16,-8 13 13 16,-16 4-8-16,-15 7 23 15,-9-2-1-15,-9 9 18 16,-7-12-11-16,-3 3 15 15,3-11-21-15,-1-3 9 16,8-11-19-16,6-3 8 16,9-10-18-16,8 2 5 15,8-6-12-15,12 3 8 16,4-4-9-16,15-2 10 16,2-2-11-16,16-6-37 15,-5-9-40-15,13-14-17 16,-5-6-141-1,12-7-212-15,-12 0 49 0</inkml:trace>
          <inkml:trace contextRef="#ctx0" brushRef="#br0" timeOffset="199742.2254">8009 7625 970 0,'-5'4'348'0,"-3"10"28"15,-10 15-217-15,0 12-107 16,-8 14 15-16,4-3-16 15,4-2 12-15,11-9-22 16,6-12 0-16,12-14-29 0,12-4 8 16,1-11-13-1,13-7 10-15,2-1-12 0,5-8 9 16,-5 2-17-16,0 5 8 16,-11 8-13-16,-4 6 4 15,-11 9-12-15,-8 7 11 16,-10 7-11-16,-6 8 14 15,-11 1-5-15,-8 10 16 16,-4-2-8-16,-5 2 17 16,1-6-7-16,-4 0 21 15,3-14-12-15,0-3 11 16,5-9-15-16,-5-5 6 16,5-10-20-16,0-13-69 15,3-10-62-15,5-9-338 0,13-4 17 16</inkml:trace>
          <inkml:trace contextRef="#ctx0" brushRef="#br0" timeOffset="200142.67">7967 7687 1042 0,'47'-19'280'0,"-3"4"80"15,11-3-285-15,-5 5-42 0,4 2 2 16,-11 3-27-16,9 6 5 15,-11 2-9-15,6 3-31 16,-8 1-12-16,1 2-329 16,-10-1 70-16</inkml:trace>
          <inkml:trace contextRef="#ctx0" brushRef="#br0" timeOffset="200224.9733">8575 7598 528 0,'-18'0'450'0,"-1"8"-94"15,-1 6-36-15,-6 11-217 16,-1 9-47-16,-1 15 10 16,2 2-19-16,4 5 8 15,10-5-22-15,12 5 4 16,7-13-21-16,14-2 4 16,6-7-12-16,17-11 11 0,3-14-9 15,13-13 14-15,-3-14-10 16,3-10 16-16,-13 1-9 15,-6-11 35-15,-19-2-6 16,-7-6 25-16,-15 1-13 16,-13-5 8-16,-11 6-36 15,-17 5 0-15,-6 10-28 16,-7 8 6-16,9 8-17 0,3 11 8 16,14 10-14-16,9 8-42 15,11 4-47-15,11 12-56 16,5 2-29-16,12 2-328 15,6 6 90-15</inkml:trace>
          <inkml:trace contextRef="#ctx0" brushRef="#br0" timeOffset="200697.4854">9151 7817 1118 0,'2'6'323'16,"-1"10"73"-16,-4 12-279 16,-4 4-71-16,-6 11 7 0,-3-1-19 15,-6 2 4 1,7-5-25-16,4 4 5 0,7-9-15 16,11-6-64-16,7-17-19 15,4-11-349-15,5-11 39 16</inkml:trace>
          <inkml:trace contextRef="#ctx0" brushRef="#br0" timeOffset="200705.4648">9054 7499 1230 0,'-4'-15'391'0,"3"7"62"16,-1 5-362-16,4 8-25 15,-2 4-58-15,5 13-80 16,8 4-382-16</inkml:trace>
          <inkml:trace contextRef="#ctx0" brushRef="#br0" timeOffset="196782.0577">4601 8092 647 0,'10'-22'342'0,"-3"-6"-1"16,-3 9-140-16,-2-1-36 16,-5 7-43-16,-7 0-4 0,-5 13-18 15,-11-3-25-15,-4 13-27 16,-4 6-22-16,3 15-14 15,-2 13-14-15,11 6 10 16,7 13-11-16,9 2 10 0,10 3-9 16,8-11 9-1,9-5-9-15,3-21 12 0,13-12-6 16,1-22 12-16,7-15-7 16,-3-8 12-16,2-16-11 15,-11 1 6-15,-4-9-8 16,-15 5 5-16,-2-4-9 15,-14 12 9-15,-8 1-11 16,-7 12 8-16,-8 11-12 16,-4 11 7-16,-5 15-59 15,6 10-39-15,2 9-165 16,12 6-209-16,4 0-29 16</inkml:trace>
          <inkml:trace contextRef="#ctx0" brushRef="#br0" timeOffset="197233.0298">4948 8501 1067 0,'-19'34'314'0,"1"-6"82"16,0 3-289-16,4-2-41 15,-1-5-9-15,7-11-22 16,5-1-22-16,3-8-1 15,0-10-49-15,8-14-24 16,15-12-353-16,7-20 76 0</inkml:trace>
        </inkml:traceGroup>
        <inkml:traceGroup>
          <inkml:annotationXML>
            <emma:emma xmlns:emma="http://www.w3.org/2003/04/emma" version="1.0">
              <emma:interpretation id="{1974E737-7B8F-4450-BA43-49A38FCCB0DA}" emma:medium="tactile" emma:mode="ink">
                <msink:context xmlns:msink="http://schemas.microsoft.com/ink/2010/main" type="inkWord" rotatedBoundingBox="10892,12497 14558,12285 14597,12960 10931,13172"/>
              </emma:interpretation>
              <emma:one-of disjunction-type="recognition" id="oneOf32">
                <emma:interpretation id="interp60" emma:lang="" emma:confidence="1">
                  <emma:literal/>
                </emma:interpretation>
              </emma:one-of>
            </emma:emma>
          </inkml:annotationXML>
          <inkml:trace contextRef="#ctx0" brushRef="#br0" timeOffset="210906.7446">10366 8054 1149 0,'-8'4'249'0,"8"3"106"16,14-4-331-16,9-3-19 16,8-1 8-16,22-8-7 15,2-4 9-15,15 0-9 16,0 7 7-16,3-4-7 16,-15 7-15-16,2 0-360 15,-11 9 117-15</inkml:trace>
          <inkml:trace contextRef="#ctx0" brushRef="#br0" timeOffset="210378.0387">10478 7757 733 0,'-15'-5'308'0,"2"2"18"0,7 1-184 15,4 2-48-15,5 3-43 16,10 4-18 0,7 2-12-16,15 0-13 0,11-1 7 15,19-3-7-15,0-2 6 16,11-8-7-16,-11-2 6 15,1 1-9-15,-19-2-3 16,-11 1-357-16,-22 6 116 0</inkml:trace>
          <inkml:trace contextRef="#ctx0" brushRef="#br0" timeOffset="211034.4034">11130 7608 1264 0,'-5'-5'298'0,"6"10"101"16,9 4-361-16,8 7-32 15,6 1-3-15,12 2-7 16,6-3 10-16,13 2-8 16,-3-2 11-16,5 4-8 15,-12-6 9-15,-7 3-12 16,-19-3 5-16,-11 6-12 16,-16 1 8-16,-19 10-8 15,-9 4 11-15,-19 8-7 0,-7-5 13 16,-8 6-9-16,9-10 9 15,-2 4-9-15,19-11 10 16,5 6-10-16,18-9 10 16,6-1-10-16,18-9 0 15,18-10-54-15,14-13 117 16,21-5-473-16,8-7 149 16</inkml:trace>
          <inkml:trace contextRef="#ctx0" brushRef="#br0" timeOffset="211626.4995">12246 7507 841 0,'13'-20'348'0,"-2"6"23"16,-6 7-198-16,-4 6-84 15,4 7-31-15,-13 14-10 16,-5 6-9-16,-11 14-10 16,-2 1 7-16,-5 6-10 15,12-7-2-15,6-2-12 16,13-14 2-16,14-5-7 0,11-14 10 16,9-6-9-16,5-9 9 15,6-1-11-15,-1 3 6 16,1 4-13-16,-11 8 6 15,-5 8-16-15,-12 8 9 16,-12 8-13-16,-10 4 10 16,-7 9-9-16,-7-4 16 15,-5 7-6-15,-2-5 14 16,-4-2-5-16,1-8 15 0,-8-3-8 16,1-10 9-16,-8-4-9 15,7-11 6-15,-5-4-11 16,14-7-3-16,-1-14-97 15,13-9-20-15,3-12-338 16,10-17 15-16</inkml:trace>
          <inkml:trace contextRef="#ctx0" brushRef="#br0" timeOffset="211668.4446">12293 7497 1264 0,'9'-1'267'0,"4"2"116"15,5 4-366-15,10 2-19 16,4-1 8-16,19 1-10 16,0-1 12-16,22-1-50 0,0-5-157 15,12 5-190-15,-16-5-32 16</inkml:trace>
          <inkml:trace contextRef="#ctx0" brushRef="#br0" timeOffset="211994.9948">13070 7486 1133 0,'-36'18'266'16,"-19"11"95"-16,-2 10-326 16,-8 8-12-16,2 0 2 0,6 11-2 15,21-3 10-15,15 4-6 16,16-9 2-16,17 2-15 16,11-21 3-16,20-10-7 15,12-15 6-15,14-10-8 16,2-18 9-16,10-12-10 15,-18-13 5-15,1-18-9 16,-17-3 8-16,-13-1 6 16,-21 10 26-16,-17 7 2 15,-20 18 10-15,-23 10-11 16,-5 16-7-16,-5 11-29 16,2 10-2-16,2 10-13 15,20 3 10-15,2 3-12 16,9-2 13-16,22 4-41 15,9-6-44-15,16-6-384 0,14-11 80 16</inkml:trace>
          <inkml:trace contextRef="#ctx0" brushRef="#br0" timeOffset="212562.2607">13652 7492 1236 0,'-7'2'270'15,"-7"6"109"-15,-4 8-359 0,-14 15-18 16,-1 6 11-16,-4 20-1 16,9 3 14-16,9 16-4 15,17-11 7-15,13 7-14 16,12-19 3-16,19-7-7 16,-3-25 10-16,13-7-5 15,3-22 15-15,12-8-9 16,-14-12 7-1,9-17-4-15,-10-5 16 0,-10-18 6 16,-16-5 15-16,-7-8 2 16,-14 12 5-16,-18 3-19 15,-13 19-11-15,-21 6-17 16,-6 19-4-16,-6 13-17 16,9 13 7-16,3 15-14 0,16 12 11 15,0 5-80-15,10 4-66 16,-6 6-385-16,-1-12 34 15</inkml:trace>
        </inkml:traceGroup>
        <inkml:traceGroup>
          <inkml:annotationXML>
            <emma:emma xmlns:emma="http://www.w3.org/2003/04/emma" version="1.0">
              <emma:interpretation id="{948EA141-B5EC-4462-A9AF-F28454A6EDE0}" emma:medium="tactile" emma:mode="ink">
                <msink:context xmlns:msink="http://schemas.microsoft.com/ink/2010/main" type="inkWord" rotatedBoundingBox="15018,11970 20028,11680 20094,12817 15084,13107"/>
              </emma:interpretation>
              <emma:one-of disjunction-type="recognition" id="oneOf33">
                <emma:interpretation id="interp61" emma:lang="" emma:confidence="1">
                  <emma:literal/>
                </emma:interpretation>
              </emma:one-of>
            </emma:emma>
          </inkml:annotationXML>
          <inkml:trace contextRef="#ctx0" brushRef="#br0" timeOffset="217732.3139">17681 7118 894 0,'5'-12'318'16,"-5"7"43"-16,-2 5-214 16,2 0-81-16,-8 9-4 15,-5 4-17-15,-5 11-5 16,-3 7-10-16,-5 4-2 15,10-2-11-15,-2 4-4 16,10-11-6-16,5-2 1 0,9-3-2 16,7 1 3-1,7-13-2-15,9 6-3 0,3-4-3 16,-1 1-1-16,0-3-4 16,-4 8 0-16,-12-6 1 15,-2 4-3-15,-6-3 0 16,-12 8-1-16,-2-2-2 15,-4 8 3-15,-4-4 5 16,-6 9 3-16,0-5 3 0,-7 5 6 16,4-5 2-16,-8-2 2 15,4-6 2-15,-1-3 3 16,3-7-1-16,-2-7-1 16,6-4-3-16,-3-5-2 15,8-6-15 1,0-8-50-16,8-3-33 0,4-14-347 15,6 0-5-15,7-7-134 16</inkml:trace>
          <inkml:trace contextRef="#ctx0" brushRef="#br0" timeOffset="217740.8135">17663 7153 514 0,'5'-3'496'0,"6"3"-144"16,1 5-310-16,14 8 310 15,-1 5-351-15,8 1 0 16,4 1 0-16,18-1 4 0,-1-6-11 16,14-8-21-1,3-7-120-15,2-4-206 0,-14-4 7 16</inkml:trace>
          <inkml:trace contextRef="#ctx0" brushRef="#br0" timeOffset="217756.7727">18349 7176 521 0,'-3'-6'394'16,"-10"7"-72"-16,-11 1-113 15,-12 14-77-15,-8 4-96 0,-6 9-8 16,-1 5-10-16,0 13 5 16,13 0 1-16,9 13 3 15,11-7-1-15,10 4-2 16,16-13-8-16,13-7 2 16,5-16-5-16,18-8 2 15,1-14-2-15,14-12 2 16,-7-8-3-16,6-12-2 15,-11-6-3-15,-1-9 2 16,-16-1 3-16,-4-9 13 16,-11 4 12-16,-12-1 8 15,-9 14-4-15,-10 4 0 16,-6 18-15-16,-10 10-13 16,0 19-10-16,-4 8 0 15,5 6-7-15,4 2-17 16,10 0-10-16,9 2-30 0,10-5-22 15,14 2-11-15,5-5-318 16,18 3 96-16</inkml:trace>
          <inkml:trace contextRef="#ctx0" brushRef="#br0" timeOffset="218069.3034">18800 7176 1072 0,'-5'-8'297'0,"-8"10"68"0,-10 22-294 15,-3 5-59-15,-11 15 1 16,2 3-2-16,-3 11 8 16,15-11 6-16,9 5 4 15,19-11-9-15,9-5-1 16,11-12-5-16,17-6 2 16,3-15-2-16,10-10 3 15,-1-6-1-15,3-12 0 16,-15-8 7-16,2-9 24 15,-17-2 8-15,-2-6 22 16,-14 3 6-16,-14-2-8 16,-17 9-26-16,-11 1-10 15,-9 11-24-15,-10 13-10 16,3 9-2-16,-5 9-1 0,6 12-22 16,1 11-90-16,12-2-52 15,12 23-342-15,15 3 6 16</inkml:trace>
          <inkml:trace contextRef="#ctx0" brushRef="#br0" timeOffset="218906.7962">19452 7192 679 0,'0'-8'554'0,"-5"2"-137"0,-3 15-24 16,0 13-362-16,-7 7-15 16,-1 11-26-16,-5 12 13 15,5-2-6-15,1 7 13 16,9-3-11-16,4-7 12 15,7-13-11-15,1-10 7 16,6-17-26-16,2-12-41 16,1-10 25-16,1-11-385 15,-4-3 92-15</inkml:trace>
          <inkml:trace contextRef="#ctx0" brushRef="#br0" timeOffset="219384.1812">19361 6853 1129 0,'8'-19'347'15,"0"1"75"-15,4 0-286 0,1 4-52 16,3 2 3-16,-6 6-38 16,3 2 0-16,-4 8-27 15,3 10-11-15,-6 12-481 16,-9 3 155-16</inkml:trace>
          <inkml:trace contextRef="#ctx0" brushRef="#br0" timeOffset="214574.4624">14494 7590 1059 0,'-5'-10'318'0,"2"8"61"16,9 6-300-16,4 0-31 0,6 1-32 15,18 0-4-15,7 0-1 16,17-7 3-16,7 1-1 16,16 1 2-16,-5-3-3 15,0-1-5-15,-16-1-2 0,2 4 0 16,-20-2 1-16,-6 3-59 16,-10 1-22-16,-18 6-324 15,-19 2 40-15</inkml:trace>
          <inkml:trace contextRef="#ctx0" brushRef="#br0" timeOffset="214590.39">14619 7755 1027 0,'-13'7'279'0,"8"-3"74"16,11 5-295-16,12 4-17 15,6-2-16-15,20-1 5 16,8-5-1-16,23-5 2 15,-22-4 14 1,1 3-36-16,66-7 0 16,-13-1-39-16,-5-5-356 15,-26-4 108-15</inkml:trace>
          <inkml:trace contextRef="#ctx0" brushRef="#br0" timeOffset="214773.8978">15627 7450 1060 0,'13'-11'320'15,"0"-2"53"-15,-1 18-278 0,-4 13-80 16,5 8-13-16,5 1 0 15,8 4 1-15,0-8 1 0,17-6 3 16,8-5 1-16,18-9-4 16,0-11-29-16,8-13-353 15,-12 1 104-15</inkml:trace>
          <inkml:trace contextRef="#ctx0" brushRef="#br0" timeOffset="215311.5163">16242 7402 945 0,'-23'17'321'0,"-14"22"34"16,3 7-239-16,-2 10-79 16,7 4-21-16,0 9 3 15,8 0-3-15,-2 3-1 16,7-11-4-16,0 4 3 16,4-10-21-16,4-8-364 0,8-1 119 15</inkml:trace>
          <inkml:trace contextRef="#ctx0" brushRef="#br0" timeOffset="237267.1369">16742 7603 1125 0,'-13'-2'343'0,"3"0"97"16,5 2-304-16,4 2-19 0,2-2-24 16,7-2-24-16,5 2-28 15,15-1-20-15,7-6-7 16,19-4-12-16,3-4 10 16,4-1-9-16,-9 0 12 15,-3 6-120-15,-13 12-21 16,3 9-362-16,-31 2-1 15</inkml:trace>
        </inkml:traceGroup>
      </inkml:traceGroup>
    </inkml:traceGroup>
    <inkml:traceGroup>
      <inkml:annotationXML>
        <emma:emma xmlns:emma="http://www.w3.org/2003/04/emma" version="1.0">
          <emma:interpretation id="{96FF196A-1F91-4F25-8031-395813347FDF}" emma:medium="tactile" emma:mode="ink">
            <msink:context xmlns:msink="http://schemas.microsoft.com/ink/2010/main" type="paragraph" rotatedBoundingBox="10888,13675 21075,13001 21144,14045 10957,14719" alignmentLevel="3"/>
          </emma:interpretation>
        </emma:emma>
      </inkml:annotationXML>
      <inkml:traceGroup>
        <inkml:annotationXML>
          <emma:emma xmlns:emma="http://www.w3.org/2003/04/emma" version="1.0">
            <emma:interpretation id="{355677F2-7C40-420E-9CC8-64E08957645B}" emma:medium="tactile" emma:mode="ink">
              <msink:context xmlns:msink="http://schemas.microsoft.com/ink/2010/main" type="inkBullet" rotatedBoundingBox="10894,13769 12268,13678 12331,14624 10957,14715"/>
            </emma:interpretation>
          </emma:emma>
        </inkml:annotationXML>
        <inkml:trace contextRef="#ctx0" brushRef="#br0" timeOffset="221671.809">10429 9004 1048 0,'-44'10'624'0,"2"-1"-543"0,42-17-63 15,34-3-15-15,12 0 4 16,30 4-9-16,-5 2 10 16,25 4-10-16,-9 1 10 15,4 0-9-15,-15-2 9 0,-4 4-9 16,-23-2 10-16,-15 5-37 15,-12 1-14-15,-23 7-322 16,-17 3 73-16</inkml:trace>
        <inkml:trace contextRef="#ctx0" brushRef="#br0" timeOffset="221680.7918">10393 9317 780 0,'-18'0'330'15,"10"0"6"-15,13-2-182 16,13-1-105-16,15-5-25 16,10 0-8-16,34-8-7 15,9 3 11-15,21-12-12 16,1 8 9-16,12-1-13 0,-21 8 5 16,-3 4-13-16,-30 15-7 15,-12-2-342-15,-23 6 105 16</inkml:trace>
        <inkml:trace contextRef="#ctx0" brushRef="#br0" timeOffset="221690.7613">11298 8821 1037 0,'13'-15'248'0,"15"-1"82"16,8 6-295-16,16 7-25 15,1 5-2-15,9 6-11 16,-14 5 9-16,-1 9-13 16,-14 1 9-16,-4 6-13 15,-16-1 12-15,-7 11-14 16,-12 1 13-16,-13 15-2 16,-12 5 14-16,-24 13-5 15,-9-3 14-15,-20 15-10 16,-5-11 4-16,-17 12-10 15,14-3-2-15,-22 16-347 16,14-7 113-16</inkml:trace>
      </inkml:traceGroup>
      <inkml:traceGroup>
        <inkml:annotationXML>
          <emma:emma xmlns:emma="http://www.w3.org/2003/04/emma" version="1.0">
            <emma:interpretation id="{1D1DEA3A-8EFD-4A97-BA19-219E40B02BAD}" emma:medium="tactile" emma:mode="ink">
              <msink:context xmlns:msink="http://schemas.microsoft.com/ink/2010/main" type="line" rotatedBoundingBox="13392,13509 21075,13001 21144,14045 13461,14553"/>
            </emma:interpretation>
          </emma:emma>
        </inkml:annotationXML>
        <inkml:traceGroup>
          <inkml:annotationXML>
            <emma:emma xmlns:emma="http://www.w3.org/2003/04/emma" version="1.0">
              <emma:interpretation id="{051D3360-1103-4B1C-A569-788BEA459EBC}" emma:medium="tactile" emma:mode="ink">
                <msink:context xmlns:msink="http://schemas.microsoft.com/ink/2010/main" type="inkWord" rotatedBoundingBox="13417,13880 15217,13761 15262,14434 13461,14553"/>
              </emma:interpretation>
              <emma:one-of disjunction-type="recognition" id="oneOf34">
                <emma:interpretation id="interp62" emma:lang="" emma:confidence="1">
                  <emma:literal/>
                </emma:interpretation>
              </emma:one-of>
            </emma:emma>
          </inkml:annotationXML>
          <inkml:trace contextRef="#ctx0" brushRef="#br0" timeOffset="240195.3461">14070 8947 1089 0,'-11'-1'310'0,"1"2"82"16,7-1-321 0,5 8-10-16,4 2-37 0,10 1 1 15,10 2-19-15,20 4 12 16,4-6-12-16,15-3 12 15,1-6-15-15,11-7 12 16,-14-6-14-16,0-2-16 16,-14 0-36-16,-14 1-46 15,-18 9-315-15,-19 8 61 16</inkml:trace>
          <inkml:trace contextRef="#ctx0" brushRef="#br0" timeOffset="240205.3219">13916 9328 1198 0,'-11'-4'293'15,"9"-1"97"-15,14 8-357 16,12-8-5-16,13-3-23 16,22-3 13-16,7-1-8 15,17-10 12-15,1 10-17 0,4 2 12 16,-12 10-17-16,2 7-45 15,-12 9-254-15,-4 5-102 16,-15-11-103-16</inkml:trace>
          <inkml:trace contextRef="#ctx0" brushRef="#br0" timeOffset="239282.156">12877 8981 955 0,'-7'-11'291'0,"1"3"86"15,2 6-278-15,1 4-14 16,1 8-38-16,7 6-3 16,2 5-39-16,7 10 6 15,4 3-11-15,3 10 10 16,0-1-13-16,7-2 13 16,-5-10-11-16,6-7 14 0,2-11-11 15,6-13 13-15,-8-3-21 16,9-7-27-16,-9-9-30 15,-3-9-108-15,-8-3-111 16,-2-6-103-16,-5 1-75 16,-4 1 95-16,-3 5 329 15,-4 3 293-15,-3 6 151 0,-2 3-79 16,4 8-94-16,-4 4-48 16,0 7-125-16,-1 9-15 15,-3 13-34-15,-5 14 10 16,1 10-13-16,-5 13 16 15,2-3-9-15,0 6 11 16,-1-11-16-16,-4 6 9 16,7-14-18-16,2 8 8 15,1-11-13-15,0 1 8 16,4-10-40-16,10-3-333 16,7-14 98-16</inkml:trace>
        </inkml:traceGroup>
        <inkml:traceGroup>
          <inkml:annotationXML>
            <emma:emma xmlns:emma="http://www.w3.org/2003/04/emma" version="1.0">
              <emma:interpretation id="{6A44AED8-202C-46B4-88C5-AB603E189ABF}" emma:medium="tactile" emma:mode="ink">
                <msink:context xmlns:msink="http://schemas.microsoft.com/ink/2010/main" type="inkWord" rotatedBoundingBox="15802,13643 17789,13511 17831,14142 15844,14274"/>
              </emma:interpretation>
              <emma:one-of disjunction-type="recognition" id="oneOf35">
                <emma:interpretation id="interp63" emma:lang="" emma:confidence="1">
                  <emma:literal/>
                </emma:interpretation>
              </emma:one-of>
            </emma:emma>
          </inkml:annotationXML>
          <inkml:trace contextRef="#ctx0" brushRef="#br0" timeOffset="247098.1352">15527 8775 994 0,'0'-3'305'0,"-3"3"47"0,-2 8-270 16,-7 10-40-16,-2 3-17 16,-6 10-4-16,1 1 9 0,-4 2-8 15,10-6 1 1,5-5-13-16,6-9 4 0,9-6-9 15,8-8 9-15,10-6-7 16,6-1 7-16,18-2-9 16,0-1 8-16,-2 2-11 15,-7 6 6-15,-2 6-15 16,-21 7 9-16,-2 7-15 16,-5 8 11-16,-7 11-12 15,-8 2 16-15,3 10-10 16,-11-22 11 15,7-14 32-31,1 2 4 0,-31 32 1 16,-6-15 15-16,-8 1-11 15,-10-14-4-15,8-14-17 16,8 5-1-16,2-2-15 0,6-2 5 16,6-1-12-16,9-6 6 15,3-6-87-15,6-8 242 16,14-19-618-16,6-14 206 15</inkml:trace>
          <inkml:trace contextRef="#ctx0" brushRef="#br0" timeOffset="247637.7062">15496 8738 1269 0,'3'-2'275'0,"14"2"114"16,5 2-366-16,12 3-24 15,2 5 7-15,11-6-10 16,3 0 11-16,20-1-14 16,0-11-15-16,14-5-77 15,-6-3-291-15,0 8 48 16</inkml:trace>
          <inkml:trace contextRef="#ctx0" brushRef="#br0" timeOffset="247646.6831">16307 8657 797 0,'-13'-3'353'0,"-11"4"-8"16,-7 16-152-16,-3 2-157 15,-3 12-10-15,-1 3 8 16,3 11-11-16,7-1 1 16,7 8-14-16,13-3 3 15,14 4-12-15,12-7 9 16,15-1-8-16,9-11 9 15,13-11-7-15,2-17 9 16,3-17-7-16,-8-12 8 0,1-12-9 16,-14-4 12-16,-5-10 1 15,-8 5 18-15,-10-5 7 16,-16 7 20-16,-14 2-11 16,-7 6 0-16,-14 3-18 15,1 11-9-15,-1 4-23 16,9 10 7-16,-2 6-12 15,10 6-15-15,7 6-67 16,8 5-14-16,16 6-161 16,11-2-192-16,23 5 12 15</inkml:trace>
          <inkml:trace contextRef="#ctx0" brushRef="#br0" timeOffset="248007.8174">16927 8722 553 0,'6'-20'486'0,"-12"11"-119"0,-7 2-31 16,-12 12-257-16,-6 6-45 16,-12 14-13-16,1 4 5 15,-2 10-9-15,11 0 10 16,12 5-12-16,16-6 0 16,15 6-14-16,8-6 8 15,16-3-10-15,8-9 12 16,18-8-6-16,2-15 12 15,8-9-9-15,-10-12 9 0,1-10-10 16,-15-1 9-16,-4-10 2 16,-11 0 20-16,-7-3 10 15,-13 3 20-15,-12-3-2 16,-16 13-3-16,-12 5-22 16,-5 4-12-16,-11 9-21 15,3 7-4-15,-2 6-11 16,7 5 9-16,-1 14-64 15,11 1-21-15,12 8-74 16,12 0 164-16,13 8-496 16,11-11 205-16</inkml:trace>
        </inkml:traceGroup>
        <inkml:traceGroup>
          <inkml:annotationXML>
            <emma:emma xmlns:emma="http://www.w3.org/2003/04/emma" version="1.0">
              <emma:interpretation id="{4AC5DD30-FA66-4C19-A0EE-CE15C060447C}" emma:medium="tactile" emma:mode="ink">
                <msink:context xmlns:msink="http://schemas.microsoft.com/ink/2010/main" type="inkWord" rotatedBoundingBox="18332,13183 21075,13001 21129,13816 18386,13998"/>
              </emma:interpretation>
              <emma:one-of disjunction-type="recognition" id="oneOf36">
                <emma:interpretation id="interp64" emma:lang="" emma:confidence="1">
                  <emma:literal/>
                </emma:interpretation>
              </emma:one-of>
            </emma:emma>
          </inkml:annotationXML>
          <inkml:trace contextRef="#ctx0" brushRef="#br0" timeOffset="248749.9963">17833 8915 995 0,'-14'-8'329'16,"7"0"49"-16,12 4-272 15,13 4-43-15,6-1-30 16,20-1-22-16,8-3 1 16,18 0-11-16,-1-1 11 15,14-4-11-15,-5 0-22 16,0-6-72-16,-15-2-294 0,12-3 47 16</inkml:trace>
          <inkml:trace contextRef="#ctx0" brushRef="#br0" timeOffset="248734.037">18094 8686 1015 0,'-6'-11'297'16,"4"3"64"-16,1 14-288 15,2 7-43-15,-1 10-21 16,0 4 0-16,0 19-7 16,4-6 12-16,-1 7-9 15,3-3 6-15,6 2-10 16,-1-12 9-16,2-4-9 15,-2-12 10-15,-1-6-7 16,-5-9 4-16,-5-8-41 16,-8-1-7-16,-10-9-334 15,-6-1 72-15</inkml:trace>
          <inkml:trace contextRef="#ctx0" brushRef="#br0" timeOffset="248881.0561">18748 8498 1044 0,'-5'-10'361'16,"-1"9"38"-16,-4 5-270 15,-5 13-86-15,-4 9-28 16,-2 0-5-16,0 4-9 16,3 3 8-16,8-1-10 15,9-6 9-15,7-1-9 16,9-6 10-16,9-4-9 15,5-6 11-15,10-4-10 16,2 2 9-16,2 1-10 0,-5 2 6 31,-6 1-13-31,-11 2 9 0,-6 3-13 0,-9-1 10 16,-7 3-7-16,-9-1 16 16,-11 3 1-16,-8-6 16 15,-13 9-3-15,-5-3 11 16,-7-1-11-16,2-3 2 15,-1-3-14-15,9-9 5 16,3-11-14-16,12-4-18 16,5-15 30-16,6-3-450 0,28-9 135 15</inkml:trace>
          <inkml:trace contextRef="#ctx0" brushRef="#br0" timeOffset="249361.1381">18766 8495 731 0,'26'-20'462'15,"-5"6"-77"-15,8 2-91 16,2 7-262-16,6 7-29 16,-3 3 6-16,7 8-13 15,-2 2 14-15,9 2-50 16,-5-4-170-16,20-6-176 16,-6-10-41-16</inkml:trace>
          <inkml:trace contextRef="#ctx0" brushRef="#br0" timeOffset="249390.0615">19421 8420 975 0,'-16'-1'320'0,"-8"5"36"0,-7 13-254 16,-10 17-61-16,-1 8-13 15,0 8-3-15,6 4 11 16,7 2-8-16,16-4 3 16,10 0-17-16,3-3-1 15,14-5-10-15,9-14 10 0,18-13-6 16,4-14 12-16,15-13-6 15,0-13 10-15,7-11-6 16,-17-4 10-16,-1-14 4 16,-17 6 16-16,-8-11 5 15,-16 9 10-15,-11-6-13 16,-15 9-6-16,-12 1-22 16,-11 20-8-16,-13 7-15 15,3 16 7-15,0 15-9 16,11 9 9-16,7 6-8 15,14 4-10-15,7-1-73 16,11-4-22-16,9-4 416 16,11-9-789-16,14-2 391 15</inkml:trace>
          <inkml:trace contextRef="#ctx0" brushRef="#br0" timeOffset="250133.7011">20104 8490 815 0,'-3'-18'319'0,"-5"-1"39"16,-4 4-199-16,-5 4-46 15,-9 6-32-15,-9 11-22 16,-3 6-21-16,-6 10-22 0,5 9-5 16,5 8-13-16,6-7 8 15,10 7-11-15,4-5 11 16,1 4-11-16,6-6 10 15,2 7-9-15,1-5 9 16,10 4-10-16,5-11 13 16,7-4-1-16,3-13 19 15,10-9 6-15,2-9 16 16,2-11 2-16,-1-4 6 0,2-11-2 16,-8-2 6-16,-7-4-6 15,-10 4 3-15,-6-13-16 16,-8 10-5-16,-9-4-21 15,-2 5-3-15,-4 3-17 16,-3 15 9-16,-4 7-14 16,8 16 7-16,-1 12-56 15,5 9-11-15,11 12-65 16,5 0-16-16,19 12-349 16,8-1 100-16</inkml:trace>
          <inkml:trace contextRef="#ctx0" brushRef="#br0" timeOffset="250748.6875">20359 8104 1339 0,'0'-8'349'0,"0"4"92"15,6 6-383-15,-3 9-33 16,4 7-10-16,-18 12-462 16,-14-3 156-16</inkml:trace>
          <inkml:trace contextRef="#ctx0" brushRef="#br0" timeOffset="250268.9104">20540 8495 1146 0,'-9'1'302'0,"5"12"81"16,-2 12-318-16,1 2-46 15,-5 12-12 1,5 0 14-16,1 5-9 0,0-7 6 15,3 7-11-15,4-12 5 16,2-1-6-16,3-15-2 16,5-11-34-16,-2-18-367 15,-3-3 101-15</inkml:trace>
        </inkml:traceGroup>
      </inkml:traceGroup>
    </inkml:traceGroup>
    <inkml:traceGroup>
      <inkml:annotationXML>
        <emma:emma xmlns:emma="http://www.w3.org/2003/04/emma" version="1.0">
          <emma:interpretation id="{FC8343FF-E5F2-49F0-8E4C-C2B987B9052D}" emma:medium="tactile" emma:mode="ink">
            <msink:context xmlns:msink="http://schemas.microsoft.com/ink/2010/main" type="paragraph" rotatedBoundingBox="998,14935 20180,14193 20240,15746 1058,16488" alignmentLevel="1"/>
          </emma:interpretation>
        </emma:emma>
      </inkml:annotationXML>
      <inkml:traceGroup>
        <inkml:annotationXML>
          <emma:emma xmlns:emma="http://www.w3.org/2003/04/emma" version="1.0">
            <emma:interpretation id="{EE0E228F-3554-4ECA-8BCC-FA1CFBC24CD9}" emma:medium="tactile" emma:mode="ink">
              <msink:context xmlns:msink="http://schemas.microsoft.com/ink/2010/main" type="line" rotatedBoundingBox="998,14935 20180,14193 20240,15746 1058,16488"/>
            </emma:interpretation>
          </emma:emma>
        </inkml:annotationXML>
        <inkml:traceGroup>
          <inkml:annotationXML>
            <emma:emma xmlns:emma="http://www.w3.org/2003/04/emma" version="1.0">
              <emma:interpretation id="{DD711F49-80E6-4670-8561-948CC0A81151}" emma:medium="tactile" emma:mode="ink">
                <msink:context xmlns:msink="http://schemas.microsoft.com/ink/2010/main" type="inkWord" rotatedBoundingBox="998,14935 3661,14832 3716,16275 1053,16378"/>
              </emma:interpretation>
              <emma:one-of disjunction-type="recognition" id="oneOf37">
                <emma:interpretation id="interp65" emma:lang="" emma:confidence="1">
                  <emma:literal/>
                </emma:interpretation>
              </emma:one-of>
            </emma:emma>
          </inkml:annotationXML>
          <inkml:trace contextRef="#ctx0" brushRef="#br0" timeOffset="254488.7646">1245 10456 1157 0,'-9'27'281'0,"-9"4"93"16,-3 18-333-16,0 3-35 15,-8 11-11-15,1-6 10 16,-6 9-8-16,3-6 11 0,2 7-10 15,8-12 10-15,3 0-10 16,7-13 10-16,2-1-8 16,11-27 19-1,1 1-1-15,14 12-7 16,10-5 9-16,22-13-11 16,8-9 10-16,14-11-10 15,-19-4 11 16,1 2-8-31,48-16-2 0,-15 10-41 16,-10 2 201-16,-16 11-577 16,-47 9 227-16</inkml:trace>
          <inkml:trace contextRef="#ctx0" brushRef="#br0" timeOffset="254521.757">1846 10465 850 0,'3'-6'334'16,"-3"11"16"-16,-5 13-194 0,-6 12-92 16,-10 19-13-16,-5 8-1 15,-13 18-2-15,1-1-1 16,-1 9-14-16,9-13-4 15,5 4-14-15,7-15 3 16,7-8-8-16,5-25 9 16,4-8-5-16,4-16 20 0,7-15 3 15,1-13 9 1,11-16-11-16,2-10 4 0,3-21-20 16,-4 3-4-16,1-13-15 15,-7 10 9-15,1-8-11 16,-6 16 9-16,-1 7-12 15,-2 21 9-15,-3 8-14 16,-4 22 6-16,3 18-13 16,0 14 12-16,6 9-9 15,5 5 13-15,6 1-5 16,2-14 11-16,9-5-7 16,7-11 11-16,6-7-6 15,-4-8 11-15,4-17-8 16,-9-3 8-16,-2-14-11 15,-13 2 8-15,0 0-11 16,-6 17 8-16,-9 7-19 16,-6 13 10-16,-1 23-14 0,-11 11 10 15,-4 20-9-15,2 6 18 16,-3 14-9-16,4-10 12 16,2 7-11-16,4-14 11 15,3 1-10-15,0-12 11 16,4-8-2-16,8-13-30 15,5-12-440-15,-6-20 142 16</inkml:trace>
          <inkml:trace contextRef="#ctx0" brushRef="#br0" timeOffset="255237.1997">2442 10955 868 0,'15'-24'328'0,"0"0"52"16,-4 9-217-16,-3 5-32 16,-8 7-37-16,-2 10-28 15,-6 5-23-15,-6 16-23 16,-6 5-9-16,-6 14-7 15,-6 3 11-15,-5 11-11 16,-2-7 10-16,0 0-11 16,6-14 10-16,4-4-11 15,10-18 10-15,7-5-9 16,9-9 12-16,1-5-10 16,7-11-15-16,13-17-79 0,5-10-4 15,9-17-353-15,7-1 45 16</inkml:trace>
          <inkml:trace contextRef="#ctx0" brushRef="#br0" timeOffset="255344.9116">2241 11367 995 0,'-16'5'300'16,"10"-7"67"-16,1 4-264 15,6-2-49-15,12 7-6 0,4-7 2 16,10 4-14-16,7 0 1 16,12-4-16-16,4-4-3 15,8 3-11-15,-1-9-16 16,6 0-1-16,-6 4-395 15,-15-1 112-15</inkml:trace>
          <inkml:trace contextRef="#ctx0" brushRef="#br0" timeOffset="255253.1566">2473 10918 745 0,'15'-18'402'16,"-7"7"-13"-16,-8 8-157 15,0 6-124-15,-3 8-49 16,-1 13-32-16,3 6-19 16,1 15-10-16,1 4 9 0,8 11-8 15,5-5 11-15,4 0-10 16,0-16 11-16,5-10-10 15,-6-9 11-15,0-16-10 16,-6-4 12-16,-1 2-25 16,-4 1-14-16,-4-6 224 15,-7 8-602-15,-14-3 255 16</inkml:trace>
          <inkml:trace contextRef="#ctx0" brushRef="#br0" timeOffset="256428.6755">2880 10907 877 0,'-4'0'274'0,"0"3"54"16,-1 7-215-16,-1 6-52 15,-1 13-6-15,1 5 3 16,-5 16-13-16,2 4-5 16,6 6-13-16,-3-7 3 15,1-1-6-15,5-18 9 16,0-9-1-16,0-16 8 0,0-4 12 15,3-10 15-15,2-8-3 16,-2-9 1-16,7-17-16 16,0-8-13-16,-4-15-24 15,1 2 0-15,-6-2-14 16,1 15 10-16,-4 5-11 16,-3 16 9-16,2 12-12 15,2 12 11-15,-4 13-14 16,1 7 10-16,9 10-10 15,2 1 11-15,3 5-10 16,4-10 12-16,14-2-9 16,-2-13 13-1,8-10-10-15,3-9 12 0,4-11-9 16,-7-5 10-16,-5-2-11 16,-13 7 9-16,-3 5-12 15,-10 8 6-15,-9 13-11 16,-4 8 9-16,-5 14-11 0,-2 7 12 15,-3 12-9-15,7-2 12 16,3 4-10-16,6-10 11 16,5 0-12-16,7-8 13 15,5-6-44-15,4-6-56 16,2-17-389-16,-3-22 76 16</inkml:trace>
          <inkml:trace contextRef="#ctx0" brushRef="#br0" timeOffset="264016.2522">511 10084 942 0,'-5'13'307'0,"-10"20"33"16,-4 7-228-16,3 9-103 15,7-7-1-15,8-5-13 16,9-12 8-16,16-12-7 15,12-18 10-15,14-18-9 16,2-13-1-16,8-15-30 16,-8-5 4-16,-3-2-10 0,-22 11 9 15,-2 13 9-15,-21 14 38 16,-5 14 3-16,-11 14 18 16,0 11-4-16,0 4 7 15,2 11-17-15,-1-3 3 16,6 8-18-16,2-2 4 15,0 1-11-15,8-4 9 16,14-5 250-16,10-16-612 0,10-16 291 16</inkml:trace>
        </inkml:traceGroup>
        <inkml:traceGroup>
          <inkml:annotationXML>
            <emma:emma xmlns:emma="http://www.w3.org/2003/04/emma" version="1.0">
              <emma:interpretation id="{C3F17817-E960-4090-AEDE-39E812E1D90B}" emma:medium="tactile" emma:mode="ink">
                <msink:context xmlns:msink="http://schemas.microsoft.com/ink/2010/main" type="inkWord" rotatedBoundingBox="4194,15107 6134,15032 6162,15762 4223,15837"/>
              </emma:interpretation>
              <emma:one-of disjunction-type="recognition" id="oneOf38">
                <emma:interpretation id="interp66" emma:lang="" emma:confidence="1">
                  <emma:literal/>
                </emma:interpretation>
              </emma:one-of>
            </emma:emma>
          </inkml:annotationXML>
          <inkml:trace contextRef="#ctx0" brushRef="#br0" timeOffset="258278.1863">3688 10762 1083 0,'-21'-6'369'0,"10"9"33"16,9-5-284-16,13 2-69 15,11 2-23-15,18-2-7 16,10-6 12-16,28 4-11 16,2-1 5-16,10 9-10 15,-5-1-38-15,6 10-409 16,-23 4 129-16</inkml:trace>
          <inkml:trace contextRef="#ctx0" brushRef="#br0" timeOffset="258266.2183">3759 10478 1058 0,'-47'9'801'0,"2"0"-661"0,27-2-51 15,17-7-38-15,20-5-19 16,20-2 0-16,26-2-14 15,11 1 3-15,12-5-15 16,-9 6 5-16,-3 5-12 16,-25 14 15-16,-14 1-81 0,-19 14 155 15,-18 7-544-15,-23 5 159 16</inkml:trace>
          <inkml:trace contextRef="#ctx0" brushRef="#br0" timeOffset="258286.1658">4746 10319 1221 0,'3'-4'325'0,"5"10"65"16,2 10-344-16,-2 15-38 15,-7 5-25-15,-2 16 14 16,-9 3 14-16,-3 3-10 16,0-3 11-16,2 2-12 15,4-16 13-15,2-6-63 16,1-5 368-16,5-9-721 15,2-12 307-15</inkml:trace>
          <inkml:trace contextRef="#ctx0" brushRef="#br0" timeOffset="258300.1282">5461 10170 1350 0,'-3'-29'372'16,"-12"8"77"0,-4 19-379-16,-12 12-47 0,-5 13-20 15,-9 9-13-15,-1 7 17 16,1 8-12-16,14-1 12 0,8 4-11 16,14-6 10-16,7 1-12 15,10-8 11-15,16-1-9 16,7-10 11-16,18-3-12 15,3-15 10-15,8 2-12 16,-7-2 11-16,-2-3-12 16,-14-2 11-16,-6 10-11 15,-9-5 10-15,-9 2-14 16,-8 1 12-16,-6 8-14 16,-9-2 16-16,-11 4-2 15,-3-2 18-15,-17 4 1 16,-9-4 21-16,-15-2-5 15,0-3 5-15,-13-1-16 16,12-3 0-16,-3 1-52 16,19-3-93-16,13 5-370 15,22-3 57-15</inkml:trace>
        </inkml:traceGroup>
        <inkml:traceGroup>
          <inkml:annotationXML>
            <emma:emma xmlns:emma="http://www.w3.org/2003/04/emma" version="1.0">
              <emma:interpretation id="{75ECD029-1152-4689-851D-4B00081E458F}" emma:medium="tactile" emma:mode="ink">
                <msink:context xmlns:msink="http://schemas.microsoft.com/ink/2010/main" type="inkWord" rotatedBoundingBox="7949,15293 10209,15206 10243,16069 7982,16157"/>
              </emma:interpretation>
              <emma:one-of disjunction-type="recognition" id="oneOf39">
                <emma:interpretation id="interp67" emma:lang="" emma:confidence="1">
                  <emma:literal/>
                </emma:interpretation>
              </emma:one-of>
            </emma:emma>
          </inkml:annotationXML>
          <inkml:trace contextRef="#ctx0" brushRef="#br0" timeOffset="269175.5342">8734 10741 1336 0,'55'-99'369'0,"-76"64"-359"0,-24 20-12 16,-17 8 10-16,-16 24-11 0,41 18 10 15,-7 17-12-15,8 0 9 16,2 20-10-16,10-1 10 16,9 8-11-16,19-7 11 15,14-4-9-15,12-19 11 16,14-19-7-16,5-18 13 15,12-20-4-15,-1-14 11 16,15-18-6-16,-12-4 8 0,4-16-9 16,-17 2 5-16,-4-10 11 15,-25 11 20-15,-7-2 13 16,-15 14 14-16,-16 1-8 16,-7 15-12-16,-8 3-26 15,-6 15-15-15,-7 8-16 16,8 7 7-16,3 4-10 15,8 1 11-15,13 2-15 16,11-3-22-16,17 7-71 16,12-1-6-16,15 6-334 15,9-6 50-15</inkml:trace>
          <inkml:trace contextRef="#ctx0" brushRef="#br0" timeOffset="269188.5005">9425 10590 993 0,'-5'-13'279'16,"-16"13"66"-16,-16 13-279 0,-10 8-43 16,-13 15-18-16,-2 14 4 15,-1 12-9-15,13-2 11 16,17 15-12-16,20-9 9 16,23 4-11-16,13-17 9 15,27-7-8-15,5-22 13 16,24-14-7-16,-1-20 10 15,13-14-2-15,-21-12 17 0,-2-13 2 16,-21-2 18-16,-10-14 17 16,-24 6 12-16,-1-4-7 15,-16 13-2-15,-13 6-21 16,-13 16-17-16,-9 2-22 16,-1 13-1-16,-9 2-43 15,9 13-24-15,11 9-63 16,11 7-122-16,5 19-211 15,9 7 3-15</inkml:trace>
          <inkml:trace contextRef="#ctx0" brushRef="#br0" timeOffset="266984.0255">7615 10423 944 0,'11'-21'290'0,"-1"13"54"15,-8 11-259-15,-2 7-38 16,0 8-16-16,-5 13-13 15,2 4 21 32,1-17-6-47,0-8-18 0,2 0-4 0,12 59-9 0,9-9 13 16,16-4-11-16,7-14 8 16,9-45-10-16,-9 3 6 15,-7 4-13-15,-14 4 7 16,-5 9-12-16,-12 2 8 15,-9 9-9-15,-8 3 11 16,-5 7-9-16,-4 0 12 0,-9 4-9 16,-3-5 13-16,-9 1 0 15,-3-6 15-15,-6 0 0 16,8-10 12-16,-2-3-11 16,10-13 3-16,0-6-13 15,8-9 4-15,-2-11-38 16,9-9-27-16,-2-15-361 15,5-3 82-15</inkml:trace>
          <inkml:trace contextRef="#ctx0" brushRef="#br0" timeOffset="267042.9349">7587 10386 1205 0,'5'-11'281'0,"3"2"98"16,9 8-345-16,7 2-29 15,8 3-1-15,17 2-10 0,6-3 11 16,29 2-8-16,4-1 12 16,16 0-46-16,-7 3 7 15,10 6-353-15,-27 0 78 16</inkml:trace>
        </inkml:traceGroup>
        <inkml:traceGroup>
          <inkml:annotationXML>
            <emma:emma xmlns:emma="http://www.w3.org/2003/04/emma" version="1.0">
              <emma:interpretation id="{4F7EFF77-A0C8-4208-9278-ED888FDE0586}" emma:medium="tactile" emma:mode="ink">
                <msink:context xmlns:msink="http://schemas.microsoft.com/ink/2010/main" type="inkWord" rotatedBoundingBox="10678,15249 13756,15130 13789,15995 10712,16114"/>
              </emma:interpretation>
              <emma:one-of disjunction-type="recognition" id="oneOf40">
                <emma:interpretation id="interp68" emma:lang="" emma:confidence="1">
                  <emma:literal/>
                </emma:interpretation>
              </emma:one-of>
            </emma:emma>
          </inkml:annotationXML>
          <inkml:trace contextRef="#ctx0" brushRef="#br0" timeOffset="269241.3594">10356 10600 1173 0,'-10'-18'268'0,"1"13"96"15,-1 9-337-15,2 17-28 16,0 6 1-16,0 19-11 16,3 4 12-16,6 16-10 15,3-1 13-15,4 10-9 0,5-12 12 16,-2-1-9-16,0-15 11 16,2-8-8-1,-3-15 10-15,-7-8-22 0,-3-12-2 16,-13-11-40-16,-3-9-8 15,-8-15-29-15,-2-6 21 16,-10-10 4-16,10 0 49 16,-6-8 35-16,6 11 43 15,5 2 13-15,11 12 18 0,2 6-3 16,8 11-13-16,10 0-25 16,3 7-13-16,17 4-21 15,6 7-7-15,21 0-15 16,4 4 11-16,19 1-10 15,-7-2-21-15,8-11 0 16,-13-2-372-16,-1-6 95 16</inkml:trace>
          <inkml:trace contextRef="#ctx0" brushRef="#br0" timeOffset="269765.7896">11062 10498 698 0,'-13'-8'459'16,"-4"-2"-81"-16,-4 15-78 15,2 14-271-15,-4 9-21 16,0 3-2-16,-1 9-11 16,5-2 13-16,7-3-10 0,12-9 10 15,12 0-11-15,9-8 10 16,18-2-9-16,6-8 4 16,12 0-21-16,-4-3 8 15,3 2-10-15,-14 1 8 16,-12 5-9-16,-13 2 20 15,-11 6-8-15,-7 3 8 16,-12 2-1-16,-5 1 17 0,-8 4 0 16,-2-3 14-16,-9-2 6 15,0-2 12-15,-4-4-3 16,5-11 6-16,2-1-13 16,2-9-4-16,3-7-13 15,3-10-32-15,-7-15 101 16,2-4-506-16,1-12 172 15</inkml:trace>
          <inkml:trace contextRef="#ctx0" brushRef="#br0" timeOffset="269775.7607">11023 10517 1099 0,'24'-16'242'0,"8"6"96"15,4 7-315-15,14 5-21 16,1 3 5-16,5 8 138 0,0 3-484 15,-5-3 211 1</inkml:trace>
          <inkml:trace contextRef="#ctx0" brushRef="#br0" timeOffset="270071.4892">11803 10448 998 0,'-26'3'255'0,"0"5"74"16,-10 8-276-16,-1 12-37 15,-7 7 6-15,12 8 16 0,1 4-6 16,13 0 7-16,13 3-17 16,15-5-7-16,14-4-13 15,5-12 9-15,17-8-9 16,6-16 11-16,14-11-7 16,-1-11 9-16,7-10-9 15,-14-6 8-15,-6-7-4 16,-21 2 20-16,-9-12 5 15,-12 5 20-15,-15-7-3 16,-14 8 1-16,-25 4-25 16,-5 12-6-16,-16 12-19 15,9 17 1-15,-3 9-10 16,17 5 13-16,10 12-45 16,15 2-13-16,9 6-46 0,18-6-1 15,19 5-341-15,10-13 107 16</inkml:trace>
          <inkml:trace contextRef="#ctx0" brushRef="#br0" timeOffset="270582.2097">12502 10428 1053 0,'-10'-11'273'0,"-4"4"75"0,-19 14-297 15,2 9-41-15,-6 18-11 31,-5 7 13-31,0 7-3 0,14-6 12 16,5 12-9-16,10-12 7 0,22 4-13 16,3-12 6-16,16 0-9 15,6-16 13-15,18-9-1 16,-2-15 14-16,12-12-2 16,-9-6 14-16,-2-14 11 15,-17-2 15-15,-10-7 2 16,-13 0 6-16,-15-9-14 15,-16 9-17-15,-17 5-26 16,-7 10-8-16,-8 14-37 16,4 13-20-16,4 13-63 0,13 15-8 15,11 9-36 1,7 9-291-16,18 11 102 0</inkml:trace>
          <inkml:trace contextRef="#ctx0" brushRef="#br0" timeOffset="270682.0018">13149 10517 1146 0,'-6'4'258'0,"-12"15"94"16,3 12-325-16,-9 13-21 15,-2 3 5-15,2 8-6 16,12-8 14-16,-4 2-11 16,13-11 7-16,4-2-1 15,4-12-1-15,2-7-30 16,4-16 467-16,8-9-825 16,4-13 399-16</inkml:trace>
          <inkml:trace contextRef="#ctx0" brushRef="#br0" timeOffset="271134.4817">13194 10235 1098 0,'-6'-13'449'0,"3"2"-7"0,1 11-256 16,-3 10-141-16,0 7-37 16,-3 16-46-16,-1 1-405 15</inkml:trace>
        </inkml:traceGroup>
        <inkml:traceGroup>
          <inkml:annotationXML>
            <emma:emma xmlns:emma="http://www.w3.org/2003/04/emma" version="1.0">
              <emma:interpretation id="{9B2B2E01-D620-4489-9C4C-5911EE69290A}" emma:medium="tactile" emma:mode="ink">
                <msink:context xmlns:msink="http://schemas.microsoft.com/ink/2010/main" type="inkWord" rotatedBoundingBox="14434,15089 17701,14962 17727,15630 14459,15756"/>
              </emma:interpretation>
              <emma:one-of disjunction-type="recognition" id="oneOf41">
                <emma:interpretation id="interp69" emma:lang="" emma:confidence="1">
                  <emma:literal/>
                </emma:interpretation>
              </emma:one-of>
            </emma:emma>
          </inkml:annotationXML>
          <inkml:trace contextRef="#ctx0" brushRef="#br0" timeOffset="390040.8932">16764 10383 1160 0,'-9'-7'321'0,"2"1"77"16,12 2-321-16,6 1-54 0,9-2-12 15,3 1-8-15,9-1 1 16,-1-2 1-16,8 2 0 16,-4 4-1-16,6-3 1 15,-5 1-3-15,1 2 5 16,-13-1-56-16,15 2-354 15,-11-5 103-15</inkml:trace>
          <inkml:trace contextRef="#ctx0" brushRef="#br0" timeOffset="272612.1496">13884 10431 1118 0,'-3'-6'258'16,"9"4"92"-16,9 5-321 15,14 2-24-15,11-1 1 0,24 2-9 16,7-1 10-16,21-3-8 16,-33-4 13-1,-1 2-7-15,51-3-23 16,-23-2-336-16,-20-8 99 15</inkml:trace>
          <inkml:trace contextRef="#ctx0" brushRef="#br0" timeOffset="272617.136">13924 10731 996 0,'-17'-1'279'16,"8"4"65"-16,14-3-275 15,13 0-46-15,24-2-7 16,18-7 9-16,30-8-8 0,-22 14 33 31,1 0 269-31,71 9-682 0,-28-1 332 16</inkml:trace>
          <inkml:trace contextRef="#ctx0" brushRef="#br0" timeOffset="279374.1374">15052 10245 470 0,'8'-15'311'16,"-5"2"-43"-16,-1 7-110 0,1 9-66 15,0 5-63-15,-1 10-8 16,3 5-4-16,-5 9 10 16,1 1 3-16,1 7-2 15,-2-6-5-15,0 5-5 16,10-28 6 31,-6-4 1-47,3-1 5 0,17 16-16 0,14-13-2 15,0-4-4-15,8 0-4 16,-19 1-5-16,-2 7-3 16,-11 9-2-16,-2 5 0 15,-7-4 2-15,-7 14 4 16,-3-6 6-16,-5 1 13 0,-3-6 10 15,-4 2 19-15,-3-14 4 16,-4-1 11-16,-2-8-6 16,-7-1 7-16,3-4-12 15,-6-7 1-15,3-3-13 16,-1-1-5-16,4-4-15 16,-3 2-8-16,10 5-7 15,4 2-1-15,3 3-2 16,6 3-1-16,7 3 0 0,-4 3-35 15,7 4-36 1,-1-3-360-16,-1 7 75 0</inkml:trace>
          <inkml:trace contextRef="#ctx0" brushRef="#br0" timeOffset="280013.2187">15009 10148 1001 0,'7'-15'288'0,"-10"8"62"16,3 6-276-16,3 2-53 16,10 6-13-16,-3-1-9 15,11 6-1-15,6-1 1 16,14 5 2-16,-4-3 2 0,10-1 1 16,-1-4 3-16,2-5-18 15,-7-6-19-15,-5 3-320 16,-15 0 81-16</inkml:trace>
          <inkml:trace contextRef="#ctx0" brushRef="#br0" timeOffset="386136.7954">15820 10263 326 0,'2'-8'304'16,"-4"-2"-46"-16,4 2 7 15,-2 0-123-15,-6 0-15 16,2 3-19-16,3 1-18 16,-9 0 26-1,-1 2-74-15,1 4-12 16,-3 1 0-16,-7 7-15 16,4 4 0-16,-3 7-14 15,-9 2 4-15,-3 8-9 16,1 0 9-16,-5 4-10 0,8 3 11 15,3 10-10-15,6-6 10 16,2 4-6-16,7-6 11 16,5-1-8-16,5-10 9 15,9 2-8-15,8-5 7 16,6-8-10-16,9-7 8 16,9-7-4-16,0-8 9 15,8-12-6-15,-6-7 12 0,3-4-11 16,-11-4 13-16,1-9-1 15,-13 1 13-15,2-8-1 16,-11 3 13-16,-5-2-4 16,-6 7 3-16,-7 2-7 15,-5 13 1-15,-10 3-13 16,-4 4-3-16,-8 5-5 16,3 7-4-16,-7 1-10 15,5 6 8-15,3 1-9 16,6 2 0-16,2 2-6 15,5-1 10-15,13-1-76 16,2 3-38-16,8 0-378 16,9-3 46-16</inkml:trace>
          <inkml:trace contextRef="#ctx0" brushRef="#br0" timeOffset="387036.774">16408 10211 467 0,'4'-16'408'0,"-5"-2"-91"16,2 6-32-16,-1 3-170 15,-4-1-47-15,-8 5-14 16,-4 7-4-16,-15 4-17 16,-1 9-8-16,-12 7-10 15,5 4 5-15,-3 12-10 16,13-1 9-16,-2 8-6 15,13-2 7-15,7 4-6 0,12-4 5 16,7 1-9 0,9-15 4-16,12 1-8 0,2-14 9 15,9-16-4-15,2-8 10 16,7-4-9-16,-10-10 9 16,1-9-11-16,-7-2 6 15,-6-6-7-15,-10 1 15 16,1-6 0-16,-9 6 12 15,-7 1-7-15,-5 8 5 0,-5 5-22 16,-18 9-3-16,-15 20-59 16,-9 16-38-16,-25 26-370 15,-8 11 67-15</inkml:trace>
        </inkml:traceGroup>
        <inkml:traceGroup>
          <inkml:annotationXML>
            <emma:emma xmlns:emma="http://www.w3.org/2003/04/emma" version="1.0">
              <emma:interpretation id="{6987ADCD-6607-485E-A3FD-A27DC9FF8B56}" emma:medium="tactile" emma:mode="ink">
                <msink:context xmlns:msink="http://schemas.microsoft.com/ink/2010/main" type="inkWord" rotatedBoundingBox="18025,14567 20191,14483 20224,15327 18058,15411"/>
              </emma:interpretation>
              <emma:one-of disjunction-type="recognition" id="oneOf42">
                <emma:interpretation id="interp70" emma:lang="" emma:confidence="0">
                  <emma:literal>i</emma:literal>
                </emma:interpretation>
                <emma:interpretation id="interp71" emma:lang="" emma:confidence="0">
                  <emma:literal>I</emma:literal>
                </emma:interpretation>
                <emma:interpretation id="interp72" emma:lang="" emma:confidence="0">
                  <emma:literal>ü</emma:literal>
                </emma:interpretation>
                <emma:interpretation id="interp73" emma:lang="" emma:confidence="0">
                  <emma:literal>Ü</emma:literal>
                </emma:interpretation>
                <emma:interpretation id="interp74" emma:lang="" emma:confidence="0">
                  <emma:literal>[</emma:literal>
                </emma:interpretation>
              </emma:one-of>
            </emma:emma>
          </inkml:annotationXML>
          <inkml:trace contextRef="#ctx0" brushRef="#br0" timeOffset="395029.66">19460 9950 987 0,'3'-13'276'0,"1"0"73"16,-4 13-253-16,1-4-48 15,-1 9-3 1,-3 5-9-16,-2 16-6 0,-3 2-17 16,0 10-2-16,-2 13-4 0,2 6-2 15,3-10-2-15,4-4 2 16,2-9 1-16,6-9 3 15,2-14 0-15,8-4 2 16,0-6-1-16,11-9 1 16,0-5-1-16,7-6-2 15,-2-2-2-15,-1-7-39 16,-16 4-249-16,-7 4-117 16,-19 2-83-16</inkml:trace>
          <inkml:trace contextRef="#ctx0" brushRef="#br0" timeOffset="395038.6291">19517 9607 1232 0,'-11'-17'408'16,"-7"2"49"-16,5 10-348 16,0 5-46-16,3 8-55 15,-1 10-7-15,-2 5-87 16,0 4-370-16,3-4 96 15</inkml:trace>
          <inkml:trace contextRef="#ctx0" brushRef="#br0" timeOffset="390885.8071">17522 10136 1140 0,'16'-81'627'16,"-6"73"-599"-16,-13 21-12 0,-7 15-6 0,-11 25 2 15,8-6 5-15,3 10 0 16,7-12-6-16,4 1-2 15,4-11-2 1,2-5 0-16,-1-14-6 0,1-5-39 16,-1-9 52-16,4-12-396 15,-7-5 111-15</inkml:trace>
          <inkml:trace contextRef="#ctx0" brushRef="#br0" timeOffset="390907.7533">17840 9997 1109 0,'-2'-10'303'16,"1"3"71"-16,-3 7-305 0,4 9-60 16,-8 0-10-16,5-1 1 15,-2 13 3-15,3-1 4 16,1 1 2-16,4-3 0 15,7 3-3-15,3-8-2 16,5-5 0-16,6-3 0 16,8 3 0-16,-2-3 1 15,4 3-1-15,-5 3-1 0,-3 6-3 16,-8 0-1-16,-5 9-2 16,-9 0-2-1,-5 4-3-15,-9-5 2 0,-8 10 15 16,-4-8 9-16,-8 4 19 15,1-7 17-15,-3 4 16 16,-1-14-7-16,2-2 0 16,1-11-17-16,0-5-7 15,9-9-18-15,0-9-5 16,3-3-23-16,4-11-81 16,6-1-37-16,0-11-344 15,9 8 23-15</inkml:trace>
          <inkml:trace contextRef="#ctx0" brushRef="#br0" timeOffset="390995.0336">17867 9971 1128 0,'4'-4'281'16,"-1"1"90"-16,2 5-327 16,9 1-23-16,1-1-16 15,11 3-2-15,1 3-2 16,16 0 2-16,-1 0-26 15,6-2-348-15,-4 3 110 16</inkml:trace>
          <inkml:trace contextRef="#ctx0" brushRef="#br0" timeOffset="391330.2331">18424 9877 591 0,'-36'29'425'0,"-3"2"-91"15,-6 14-25-15,7 2-286 0,-2 10 12 16,12-8 5-16,9 2 4 16,12-8-4-16,9-1-5 15,14-11-18-15,12-9-5 16,7-9-4-16,8-11 1 16,2-13 0-16,2-14 3 15,-10-4-3-15,-1-13-1 16,-8 0-1-16,-6-7 2 15,-9 7 8-15,-6-2 23 0,-10 7 4 16,-7 9 4-16,-10 14-1 16,-1 1-7-16,-1 8-23 15,-3 13-4-15,-1-2-6 16,5 11-3-16,2 0-6 16,2 4-54-16,11-1-23 15,8 3-35-15,7-7-28 16,14 5-306-16,9-5 111 0</inkml:trace>
          <inkml:trace contextRef="#ctx0" brushRef="#br0" timeOffset="391970.1105">18836 9950 1037 0,'1'-8'296'0,"-7"4"73"15,-6 3-292-15,-9 7-25 16,-5 10-20-16,-9 10 7 15,-1 7-6-15,2 14 3 16,6 3-3-16,12 4-4 16,11-4-13-16,15-1-3 15,8-12-5-15,14-8 0 16,4-14 2-16,13-19 4 16,1-12 0-16,7-13 3 15,-7-8 0-15,0-10 2 16,-12 3 7-16,-11-8 16 15,-14 7 2-15,-10 1 4 0,-14 8-9 16,-12 5-13-16,-7 10-21 16,-13 11-80-16,-7 9-71 15,-13 40-336-15,-2 11 18 16</inkml:trace>
        </inkml:traceGroup>
      </inkml:traceGroup>
    </inkml:traceGroup>
    <inkml:traceGroup>
      <inkml:annotationXML>
        <emma:emma xmlns:emma="http://www.w3.org/2003/04/emma" version="1.0">
          <emma:interpretation id="{FD06460E-6D26-481D-A780-01D52E63285A}" emma:medium="tactile" emma:mode="ink">
            <msink:context xmlns:msink="http://schemas.microsoft.com/ink/2010/main" type="paragraph" rotatedBoundingBox="12887,16321 18548,15645 18645,16453 12983,17130" alignmentLevel="4"/>
          </emma:interpretation>
        </emma:emma>
      </inkml:annotationXML>
      <inkml:traceGroup>
        <inkml:annotationXML>
          <emma:emma xmlns:emma="http://www.w3.org/2003/04/emma" version="1.0">
            <emma:interpretation id="{28ED23E0-4DE2-4EEC-AF9C-73C24A3B0055}" emma:medium="tactile" emma:mode="ink">
              <msink:context xmlns:msink="http://schemas.microsoft.com/ink/2010/main" type="inkBullet" rotatedBoundingBox="12933,16707 13990,16581 14017,16801 12959,16928"/>
            </emma:interpretation>
            <emma:one-of disjunction-type="recognition" id="oneOf43">
              <emma:interpretation id="interp75" emma:lang="" emma:confidence="0">
                <emma:literal>-</emma:literal>
              </emma:interpretation>
            </emma:one-of>
          </emma:emma>
        </inkml:annotationXML>
        <inkml:trace contextRef="#ctx0" brushRef="#br0" timeOffset="405920.8495">12486 11774 1095 0,'-93'67'594'0,"79"-49"-563"16,22-17-18-16,14-2 10 15,30-9 0-15,15-10 13 16,27-2-11-16,6-7 4 15,6-1-17-15,-15 13-1 16,-2 0-11-16,-29 8 8 0,-8 7-7 16,-16 5-13-1,-9 12 112-15,-20 4-477 16,-9-1 177-16</inkml:trace>
        <inkml:trace contextRef="#ctx0" brushRef="#br0" timeOffset="406529.3119">12552 11966 1114 0,'-6'-2'243'0,"6"-1"99"16,13 6-320-16,9-4-18 16,14 1 12-16,24 1-3 15,13 1 9-15,20-14-10 16,4 1 10-16,16-7-16 15,-15-9-1-15,1-14-47 0,-18 5 115 16,-13-7-441 0,-31-4 141-16</inkml:trace>
      </inkml:traceGroup>
      <inkml:traceGroup>
        <inkml:annotationXML>
          <emma:emma xmlns:emma="http://www.w3.org/2003/04/emma" version="1.0">
            <emma:interpretation id="{24D28A43-4258-481B-850F-09FCF35C3ABB}" emma:medium="tactile" emma:mode="ink">
              <msink:context xmlns:msink="http://schemas.microsoft.com/ink/2010/main" type="line" rotatedBoundingBox="13858,16205 18548,15645 18645,16453 13955,17013"/>
            </emma:interpretation>
          </emma:emma>
        </inkml:annotationXML>
        <inkml:traceGroup>
          <inkml:annotationXML>
            <emma:emma xmlns:emma="http://www.w3.org/2003/04/emma" version="1.0">
              <emma:interpretation id="{B47ECBE3-1840-4A90-B58A-0BE653A3CD2E}" emma:medium="tactile" emma:mode="ink">
                <msink:context xmlns:msink="http://schemas.microsoft.com/ink/2010/main" type="inkWord" rotatedBoundingBox="13885,16433 14244,16390 14313,16971 13955,17014"/>
              </emma:interpretation>
              <emma:one-of disjunction-type="recognition" id="oneOf44">
                <emma:interpretation id="interp76" emma:lang="" emma:confidence="1">
                  <emma:literal/>
                </emma:interpretation>
              </emma:one-of>
            </emma:emma>
          </inkml:annotationXML>
          <inkml:trace contextRef="#ctx0" brushRef="#br0" timeOffset="406542.289">13337 11516 1163 0,'2'-4'265'0,"11"2"99"16,8 4-335-16,16-1-24 16,7 4 1-16,14 3-9 15,-4 4 10 1,-2 2-11-16,-12 4 10 16,-10 6-13-16,-19 2 11 0,-8 8-10 15,-8 0 13-15,-13 15-5 16,-9-2 13-16,-14 8-8 15,-2-8 9-15,-6 10-12 16,5-20 8-16,7 9 140 16,9-9-526-16,10-6 225 15</inkml:trace>
        </inkml:traceGroup>
        <inkml:traceGroup>
          <inkml:annotationXML>
            <emma:emma xmlns:emma="http://www.w3.org/2003/04/emma" version="1.0">
              <emma:interpretation id="{D5325D84-E346-47F6-A130-537DE85F9014}" emma:medium="tactile" emma:mode="ink">
                <msink:context xmlns:msink="http://schemas.microsoft.com/ink/2010/main" type="inkWord" rotatedBoundingBox="14996,16069 18548,15645 18634,16361 15082,16786"/>
              </emma:interpretation>
              <emma:one-of disjunction-type="recognition" id="oneOf45">
                <emma:interpretation id="interp77" emma:lang="" emma:confidence="0">
                  <emma:literal>A=0%</emma:literal>
                </emma:interpretation>
                <emma:interpretation id="interp78" emma:lang="" emma:confidence="0">
                  <emma:literal>A= 0%</emma:literal>
                </emma:interpretation>
                <emma:interpretation id="interp79" emma:lang="" emma:confidence="0">
                  <emma:literal>G = 0%</emma:literal>
                </emma:interpretation>
                <emma:interpretation id="interp80" emma:lang="" emma:confidence="0">
                  <emma:literal>A=o%</emma:literal>
                </emma:interpretation>
                <emma:interpretation id="interp81" emma:lang="" emma:confidence="0">
                  <emma:literal>A=O%</emma:literal>
                </emma:interpretation>
              </emma:one-of>
            </emma:emma>
          </inkml:annotationXML>
          <inkml:trace contextRef="#ctx0" brushRef="#br0" timeOffset="409790.1344">15214 11166 550 0,'34'-40'305'0,"0"6"9"15,-5 9-141-15,-6 9-16 16,-10 6-69-16,-7 9-18 16,-4 9-44-16,-13 13-2 15,-6 11-21-15,-10 22 10 16,-7 3-9-16,-8 11 11 16,3-12-10-16,0-4 24 15,10-14-8-15,7-6 19 16,11-16-11-16,1-4 24 15,5-7-12-15,1-10 16 16,5-7-19-16,2-9 12 16,6-6-25-16,4-12 0 15,0 1-22-15,4-5 9 16,-2 4-14-16,0 0 10 16,-2 14-12-16,-5 3 6 15,-8 14-12-15,-2 8 7 16,-3 11-11-16,0 12 10 15,0-1-8-15,4 8 13 16,7 4-10-16,6 1 13 0,1-5-11 16,8 0 12-16,1-2-12 15,-2-7 13-15,-2-6-11 16,-2-1 12-16,-6-4-11 16,-4-7 13-16,-3-3-10 15,-1-1 15-15,-4-6-12 16,-4-4 12-16,-4-4-12 0,-8-3 10 15,-3 0-16-15,-6-1 11 16,-3-1-11-16,1 1 11 16,0 4-12-16,5 1 13 15,4 1-13-15,11 5 13 16,0 1-14-16,11 4 8 16,-2-5-14-16,8 5 12 15,10 6-14-15,16-3 13 16,3 2-7-16,23 1 12 15,5 0-24-15,10 0-59 16,-7-3 274-16,2-1-622 16,-17-4 232-16</inkml:trace>
          <inkml:trace contextRef="#ctx0" brushRef="#br0" timeOffset="409809.0782">15770 11580 750 0,'-23'8'299'16,"10"-7"18"-16,9 4-153 16,-1-1-99-16,5 0-1 15,8-2-32-15,8 3 3 16,8-5-26-16,25 0 8 0,8-7-14 16,13 1 12-16,-2-4-23 15,6 2 34-15,-17 0-382 16,-3 6 123-16</inkml:trace>
          <inkml:trace contextRef="#ctx0" brushRef="#br0" timeOffset="409803.0947">15752 11418 1074 0,'2'1'270'0,"6"2"78"0,8-1-290 16,2 1-59-16,13-3 10 15,3-1-11-15,7-4 11 16,-1 2-9 0,4 1-20-16,-12 0 4 15,-4 2-334-15,-14 8 85 0</inkml:trace>
          <inkml:trace contextRef="#ctx0" brushRef="#br0" timeOffset="410510.0226">16833 11215 836 0,'-12'-13'302'0,"-9"-3"40"15,-2 6-228-15,-9 3-41 16,-4 7-43-16,-8 15 3 16,4 3-22-16,-4 11 14 15,8 0-11-15,-1 7 13 0,16-4-12 16,6 9 10-1,12-7-18-15,8 5 12 0,13-10-16 16,14-5 13-16,7-11-11 16,18-16 15-16,3-10-12 15,11-11 12-15,-11-10-12 16,4-10 22-16,-17 8-10 16,-7-4 28-16,-19-1-8 15,-9 2 19-15,-15 7-25 16,-19-1 4-16,-10 16-29 0,-12 8 6 15,-4 16-34-15,-6 17-66 16,10 4-11-16,7 7-350 16,16 4 41-16</inkml:trace>
          <inkml:trace contextRef="#ctx0" brushRef="#br0" timeOffset="412865.939">17400 10957 1002 0,'-27'-10'264'0,"-3"4"81"0,5 4-296 16,-1 7-5-16,3 0-22 15,5 5 12-15,7-1-17 16,6 7 10-16,6-1-17 15,11 3 7-15,4 0-19 16,8-2 13-16,6-3-11 16,8-8 13-16,0-7-10 15,2-8 10-15,-6-4-11 16,-1-9 10-16,-9 0-11 16,-6-4 11-16,-8 3-4 0,-10-2 18 15,-10 6-10-15,-13 6 11 16,-4 4-13-16,-11 10 5 15,3 6-19-15,-4 7 8 16,6 5-12-16,4 11 9 16,10 0-11-16,6 7-18 15,9-2-34-15,11 8-343 16,9-12 79-16</inkml:trace>
          <inkml:trace contextRef="#ctx0" brushRef="#br0" timeOffset="412842.0019">17734 11070 673 0,'17'-9'329'0,"-9"-1"9"0,0 5-179 15,-11 8-23-15,-6 4-80 16,-13 11-4-16,-7 11-37 16,-14 13 1-16,0 3-15 0,-11 6 12 15,10-6-12-15,2-3 9 16,10-12-10-16,6-6 13 15,9-6-8-15,5-9 15 16,7-5-11-16,3-1 12 16,2-3-15-16,3-2 9 15,-1-1-14-15,3-5-6 16,1 0-30-16,2-10-53 16,-1 0-294-16,4-8 57 15</inkml:trace>
          <inkml:trace contextRef="#ctx0" brushRef="#br0" timeOffset="413060.4175">17790 11325 884 0,'-7'10'242'15,"-1"-5"69"-15,5 3-253 16,6 3-18-16,-6-1-18 15,1 3 17-15,4 1-17 16,-1 1 10-16,3 1-16 16,2-1 9-16,4-2-19 0,1-2 14 15,5-6-11-15,9-7 18 16,1-2-12-16,9-13 16 16,-1-1-15-16,2-7 14 15,-5-3-10 1,-5-3 23-16,-12 5-6 0,-7 2 25 15,-9 9-15-15,-14 2 3 16,-12 10-29-16,-14 6 0 16,-5 4-29-16,-14 14-58 15,-7 13 220-15,-27 24-581 16,13 1 206-16</inkml:trace>
          <inkml:trace contextRef="#ctx0" brushRef="#br0" timeOffset="407450.1499">14614 11456 1069 0,'-2'-11'312'0,"0"11"60"15,-6 10-291-15,-1 6-79 16,-6 13-5-16,-4 2 11 16,-3 13-9-16,5-2 14 15,2 7 1-15,10-10-4 16,10 0-11-16,5-12 12 15,11-1-9-15,5-10 13 16,11-4-9-16,0-9 11 16,17-8-11-16,-4-10 8 15,7-9-11-15,-8-3 7 0,-2-9-28 16,-20 0-20-16,-9-8-356 16,-24 7 89-16</inkml:trace>
          <inkml:trace contextRef="#ctx0" brushRef="#br0" timeOffset="407497.0259">14612 11177 1199 0,'-11'-1'341'0,"1"-7"78"16,7 8-336-16,1 3-41 16,4-1-21-16,-1-1-20 15,6 2 4-15,3 2-4 16,4 5-26-16,4-8-399 15,0-14 129-15</inkml:trace>
        </inkml:traceGroup>
      </inkml:traceGroup>
    </inkml:traceGroup>
  </inkml:traceGroup>
</inkml:ink>
</file>

<file path=ppt/ink/ink47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42:41.82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B0957FD-BAA7-4427-A317-42CE694EB136}" emma:medium="tactile" emma:mode="ink">
          <msink:context xmlns:msink="http://schemas.microsoft.com/ink/2010/main" type="writingRegion" rotatedBoundingBox="6353,14381 6817,14381 6817,14706 6353,14706"/>
        </emma:interpretation>
      </emma:emma>
    </inkml:annotationXML>
    <inkml:traceGroup>
      <inkml:annotationXML>
        <emma:emma xmlns:emma="http://www.w3.org/2003/04/emma" version="1.0">
          <emma:interpretation id="{FEB1A833-48B4-4C63-BD13-1C462223DB4B}" emma:medium="tactile" emma:mode="ink">
            <msink:context xmlns:msink="http://schemas.microsoft.com/ink/2010/main" type="paragraph" rotatedBoundingBox="6353,14381 6817,14381 6817,14706 6353,14706" alignmentLevel="1"/>
          </emma:interpretation>
        </emma:emma>
      </inkml:annotationXML>
      <inkml:traceGroup>
        <inkml:annotationXML>
          <emma:emma xmlns:emma="http://www.w3.org/2003/04/emma" version="1.0">
            <emma:interpretation id="{98FAA11F-1575-4B04-BD0A-D05AA6305C19}" emma:medium="tactile" emma:mode="ink">
              <msink:context xmlns:msink="http://schemas.microsoft.com/ink/2010/main" type="line" rotatedBoundingBox="6353,14381 6817,14381 6817,14706 6353,14706"/>
            </emma:interpretation>
          </emma:emma>
        </inkml:annotationXML>
        <inkml:traceGroup>
          <inkml:annotationXML>
            <emma:emma xmlns:emma="http://www.w3.org/2003/04/emma" version="1.0">
              <emma:interpretation id="{78515D3C-5C5E-472A-9053-197596E993D6}" emma:medium="tactile" emma:mode="ink">
                <msink:context xmlns:msink="http://schemas.microsoft.com/ink/2010/main" type="inkWord" rotatedBoundingBox="6353,14381 6817,14381 6817,14706 6353,14706"/>
              </emma:interpretation>
            </emma:emma>
          </inkml:annotationXML>
          <inkml:trace contextRef="#ctx0" brushRef="#br0">5941 9507 1497 0,'-11'13'378'0,"-17"14"-336"15,-6 12-45-15,-8 18 8 16,22-15-10-16,6-3 13 16,12-10-12-16,12-8 10 15,11-12-8-15,16-18 12 16,10-10-7-16,18-18 9 0,0-10-10 16,5-12 8-16,-13 11-12 15,-10 1 9-15,-20 16-13 16,-12 11 9-16,-12 15-11 15,-9 15 8-15,-4 11-10 16,-8 12 13-16,3 7-7 16,-6 12 12-16,7-5-8 15,6 8 19-15,8-11 192 16,4-21-599-16</inkml:trace>
        </inkml:traceGroup>
      </inkml:traceGroup>
    </inkml:traceGroup>
  </inkml:traceGroup>
</inkml:ink>
</file>

<file path=ppt/ink/ink47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45:31.45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B527C1A-372D-4610-82FB-FDDAC2D5A942}" emma:medium="tactile" emma:mode="ink">
          <msink:context xmlns:msink="http://schemas.microsoft.com/ink/2010/main" type="writingRegion" rotatedBoundingBox="16692,17390 22617,15464 23249,17408 17325,19335"/>
        </emma:interpretation>
      </emma:emma>
    </inkml:annotationXML>
    <inkml:traceGroup>
      <inkml:annotationXML>
        <emma:emma xmlns:emma="http://www.w3.org/2003/04/emma" version="1.0">
          <emma:interpretation id="{4D835006-C3D6-47E1-B6B6-E8B48DB2B04C}" emma:medium="tactile" emma:mode="ink">
            <msink:context xmlns:msink="http://schemas.microsoft.com/ink/2010/main" type="paragraph" rotatedBoundingBox="16692,17390 21174,15933 21484,16884 17002,18341" alignmentLevel="1"/>
          </emma:interpretation>
        </emma:emma>
      </inkml:annotationXML>
      <inkml:traceGroup>
        <inkml:annotationXML>
          <emma:emma xmlns:emma="http://www.w3.org/2003/04/emma" version="1.0">
            <emma:interpretation id="{907AEAEC-33E8-41FF-B931-71757F2179A2}" emma:medium="tactile" emma:mode="ink">
              <msink:context xmlns:msink="http://schemas.microsoft.com/ink/2010/main" type="line" rotatedBoundingBox="16692,17390 21174,15933 21484,16884 17002,18341"/>
            </emma:interpretation>
          </emma:emma>
        </inkml:annotationXML>
        <inkml:traceGroup>
          <inkml:annotationXML>
            <emma:emma xmlns:emma="http://www.w3.org/2003/04/emma" version="1.0">
              <emma:interpretation id="{5BC58B8C-DFBA-41EA-82FC-98C88D4B1593}" emma:medium="tactile" emma:mode="ink">
                <msink:context xmlns:msink="http://schemas.microsoft.com/ink/2010/main" type="inkWord" rotatedBoundingBox="16680,17234 18004,16986 18189,17974 16865,18223"/>
              </emma:interpretation>
              <emma:one-of disjunction-type="recognition" id="oneOf0">
                <emma:interpretation id="interp0" emma:lang="" emma:confidence="1">
                  <emma:literal/>
                </emma:interpretation>
              </emma:one-of>
            </emma:emma>
          </inkml:annotationXML>
          <inkml:trace contextRef="#ctx0" brushRef="#br0">16176 12605 891 0,'-5'-10'261'0,"3"5"49"0,4 12-254 15,3 1-30 1,1-2-23-16,10 9-4 0,4-4 1 15,6 7 5-15,6-10 6 47,-16-5 4-47,1 2 0 0,48 7-7 16,-4-7 0 0,2 1 1-16,-7-12-3 0,-45-7-14 0,-1 1-137 15,-9-1-180-15,1-13-1 16</inkml:trace>
          <inkml:trace contextRef="#ctx0" brushRef="#br0" timeOffset="644.5148">16631 12436 851 0,'2'-11'306'0,"-2"4"22"16,2 9-225-16,-6 16-64 15,1 4-31-15,-5 21-6 16,-2 4 1-16,-4 13 4 15,-1-4 2-15,-4 13-1 16,4-14-2-16,-3 3 0 16,10-12-1-16,2-1 1 0,7-16 1 15,-1-5 0 1,4-7-17-16,4-6-328 0,5-9 102 16</inkml:trace>
          <inkml:trace contextRef="#ctx0" brushRef="#br0" timeOffset="1234.3541">16860 12778 1038 0,'-3'-6'263'0,"0"9"74"16,-1 8-302-16,1 12-20 15,-3 6-18-15,2 12 2 16,1-4 4-16,5 10 1 15,3-9 0-15,3 4 1 16,1-10-1-16,3-4 0 16,-1-7 1-16,2-7 2 15,-3-10 1-15,3-4 3 16,3-8-2-16,0-12 1 16,1 2-2-16,5-1-2 15,-4 1-3-15,-3 5-1 16,-4 10-1-16,2 4-2 15,-5 6 0-15,-1 4-23 0,-4 2-110 16,-3-3-221-16,-5-5 14 16</inkml:trace>
          <inkml:trace contextRef="#ctx0" brushRef="#br0" timeOffset="1456.6419">17159 12817 1091 0,'-20'4'261'0,"10"8"87"0,-1 11-307 16,8 3-43-16,-2 8-2 15,5-5 1-15,0 9-1 16,6-4 3-16,6 3 0 16,2-8 0-16,-2 0 1 15,6-11 2-15,-1-11 4 16,-4-12 4-16,2-15 11 15,4-5 1-15,-1-16 3 16,-3-1-4-16,1-10-3 16,-6 6-9-16,-5-1-2 15,-7 12-1-15,-1 6-2 16,-2 14 1-16,-5 5-2 16,4 12 1-16,-2 4-2 0,0 4-1 15,-1 5-4-15,11 4 0 16,5 5-3-16,4 1 2 15,10 4 1-15,2-11 1 16,3-2 2-16,0-9 5 16,3-11 2-16,-3-12 1 15,0-7 2-15,-5-6 0 16,-3-3-2-16,-9 6-2 16,-2 3-1-16,-7 7-2 0,-2 9-4 15,-3 11-2-15,-1 10-1 16,-1 6-1-16,2 12-1 15,2 2 3-15,5 3 0 16,6-1 1-16,5 3 1 16,3-6 2-16,5-6-21 15,-6-7 282-15,-7-25-643 16,-11-12 287-16</inkml:trace>
          <inkml:trace contextRef="#ctx0" brushRef="#br0" timeOffset="2229.2052">17296 12107 1029 0,'-9'-10'272'0,"1"10"68"0,-4 13-281 15,-1 8-54-15,-3 12-1 16,0 2 5-16,-4 11 5 16,9-4 2-16,6-2 0 15,-3-9-5-15,3-5-1 16,5-14-3-16,0-4 15 16,-5-7 17-16,5-6 23 15,2-6 0-15,1-8 1 16,0-7-16-16,4-5-19 15,-2-3-24-15,-2-2-1 16,-3 9-2-16,0 2-1 16,-3 11-2-16,1 5-3 0,-1 11-2 15,0 8-2-15,1 6-2 16,4 17-1-16,4 4 3 16,9 11 2-16,6 3 1 15,6 6 2-15,-1-12 3 16,5-3 0-16,-7-14 1 15,-2-10 3-15,-6-12 1 0,-3-12 3 16,-5-1 3-16,-8-8 3 16,-3-6 0-16,-9-8 1 15,-6 2-3-15,-9-7 1 16,-4-1-3-16,-9 10-2 16,2 2-4-16,-6 2 1 15,10 8-2-15,2 1-1 16,9 4 2-16,5 2-1 15,13 6-4-15,2-2-3 16,5 4-4-16,14 4-3 16,5 1 4-16,21-2 1 15,15-1 6-15,16-4 8 16,0-4-34 0,8-1-397-16,-24 2 124 0</inkml:trace>
        </inkml:traceGroup>
        <inkml:traceGroup>
          <inkml:annotationXML>
            <emma:emma xmlns:emma="http://www.w3.org/2003/04/emma" version="1.0">
              <emma:interpretation id="{DE4A0E6C-F8C8-4374-B81F-76071122617C}" emma:medium="tactile" emma:mode="ink">
                <msink:context xmlns:msink="http://schemas.microsoft.com/ink/2010/main" type="inkWord" rotatedBoundingBox="18450,17011 21231,16107 21437,16741 18656,17645"/>
              </emma:interpretation>
              <emma:one-of disjunction-type="recognition" id="oneOf1">
                <emma:interpretation id="interp1" emma:lang="" emma:confidence="0">
                  <emma:literal>500</emma:literal>
                </emma:interpretation>
                <emma:interpretation id="interp2" emma:lang="" emma:confidence="0">
                  <emma:literal>50 o</emma:literal>
                </emma:interpretation>
                <emma:interpretation id="interp3" emma:lang="" emma:confidence="0">
                  <emma:literal>50 °</emma:literal>
                </emma:interpretation>
                <emma:interpretation id="interp4" emma:lang="" emma:confidence="0">
                  <emma:literal>50 O</emma:literal>
                </emma:interpretation>
                <emma:interpretation id="interp5" emma:lang="" emma:confidence="0">
                  <emma:literal>50 0</emma:literal>
                </emma:interpretation>
              </emma:one-of>
            </emma:emma>
          </inkml:annotationXML>
          <inkml:trace contextRef="#ctx0" brushRef="#br0" timeOffset="5664.7685">19155 11987 1095 0,'-13'-85'337'0,"5"50"-195"0,2 10-70 15,-2 14-31-15,-1 22-11 16,3 20-23 0,6 5-9-16,2 1 12 15,-2 2-11-15,3-14 10 16,11-3-11-16,-1-4 11 0,12-10-8 15,9-14 12-15,19-9-35 16,-2-6-3-16,10 3-53 16,-15 5-6-16,-4 10-26 15,-21 8 6-15,-8 16-22 16,-15 3 57-16,-4 9 52 16,-9 2 53-16,-3 14 46 15,-3-8 51-15,-3-1 13 16,0-6-21-16,-6-3-6 15,6-10-9-15,-5-1-15 16,4-11-16-16,-2-1-27 16,4-4-19-16,1-4-19 15,-1-8 0-15,-6-5-15 0,8-5-18 16,-4-11-84 0,1-1-327-16,-9-2-8 0,11 3-179 15</inkml:trace>
          <inkml:trace contextRef="#ctx0" brushRef="#br0" timeOffset="5677.7341">19121 11878 1028 0,'8'-39'302'0,"-3"7"68"16,8 4-291-16,0 9-42 0,11 9-23 16,4 5-6-16,16 2-37 15,3 3 227-15,10-8-568 16,-9-10 235-16</inkml:trace>
          <inkml:trace contextRef="#ctx0" brushRef="#br0" timeOffset="6000.5417">19681 11547 1038 0,'-26'15'244'0,"-23"16"84"15,4 11-293-15,-2 19-25 16,9 3 10-16,8 7-6 15,15-8 10-15,15 7-9 16,15-13 2-16,15-4-16 16,6-12 8-16,19-12-10 0,0-19 13 15,15-13-7 1,-10-17 11-16,3-20-9 0,-11-6 9 16,-1-20 7-16,-19-9 18 15,-4-11 27-15,-14 15 25 16,-15-10 9-16,-14 22-4 15,-14 9-20-15,-7 18-29 0,-9 6-30 16,-6 14-9-16,-10 16-14 16,4 8 8-16,-3 18-9 15,10 0 12-15,9 14-12 16,18-3-6-16,14 7-72 16,14-5-22-16,17 0-39 15,11-20-331-15,15-20 84 16</inkml:trace>
          <inkml:trace contextRef="#ctx0" brushRef="#br0" timeOffset="6574.3529">20412 11338 1154 0,'-48'16'244'0,"-19"13"105"16,7 18-334-16,0 12-13 15,16-2 11-15,10 8-10 16,23-9 11-16,16 6-11 16,16-4 4-16,19 1-12 15,7-17 11-15,13-13-6 0,5-16 15 16,7-23-6-16,-7-20 20 16,1-24 9-16,-8-6 19 15,-2-32 20-15,-14 2 19 16,-10-2-7-16,-19 17-9 0,-19 6-23 15,-20 26-27-15,-21 19-35 16,-15 19-23-16,-27 29-93 16,-13 27 180-16,-23 35-538 15,-5 13 166-15</inkml:trace>
          <inkml:trace contextRef="#ctx0" brushRef="#br0" timeOffset="3247.5891">18043 12569 999 0,'16'3'281'0,"11"-14"63"16,25-7-257-16,18-6-74 16,16-10 1-1,2 0-3-15,14-7 1 0,-15 7-11 16,-6 5-351-16,-21 9 115 15</inkml:trace>
          <inkml:trace contextRef="#ctx0" brushRef="#br0" timeOffset="3234.623">18044 12243 1090 0,'13'-16'288'0,"3"-2"76"0,18 2-299 16,7 1-58-16,22 1-5 15,2 1-1-15,11 0-1 16,-3 5 2-16,0 1 2 16,-21 4-14-16,-5 1-119 15,-13 9-235-15,-17 2 23 16</inkml:trace>
        </inkml:traceGroup>
      </inkml:traceGroup>
    </inkml:traceGroup>
    <inkml:traceGroup>
      <inkml:annotationXML>
        <emma:emma xmlns:emma="http://www.w3.org/2003/04/emma" version="1.0">
          <emma:interpretation id="{702100F5-A1B1-4F56-9941-802CD59CDD3B}" emma:medium="tactile" emma:mode="ink">
            <msink:context xmlns:msink="http://schemas.microsoft.com/ink/2010/main" type="paragraph" rotatedBoundingBox="19797,17639 22847,16196 23288,17128 20238,18571" alignmentLevel="2"/>
          </emma:interpretation>
        </emma:emma>
      </inkml:annotationXML>
      <inkml:traceGroup>
        <inkml:annotationXML>
          <emma:emma xmlns:emma="http://www.w3.org/2003/04/emma" version="1.0">
            <emma:interpretation id="{8204A459-BD4E-48D2-BEC8-48AA5A842EEA}" emma:medium="tactile" emma:mode="ink">
              <msink:context xmlns:msink="http://schemas.microsoft.com/ink/2010/main" type="line" rotatedBoundingBox="19797,17639 22847,16196 23288,17128 20238,18571"/>
            </emma:interpretation>
          </emma:emma>
        </inkml:annotationXML>
        <inkml:traceGroup>
          <inkml:annotationXML>
            <emma:emma xmlns:emma="http://www.w3.org/2003/04/emma" version="1.0">
              <emma:interpretation id="{C4927795-231B-486D-A72D-5C65A445606A}" emma:medium="tactile" emma:mode="ink">
                <msink:context xmlns:msink="http://schemas.microsoft.com/ink/2010/main" type="inkWord" rotatedBoundingBox="19814,17727 20898,17161 21274,17880 20190,18446"/>
              </emma:interpretation>
              <emma:one-of disjunction-type="recognition" id="oneOf2">
                <emma:interpretation id="interp6" emma:lang="" emma:confidence="1">
                  <emma:literal/>
                </emma:interpretation>
              </emma:one-of>
            </emma:emma>
          </inkml:annotationXML>
          <inkml:trace contextRef="#ctx0" brushRef="#br0" timeOffset="8390.4954">19536 13305 1009 0,'-14'-1'295'0,"4"2"66"16,8-4-289-16,14 5-23 16,6-7-23-16,21-6-1 15,14-12-5-15,20-5 2 16,10-6-2-16,19-9-3 16,-10 4-6-16,9-4-49 15,-18 3 464-15,-23 4-811 16,-29 10 375-16</inkml:trace>
          <inkml:trace contextRef="#ctx0" brushRef="#br0" timeOffset="8239.3238">19785 12678 1079 0,'16'-39'284'0,"-11"10"75"16,-9 16-297-16,4 14-50 15,-1 11-1-15,4 1 3 16,-6 9 7-16,-5 11-2 0,-4 15-1 15,-2 4-6-15,-6 15-5 16,2 3-5-16,1 1 0 16,0-13 3-16,3-6 0 15,2-21 2-15,4-13 3 16,7-12 0-16,-1-22 4 16,5-11 0-16,9-22-8 15,2-11-11-15,2-21-9 16,6 3-5-16,-5-6-1 15,-2 12 7-15,-4 7 14 16,1 23 13-16,-11 13 12 16,-1 13 0-16,-3 17-4 15,1 19-6-15,-2 7-8 16,2 11-10-16,5 14-3 0,7 0 4 16,1 6 1-16,5-1-1 15,10 8-1 1,4-12 2-16,4 1 1 0,0-15 1 15,3-4 3-15,-9-14 2 16,-4 0-56-16,-11-8 89 16,-10-4-443-16,-13-8 119 15</inkml:trace>
          <inkml:trace contextRef="#ctx0" brushRef="#br0" timeOffset="10284.2619">20106 12611 902 0,'0'-1'268'0,"1"6"50"16,6 1-253-16,7 10-17 15,6-3-24-15,6 8 6 16,5 0 0-16,8-1 0 0,-2-4-9 16,10-3-2-16,-5-11-6 15,0-9 0-15,-4 1-3 16,-4-12 0-16,-13 0-1 16,-2-1-6-16,-9 4-13 15,-10-8-30-15,-7-1 42 16,-6-5-367-16,-4 0 110 15</inkml:trace>
          <inkml:trace contextRef="#ctx0" brushRef="#br0" timeOffset="10817.1781">20454 12478 916 0,'2'-6'300'0,"-5"4"38"15,4 10-258-15,3 12-40 16,2 9-35-16,1 15-9 16,6 3 1-16,3 14 3 15,-3-7 4-15,6 9 2 16,-4-9 1-16,3 2 1 15,-5-13 3-15,9-3-349 16,-4-20 119-16</inkml:trace>
        </inkml:traceGroup>
        <inkml:traceGroup>
          <inkml:annotationXML>
            <emma:emma xmlns:emma="http://www.w3.org/2003/04/emma" version="1.0">
              <emma:interpretation id="{0F1F6481-1080-4C5E-815C-9F3B3C3CEC66}" emma:medium="tactile" emma:mode="ink">
                <msink:context xmlns:msink="http://schemas.microsoft.com/ink/2010/main" type="inkWord" rotatedBoundingBox="21328,17820 23080,16992 23171,17184 21419,18013"/>
              </emma:interpretation>
              <emma:one-of disjunction-type="recognition" id="oneOf3">
                <emma:interpretation id="interp7" emma:lang="" emma:confidence="0">
                  <emma:literal>-</emma:literal>
                </emma:interpretation>
                <emma:interpretation id="interp8" emma:lang="" emma:confidence="0">
                  <emma:literal>_</emma:literal>
                </emma:interpretation>
                <emma:interpretation id="interp9" emma:lang="" emma:confidence="0">
                  <emma:literal>*</emma:literal>
                </emma:interpretation>
                <emma:interpretation id="interp10" emma:lang="" emma:confidence="0">
                  <emma:literal>=</emma:literal>
                </emma:interpretation>
                <emma:interpretation id="interp11" emma:lang="" emma:confidence="0">
                  <emma:literal>.</emma:literal>
                </emma:interpretation>
              </emma:one-of>
            </emma:emma>
          </inkml:annotationXML>
          <inkml:trace contextRef="#ctx0" brushRef="#br0" timeOffset="15104.38">20935 13056 969 0,'1'-12'221'16,"20"-5"88"-16,15-5-288 15,27-10-6-15,17-12-14 0,28-14 9 16,7-2-10-16,33-25 8 16,21-20-4-1,1-4-6-15,-8 4 12 16,-13-1-1-16,-24 22 18 16,-47 34-5-16,-15 8 13 15,-24 19-11-15,-13 7 4 16,-18 13-19-16,-19 11 10 15,-15 16-15-15,-32 21 5 16,-18 17-10-16,-32 22 13 16,-3 4-11-16,-24 8 9 15,13-14-4-15,-20 3 7 16,15-22-11-16,-12 7 8 16,20-15-10-16,-7 5 10 15,28-13-11-15,7 2 9 16,27-17-11-16,10-3 10 15,27-13-15-15,18-9 8 0,19-12-15 16,36-14 16-16,23-14-11 16,42-24 14-16,12-6-5 15,50-20 11-15,-6 2-13 16,23-11 11-16,-21 11-12 16,13-7 10-16,-45 15-9 15,-12 0 9-15,-32 18-12 16,-23 14 13-16,-35 16-11 0,-17 7 11 15,-13 16-13-15,-33 17 8 16,-20 9-11-16,-38 25-18 16,-21 16-140-16,-67 30-193 15,2 11-3-15</inkml:trace>
        </inkml:traceGroup>
        <inkml:traceGroup>
          <inkml:annotationXML>
            <emma:emma xmlns:emma="http://www.w3.org/2003/04/emma" version="1.0">
              <emma:interpretation id="{26D105ED-838E-4B2B-A585-997B35C73E00}" emma:medium="tactile" emma:mode="ink">
                <msink:context xmlns:msink="http://schemas.microsoft.com/ink/2010/main" type="inkWord" rotatedBoundingBox="21079,17033 22847,16196 23130,16794 21362,17631"/>
              </emma:interpretation>
              <emma:one-of disjunction-type="recognition" id="oneOf4">
                <emma:interpretation id="interp12" emma:lang="" emma:confidence="1">
                  <emma:literal/>
                </emma:interpretation>
              </emma:one-of>
            </emma:emma>
          </inkml:annotationXML>
          <inkml:trace contextRef="#ctx0" brushRef="#br0" timeOffset="11535.0681">20779 12587 717 0,'-13'21'356'0,"5"-13"-27"16,4-9-144-16,11 2-137 15,6 1-24-15,13-9 8 16,10-4 0-16,20-15 4 16,8-11-8-16,9-9-5 15,-7 1-12-15,2 3-24 0,-14 11-22 16,4 2-330-16,-14 3 82 16</inkml:trace>
          <inkml:trace contextRef="#ctx0" brushRef="#br0" timeOffset="11528.0915">20741 12472 1105 0,'-8'3'329'16,"4"-9"70"-16,8 1-316 16,11-8-29-16,6-2-30 15,20-12-12-15,6 1-7 16,16-8 2-16,2 8-2 0,6-4-9 16,-16 8-32-16,0-3-42 15,-19 6-310-15,-3 4-18 16,-19 9-132-16</inkml:trace>
          <inkml:trace contextRef="#ctx0" brushRef="#br0" timeOffset="12414.9207">21312 12131 1161 0,'2'-16'267'0,"13"0"101"15,4-4-340-15,15-1-14 16,8 2-9-16,12-4-1 16,-1 8-1-16,14 1-20 15,-9 2-7-15,6-10-346 16,-19-14 94-16</inkml:trace>
          <inkml:trace contextRef="#ctx0" brushRef="#br0" timeOffset="11692.2625">21264 11846 933 0,'-26'-8'349'15,"13"-2"43"-15,5 3-217 16,6 6-96-16,5 1-18 16,9 1-33-1,7 1-14-15,10 0-13 0,15-7 0 16,6-3 2-16,14-10 2 15,-3-7 1-15,7-10 0 0,-11-1 2 16,-2-3-2 0,-17 8 1-16,-9 4-1 0,-15 11-2 15,-10 9-6-15,-11 10-2 16,-11 23-2-16,-8 8-1 16,-9 23 0-16,6 5 6 15,-2 11 1-15,8-13-1 16,7 11-1-16,9-14 0 0,2 3 0 15,5-7 1 1,5 6 1-16,3-17 2 0,2-1 3 16,-2-14-15-16,-1-7-53 15,-7-12-348-15,-10-13 82 16</inkml:trace>
          <inkml:trace contextRef="#ctx0" brushRef="#br0" timeOffset="12423.897">22059 11455 1180 0,'-5'-12'314'16,"-8"17"75"-16,-4 10-338 0,-4 17-29 15,-3 6-23-15,-4 9 4 16,9-5 4-16,4 0 0 15,12-6 0 1,11-1-2-16,5-10-3 0,10-6 3 16,6-7-5-16,10-12-21 15,-3-7-10-15,9-1-2 16,-6 0-5-16,0 8 4 62,-11 5 22-62,-7 11 4 0,-12 2 1 0,-5 11 1 0,-9-1 1 0,-8 6 10 0,-3-4 9 0,-10 5 15 16,-2-5 9-16,-9 6 16 16,1-5 2-16,-8 0 11 15,5-5-9-15,0-9-6 16,9-7-17-16,2-3-8 16,5-11-15-16,1-12-82 15,4-5-38-15,-8-23-340 0,2-16 19 16</inkml:trace>
          <inkml:trace contextRef="#ctx0" brushRef="#br0" timeOffset="12435.8647">22101 11396 1087 0,'13'-27'313'16,"1"9"64"-16,4 12-305 0,3 1-47 15,2 3-23-15,6 2-1 16,4 3-8-16,-1-4-368 15,-6-9 123-15</inkml:trace>
        </inkml:traceGroup>
      </inkml:traceGroup>
    </inkml:traceGroup>
  </inkml:traceGroup>
</inkml:ink>
</file>

<file path=ppt/ink/ink4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0:34.99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1C087F9-E278-4A7D-A700-D72ED058AB4C}" emma:medium="tactile" emma:mode="ink">
          <msink:context xmlns:msink="http://schemas.microsoft.com/ink/2010/main" type="inkDrawing"/>
        </emma:interpretation>
      </emma:emma>
    </inkml:annotationXML>
    <inkml:trace contextRef="#ctx0" brushRef="#br0">37 63 857 0,'-11'-23'298'0,"6"7"59"15,0 2-226-15,2 4-11 16,-2 11-31-16,7 16-15 16,-5 4-28-16,3 24-11 15,-2 2-21-15,2 18 1 0,-2 0 1 16,2 14 2 0,-1-9 0-16,1 0 1 0,0-18-3 15,3-8 1-15,3-14-1 16,1-12 2-16,9-11-3 15,7-9 7-15,-2-11-1 16,11-27 1-16,4-11-2 16,9-23-1-16,-1-9-2 15,8-11-1-15,-5 11 0 0,-5 10-3 16,-14 29 0-16,-7 12-9 16,-13 14-1-16,-5 13-13 15,-4 12-2-15,-3-1-57 16,-2 7-29-16,-1 5 70 15,-2 0-437-15,-7 8 144 16</inkml:trace>
  </inkml:traceGroup>
</inkml:ink>
</file>

<file path=ppt/ink/ink48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10:45:20.82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296ECAB-3B70-40E9-907C-D17BF527744B}" emma:medium="tactile" emma:mode="ink">
          <msink:context xmlns:msink="http://schemas.microsoft.com/ink/2010/main" type="writingRegion" rotatedBoundingBox="14804,17974 15471,16359 16522,16793 15855,18408"/>
        </emma:interpretation>
      </emma:emma>
    </inkml:annotationXML>
    <inkml:traceGroup>
      <inkml:annotationXML>
        <emma:emma xmlns:emma="http://www.w3.org/2003/04/emma" version="1.0">
          <emma:interpretation id="{D69A9CD3-F612-4E77-AC76-3C5887900811}" emma:medium="tactile" emma:mode="ink">
            <msink:context xmlns:msink="http://schemas.microsoft.com/ink/2010/main" type="paragraph" rotatedBoundingBox="14804,17974 15471,16359 16522,16793 15855,18408" alignmentLevel="1"/>
          </emma:interpretation>
        </emma:emma>
      </inkml:annotationXML>
      <inkml:traceGroup>
        <inkml:annotationXML>
          <emma:emma xmlns:emma="http://www.w3.org/2003/04/emma" version="1.0">
            <emma:interpretation id="{0DE38366-E7CC-4405-9AB8-A794123AB16A}" emma:medium="tactile" emma:mode="ink">
              <msink:context xmlns:msink="http://schemas.microsoft.com/ink/2010/main" type="line" rotatedBoundingBox="14804,17974 15471,16359 16522,16793 15855,18408"/>
            </emma:interpretation>
          </emma:emma>
        </inkml:annotationXML>
        <inkml:traceGroup>
          <inkml:annotationXML>
            <emma:emma xmlns:emma="http://www.w3.org/2003/04/emma" version="1.0">
              <emma:interpretation id="{D15D3905-DA04-49C1-A99F-D23496E06134}" emma:medium="tactile" emma:mode="ink">
                <msink:context xmlns:msink="http://schemas.microsoft.com/ink/2010/main" type="inkWord" rotatedBoundingBox="14804,17974 15471,16359 16522,16793 15855,18408"/>
              </emma:interpretation>
              <emma:one-of disjunction-type="recognition" id="oneOf0">
                <emma:interpretation id="interp0" emma:lang="" emma:confidence="1">
                  <emma:literal/>
                </emma:interpretation>
              </emma:one-of>
            </emma:emma>
          </inkml:annotationXML>
          <inkml:trace contextRef="#ctx0" brushRef="#br0">14318 12881 494 0,'-3'1'441'15,"0"1"-98"-15,5 1 1 16,1-1-272-16,8 1-19 15,4-1-5-15,12-4-13 16,14 0 1-16,21-6-12 16,4-3 2-16,20-7-14 15,-2-2 3-15,9-2-14 0,-46 12 11 47,-23 5-85-47,1 0-316 0,54 0 73 0</inkml:trace>
          <inkml:trace contextRef="#ctx0" brushRef="#br0" timeOffset="666.2445">14395 13096 990 0,'-15'8'242'0,"7"-6"73"15,6 0-276-15,11-1-23 16,2-1 7-1,20-5-3-15,9-1 15 0,23-7-10 16,10-5-1-16,26-1-15 16,-5-1 2-16,2-3-11 15,-18 6 9-15,-2 0-36 16,-22 4-2-16,3 0-325 16,-15 4 78-16</inkml:trace>
          <inkml:trace contextRef="#ctx0" brushRef="#br0" timeOffset="675.2187">15215 12640 1152 0,'-1'-6'300'0,"9"3"82"16,13 3-322-16,5 3-53 0,8-5-13 15,7 4 11-15,6 0-9 16,-2 4 10-16,4 5-11 16,-10 1 10-16,-4 6-12 15,-12 4 8-15,-12 6-10 16,-14 3 13-16,-15 17-4 16,-9-2 14-16,-15 11-4 15,-1-6 12-15,-2 8-12 16,8-9 6-16,1 0-12 15,8-9 7-15,4 3-35 16,8-10 403-16,4-21-777 16,12-21 366-16</inkml:trace>
          <inkml:trace contextRef="#ctx0" brushRef="#br0" timeOffset="3469.7911">15066 11842 338 0,'-13'9'98'0,"5"-9"23"16,2 1-100-16,1-4-12 15,3-4-19-15,7 1-23 16,-2-2-20-16,-4-2 13 0,1-1-2 16,6-1 59-16,-7 1 69 15,4-4 103-15,3 4 15 16,-1-2 38-16,-8 3-42 15,6 4-15-15,0 4-91 16,-4 2-12-16,1 4-46 16,3 4-1-16,-3 1-32 0,-2 14 6 15,1 5-12-15,-3 12 15 16,1 2-11-16,2 4 13 16,-1-6-10-16,2-2 13 15,-3-9-7-15,1-5 20 16,-3-3-10-16,4-6 15 15,-3-4-13-15,6-1 11 16,-4-4-22-16,4-2 11 16,-5-3-17-16,1 3 13 15,5-3-13-15,-4-2 17 16,2 2-14-16,3-2 13 16,2-1-15-16,-1-1 11 15,8 3-17-15,2-5 10 16,2 0-11-16,8 0 11 15,-3-5-12-15,6 4 10 16,-5 1-17-16,-1 2-57 16,-9-5 314-16,0 6-674 15,-8-1 265-15</inkml:trace>
          <inkml:trace contextRef="#ctx0" brushRef="#br0" timeOffset="3486.8078">15206 11776 504 0,'6'-8'272'0,"-3"0"11"0,2 3-67 16,-3 5-90-16,-2-3-3 15,0 8-54-15,-2 7-15 16,2 6-42-16,-3 7 4 15,3 5-13-15,2 5 20 16,-2-3-8-16,3-1 19 16,2 1-13-16,3-4 16 15,-2-7-14-15,4-5 26 16,-5-5-9-16,3-12 32 16,-3-11-10-16,3-7 10 15,2-2-29-15,0-15 5 16,-2-3-34-16,-2-9 4 0,-4-1-17 15,-2-3 12 1,-2 13-15-16,-1 7 10 0,1 12-11 16,1 11 5-16,-3 9-15 15,4 6 8-15,4 9-11 16,4 6 11-16,-2 5-8 16,9 1 16-16,1 1-10 15,4-9 14-15,-1-4-9 16,7-7 14-16,-5-10-10 15,3-9 14-15,-3-7-14 0,1-8 12 16,-11-3-12-16,-1 5 10 16,-6 4-14-16,-2 10 9 15,-7 9-17-15,0 11 7 16,-3 7-13-16,0 18 13 16,2 3-9-16,4 9 16 15,7-4-9-15,6 9 12 16,7-10-72-16,-7 6-380 15,-6-5 105-15</inkml:trace>
        </inkml:traceGroup>
      </inkml:traceGroup>
    </inkml:traceGroup>
  </inkml:traceGroup>
</inkml:ink>
</file>

<file path=ppt/ink/ink4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0:35.95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7A63DB2-CD5D-4FC5-A0E3-F473C7CF0063}" emma:medium="tactile" emma:mode="ink">
          <msink:context xmlns:msink="http://schemas.microsoft.com/ink/2010/main" type="writingRegion" rotatedBoundingBox="15156,10929 20390,9408 20751,10649 15517,12170"/>
        </emma:interpretation>
      </emma:emma>
    </inkml:annotationXML>
    <inkml:traceGroup>
      <inkml:annotationXML>
        <emma:emma xmlns:emma="http://www.w3.org/2003/04/emma" version="1.0">
          <emma:interpretation id="{ADF2E749-3E2D-4DCA-AA69-839076708AC2}" emma:medium="tactile" emma:mode="ink">
            <msink:context xmlns:msink="http://schemas.microsoft.com/ink/2010/main" type="paragraph" rotatedBoundingBox="15156,10929 20390,9408 20751,10649 15517,12170" alignmentLevel="1"/>
          </emma:interpretation>
        </emma:emma>
      </inkml:annotationXML>
      <inkml:traceGroup>
        <inkml:annotationXML>
          <emma:emma xmlns:emma="http://www.w3.org/2003/04/emma" version="1.0">
            <emma:interpretation id="{87215AC7-02EA-4CD2-9475-27C5EF22345C}" emma:medium="tactile" emma:mode="ink">
              <msink:context xmlns:msink="http://schemas.microsoft.com/ink/2010/main" type="line" rotatedBoundingBox="15156,10929 20390,9408 20751,10649 15517,12170"/>
            </emma:interpretation>
          </emma:emma>
        </inkml:annotationXML>
        <inkml:traceGroup>
          <inkml:annotationXML>
            <emma:emma xmlns:emma="http://www.w3.org/2003/04/emma" version="1.0">
              <emma:interpretation id="{11ADFBC3-9573-4A70-8417-493F483A5613}" emma:medium="tactile" emma:mode="ink">
                <msink:context xmlns:msink="http://schemas.microsoft.com/ink/2010/main" type="inkWord" rotatedBoundingBox="15156,10929 20390,9408 20751,10649 15517,12170"/>
              </emma:interpretation>
              <emma:one-of disjunction-type="recognition" id="oneOf0">
                <emma:interpretation id="interp0" emma:lang="" emma:confidence="0">
                  <emma:literal>mzpughignzüsen</emma:literal>
                </emma:interpretation>
                <emma:interpretation id="interp1" emma:lang="" emma:confidence="0">
                  <emma:literal>mzpughigutüsen</emma:literal>
                </emma:interpretation>
                <emma:interpretation id="interp2" emma:lang="" emma:confidence="0">
                  <emma:literal>Anzugleinzeugen</emma:literal>
                </emma:interpretation>
                <emma:interpretation id="interp3" emma:lang="" emma:confidence="0">
                  <emma:literal>Enzfrug Geigenzeisen</emma:literal>
                </emma:interpretation>
                <emma:interpretation id="interp4" emma:lang="" emma:confidence="0">
                  <emma:literal>Enzfug Geigenzeisen</emma:literal>
                </emma:interpretation>
              </emma:one-of>
            </emma:emma>
          </inkml:annotationXML>
          <inkml:trace contextRef="#ctx0" brushRef="#br0">-6 175 885 0,'0'8'249'0,"0"8"83"16,6-1-239-16,4 7-15 15,1 1-9-15,1 11-11 16,-1 0-19-16,0-1-16 16,4-6-8-16,1-1-11 0,2-18-3 15,8-11-7 1,2-7 5-16,4-14-4 0,2-9 10 16,2-7-5-16,-5 6 2 15,-4-8-7-15,-14 16 5 16,2-5-8-16,-7 13 4 15,-11-1 6-15,4 15 11 16,-4-5-1-16,-5 15 5 0,-2 20 2 16,9 8-2-16,-6 7-7 15,2 1 2-15,7 0 0 16,-2-18 1-16,8-9-4 16,6-12 1-16,4-11 8 15,2-7 4-15,7-19 7 16,-2 2 7-16,-1-4-2 15,2 1-9-15,-3 2-3 16,-7 17-9-16,-5 0-6 16,-3 4 1-16,-1 9-5 15,-6 1-1-15,1 2-4 16,3 5 5-16,-3 0-7 16,-1 8 6-16,4 8-3 15,2 4 8-15,-1 2-6 16,4 1 7-16,1-1-6 15,-1-7 4-15,1-2-7 0,1-5 6 16,2-5-9-16,-1-8 5 16,3-2-6-16,-1-4 8 15,6-6-5-15,-3-4 7 16,5-8-3-16,-2 1 6 16,5-13-7-16,-4 1 5 15,11-9-7-15,-4 3 6 16,2 4-7-16,-5 9 6 15,3 7-6-15,-6 15 4 0,3 11-6 16,-7 1 4-16,-3 7-4 16,-1 2 5-16,-5 1-4 15,-2 0 3-15,-5 4-2 16,0 1 4-16,-4 14-3 16,-1-4 5-16,-9 11-2 15,4 1 2-15,-1-4 2 16,-2-18 6-16,4 1 9 15,7-18 8-15,1-6-1 16,3-8-3-16,5-3-3 16,-2 0-9-16,11-11-7 15,4 4-1-15,13 3-3 16,-4 2 3-16,5 2-6 16,-9 11 4-16,-5-1 0 15,-7-2-45-15,-6 4-46 0,-6 1-40 16,-5 0-356-16,-2-2 60 15</inkml:trace>
          <inkml:trace contextRef="#ctx0" brushRef="#br0" timeOffset="13.9653">928 249 993 0,'-6'5'281'0,"14"-10"67"16,8-4-280-16,16-3-14 15,6-1-14-15,12-13-6 16,2-3 1-16,8-2-6 16,-10 2-7-16,0 1-48 15,-12 12 405-15,-12 16-762 16,-15 5 351-16</inkml:trace>
          <inkml:trace contextRef="#ctx0" brushRef="#br0" timeOffset="622.5401">1337-503 1105 0,'-10'19'255'0,"2"7"106"0,5 8-318 16,4 5 0-16,1-2 6 15,3 17 1-15,1-5-3 16,6 17-4-16,-1-3-6 15,8 15-10-15,-1-8-5 16,2 13-2-16,-2-20 4 16,1 10 11-16,-6-15 9 0,0-1 7 15,-7-12 6 1,-4 1 4-16,-2-14-10 0,-2 6-6 16,-1-12-10-16,-2-7-4 15,4-12-4-15,-4-17 1 16,-2-21 0-16,4-10-4 15,0-12-2-15,6-20-10 16,7-3-5-16,8-12-8 16,3 7 2-16,6 6-5 15,-2 15 5-15,-1 23-6 16,-6 21 4-16,1 11-10 16,-7 8 3-16,-1 20-4 15,-6-2 1-15,0 11 1 16,-8-1 9-16,-1 16-2 15,1-8 5-15,1-5-1 16,-1-5 2-16,8-7-6 16,2-21 1-16,9-7 1 0,0-14 3 15,10-25 1-15,-5-4 5 16,8-12-1-16,-14-1-2 16,-2 2-1-16,-3 19-1 15,-9 6-4-15,-9 17 0 16,8 18-10-16,2 18 1 15,-12 8 0-15,7 11 3 0,3 13 2 16,-2-4 8-16,-1-3-2 16,6-7-1-16,-1-13 0 15,4-15-2-15,1-18 1 16,9-13 4-16,13-22 1 16,4-15 1-16,1-16-6 15,0 1-9-15,-4 5-18 16,-13 25 4-16,-4 14-8 15,-10 21 3-15,-1 27 4 16,-9 17 16-16,-1 13-4 16,0 18 8-16,-2 11 3 15,2-3 7-15,6-10-5 16,4-8 4-16,4-16-7 16,4-23 6-16,3-20-68 15,-1-16-51-15,2-40-51 16,-1-13-320-16,-2-24 35 15</inkml:trace>
          <inkml:trace contextRef="#ctx0" brushRef="#br0" timeOffset="1235.4157">1981-502 1067 0,'-5'25'320'16,"0"10"56"-16,3 9-286 16,6-5-63-16,-1-2-17 15,7-1-5-15,3-12 2 0,6-9-20 16,2-12-12-1,7-11-19-15,-1-8 1 0,2-4-4 16,-8 1 18-16,-3 4 15 16,-8 9 30-16,-7 4 27 15,-4 5 22-15,-6 10 15 16,-1 4 9-16,-5 13-8 16,2 1-21-16,-2 7-17 15,5-12-16-15,6-2-11 16,5-13-2-16,10-8-9 15,3-12-1-15,9 2-2 16,-1 4 4-16,5-7-8 16,-1 9-1-16,3 2-1 15,-10 11 3-15,5-1-6 16,-8 7 4-16,-5 5 4 16,-7-6 0-16,-1 6-3 15,-10 0 4-15,-6 8 3 16,-9-2 3-16,-11 11-3 0,-3-1 5 15,-6 5-3-15,3-11 3 16,4-4-6-16,12-15 7 16,10-17-35-16,14-21-17 15,11-27-54-15,9-20-8 16,11-25 40-16,0-11-367 16,0-19 156-16</inkml:trace>
          <inkml:trace contextRef="#ctx0" brushRef="#br0" timeOffset="1590.1156">2435-755 1025 0,'6'-19'369'0,"-11"9"52"16,1 12-288-16,-8 16-38 16,2 4-48-16,1 19-27 15,-1 9-15-15,4 12 0 16,6-4 5-16,1 17 1 16,2-7 4-16,9 8 6 15,2-9 5-15,1-1 9 16,0-19 1-16,1-6-1 15,-2-24-5-15,1-5-3 16,-2-15-6-16,0-10 7 16,-3-12-2-16,3-19-1 15,-5-9-2-15,-2-14-9 0,-4 3-8 16,-1 2-5 0,-4 21 2-16,0 14-5 0,0 19-2 15,-4 17-5-15,6 13 2 16,-4 20-3-16,0 5 5 15,8 6 2-15,4-4 5 16,-1-5-1-16,5-13 0 16,6-7-2-16,-3-11 3 15,7-20-1-15,2-9 5 16,1-15-2-16,4-6 6 0,-7-4-7 16,-5 11 5-16,-4 4-7 15,-6 11 4-15,-3 5-9 16,-3 12 2-16,-1 11-8 15,-4 3 6-15,0 10-5 16,0 0 7-16,-1-3 1 16,2-9 6-16,3 1-18 15,-2-18-41-15,4-15-95 16,1-15 0-16,6-18-351 16,0-14 39-16</inkml:trace>
          <inkml:trace contextRef="#ctx0" brushRef="#br0" timeOffset="2369.2855">2822-555 830 0,'-3'32'311'0,"-2"4"41"0,-3 17-192 16,2 6-56-16,-1 9 3 16,7-13-18-16,5 2-12 15,3-15-19-15,7 2-17 16,6-2-23-16,5 11-12 15,0-7-1-15,1 11-5 16,-2-9 4-16,-6 4 1 16,-4-11 17-16,-9 1 14 15,-9-11 15-15,-8 3 11 16,-2-11 2-16,-12-7-9 16,3-7-15-16,-8-10-9 15,-2-10-8-15,-4-24-13 16,7-7-2-16,5-24-13 15,16-10-3-15,17-17-17 0,11 9 0 16,16-22-23-16,1 17 6 16,8 0-8-16,-7 11 16 15,1 2 3-15,-13 26 26 16,-4 12 0-16,-12 17 10 16,-7 18-8-16,-8 11 3 15,-4 20-5-15,-6 7 8 16,2 16 0-16,0-3 11 0,2 4 4 15,7-16 5-15,9-5-3 16,2-20 0-16,9-6-4 16,3-15-2-16,7-9-3 15,0-7 1-15,-1-7-2 16,1-1-1-16,4 3-5 16,-7 10 1-16,-2 3-1 15,0 12-5-15,-6 8-8 16,-7 7 3-16,5 12 1 15,-3 7 3-15,1 3 9 16,-1 0 10-16,3-4-1 16,-3-9 0-16,1-11-3 15,2-14 4-15,6-12-68 16,-1-6-74-16,3-12-382 16,-4 0 36-16</inkml:trace>
          <inkml:trace contextRef="#ctx0" brushRef="#br0" timeOffset="2187.6792">2717-732 1191 0,'-8'3'338'0,"-3"5"74"0,2 4-335 15,3-1-41-15,4 4-23 16,2-4-9-16,4 0 2 16,2-7-63-16,1 0-8 15,2 3-351-15,3-1 53 16</inkml:trace>
          <inkml:trace contextRef="#ctx0" brushRef="#br0" timeOffset="3120.6093">3385-654 1268 0,'2'1'290'0,"9"1"112"16,9-2-361-16,9 3-23 15,5-1 1-15,10-5-9 0,0-1 3 16,11-4-9-16,-5-5-25 16,5-3 63-16,-14 2-454 15,-7 2 149-15</inkml:trace>
          <inkml:trace contextRef="#ctx0" brushRef="#br0" timeOffset="2967.9656">3572-935 437 0,'14'-16'441'0,"8"6"-89"15,-3 4-55-15,2 7-100 0,0 8-100 16,-5 10-12-16,-9 5-24 15,-6 10-17-15,-9 0-13 16,-11 13-8-16,-5-4-10 16,-1 7-8-16,-2-3 7 15,7 2 5-15,9-6 11 16,8-2 3-16,7-15 5 16,8-5-8-16,2-5-4 0,11-13-12 15,4-4-2-15,3-14-3 16,4-3 2-16,3-4-4 15,-5-1 4-15,-5-6-2 16,-1 11-17-16,-7-5-81 16,-15 1 448-16,-9 5-821 15,-16 8 339-15</inkml:trace>
          <inkml:trace contextRef="#ctx0" brushRef="#br0" timeOffset="3744.4532">3864-730 1107 0,'-2'11'329'16,"-3"8"81"-16,0 4-304 0,2 6-19 15,6 4-23-15,-1-7-6 16,5-12-15-16,-1-1-8 16,5-9-12-16,10-17-5 15,4-5-2-15,7-12-7 16,7-4 1-16,0 2-6 15,-10 4-1-15,-3 11-7 16,-10 12 4-16,-3 10-9 16,-8 3 6-16,-3 13 5 15,1 1 13-15,-1 8 9 16,-1-4 14-16,1-2 3 16,1-5 0-16,4-6-8 15,1-9-4-15,6-8-8 16,4-2-3-16,5-10-8 15,1 1 3-15,2-3-34 0,-5 5-33 16,-4-1-100-16,-9 6 454 16,-16-2-823-16,-7 5 358 15</inkml:trace>
          <inkml:trace contextRef="#ctx0" brushRef="#br0" timeOffset="3753.4319">4152-964 532 0,'5'2'514'0,"2"1"-150"16,1 3-315 0,3 1 317-16,1 1-359 0,1-6-7 15,-4-1 7-15,1-6 50 16,-3-8-423-16,-1-11 163 16</inkml:trace>
          <inkml:trace contextRef="#ctx0" brushRef="#br0" timeOffset="4244.8444">4464-1078 872 0,'8'2'291'0,"-3"3"45"15,0 0-214-15,-2 3-79 16,2-2-6-16,0 4-3 16,-4-5-7-16,-1-2-1 15,0-1 3-15,0-4 17 0,-3-1 9 16,0-2 16-16,-2 0 11 15,-2-3 13-15,-1 0-13 16,7 3-10-16,-1 4-17 16,-1 1-17-16,3 0-20 15,3 4-12-15,-4-4-5 16,4 2-5-16,-3 0 2 16,1 1-1-16,-1-1 5 0,0 1-4 15,-6 2 3-15,3 1-1 16,-2 2 3-16,-7-1-1 15,3 6 3-15,1-4-4 16,-1-2 2-16,3 3-4 16,3-1 2-16,-5 3-2 15,1-1 4-15,4 2-2 16,-4-2 6-16,1 2-4 16,6-6 4-16,-2 4-4 15,2 2 0-15,4 0-3 16,2-1 1-16,-3 2-2 15,5-2 1-15,1-3 0 16,0-1 1-16,4-1-1 16,0-6 2-16,5-5-1 15,-2-1 1-15,9 5 0 16,-1-3 0-16,2 4-3 16,-3 9 2-16,3 1-4 0,-10-4 2 15,-2 2-5-15,-4 4 3 16,-2 5-4-16,-6-3 5 15,-5 12-3-15,-4 1 6 16,-8 4 6-16,-6-7 8 16,-6 4 7-16,4-11 5 15,-11-2 0-15,8-8-4 0,-3-5-5 16,5-6-19-16,-6-11-90 16,14-4-62-16,-2-13-367 15,7 0 12-15</inkml:trace>
          <inkml:trace contextRef="#ctx0" brushRef="#br0" timeOffset="4888.2339">4681-936 1263 0,'13'-2'335'16,"-1"-6"104"-16,2-2-354 15,-2-3-43-15,-4-6-2 16,-2-1-11-16,-1-6-3 15,-7 2 8-15,-6 1-4 16,-3 7 0-16,-9 5-11 16,-2 12-3-16,-4 14-11 15,3 12 4-15,4 20 0 0,2 4 6 16,9 2 1-16,5-7 4 16,5-7 0-16,4-22-4 15,12-5 0-15,0-9-2 16,13-3-2-16,6-6-1 15,10-15-3-15,0-7 0 16,8-14-5-16,-8-4 3 16,-8 1-6-16,-13 17 3 0,-5 17-11 15,-16 17 4-15,-3 22-6 16,-2 11 7-16,-4 11 5 16,0-12 15-16,2-1 6 15,2-18 4-15,3-9 2 16,5-12-3-16,13-9-1 15,4-8-7-15,9-30-4 16,0-8-1-16,6-6-14 16,-7 8-10-16,-1 8-8 15,-9 31 0-15,-4 17-11 16,-7 15 10-16,-9 17 7 16,-3 3 7-16,-2 11 4 15,2-5 9-15,4-2-3 16,2-12 1-16,4-9-12 15,1-15-66-15,9-35-457 16,2-21 121-16</inkml:trace>
        </inkml:traceGroup>
      </inkml:traceGroup>
    </inkml:traceGroup>
  </inkml:traceGroup>
</inkml:ink>
</file>

<file path=ppt/ink/ink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5:52.66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EAB5269-D8B7-4FDA-A21D-98C607F46598}" emma:medium="tactile" emma:mode="ink">
          <msink:context xmlns:msink="http://schemas.microsoft.com/ink/2010/main" type="inkDrawing" rotatedBoundingBox="25694,1309 32639,1416 32632,1804 25688,1696" semanticType="callout" shapeName="Other">
            <msink:sourceLink direction="with" ref="{17EFA5AD-FA5F-48A3-9D07-1666CCC15E0C}"/>
            <msink:sourceLink direction="with" ref="{CDD0CFD9-AC47-48CE-8FDC-C178AEABCBF0}"/>
          </msink:context>
        </emma:interpretation>
      </emma:emma>
    </inkml:annotationXML>
    <inkml:trace contextRef="#ctx0" brushRef="#br0">-2 183 464 0,'-5'2'134'0,"7"-2"27"16,-1-2-131-16,9 4-8 15,0 0-5-15,0-6 15 16,-1 3 8-16,11 1 14 0,-2-2 45 47,-10 2-26-47,1 0-10 0,30-5-29 15,0 4 0-15,0 1-3 16,2-2 0-16,-19 0-4 16,6 1 2-16,3-7-2 15,5 0-4-15,-6 4-7 0,1-5-5 16,-2-1-4-16,-4 5-3 15,-1 0-1-15,-1-6 11 16,-4 3 3-16,2-2 1 16,0 5 1-16,2-3-1 15,-7 5-10-15,9-1-2 16,-4 1-3-16,6-3 0 16,-2-1 1-16,5-3-1 15,0-1-2-15,-1 3 0 16,-3 6 1-16,5 1 0 15,-7 2 0-15,0 9 2 16,-1-2-1-16,5-5-1 16,-3 2 1-16,6 3-2 15,2 1 0-15,2-6-1 16,-2-2 1-16,6 4 0 16,-4-5 1-16,4-1-2 15,-1 2 0-15,5-1 1 0,-5 2-1 16,4 0 0-1,-8-2 2-15,5 4-1 0,-8 0-1 16,4-3 1-16,0 2 0 16,3 2-2-16,-4-3 2 15,7 1-2-15,-9-1 1 16,6-1-1-16,-11 4 1 0,7-3 1 16,-8 1-1-1,4 2 0-15,-6 0 1 0,8-3-1 16,-4 6 1-16,4 1 0 15,-1-2 0-15,6-1 0 16,-2 2 1-16,-3-4-2 16,2-6 1-16,-2 5 1 15,-6-4-1-15,5-1-1 16,-2 2 2-16,4 3-2 16,-4-4 0-16,2 4 0 15,-2 3 1-15,-3-2-1 16,-3 4 0-16,1-2 0 15,-1-1 1-15,8 0-1 16,-1 0 0-16,6-2 1 16,0 2 0-16,4-2-1 15,-2-3 2-15,1 4-2 0,-2-3 1 16,2 1-1-16,-12-1 1 16,11 3-1-16,-9 0 1 15,3 0-2-15,1-3 2 16,6 1-1-16,-9 0 0 15,8-4-2-15,-6 0 2 16,2 1-1-16,-1 1 2 16,1-2-1-16,-2 2 1 15,4 2 0-15,-2 1-1 0,3 2-1 16,-4 0 2-16,2 0-1 16,-2-1 1-16,3 3-1 15,-9-1 2-15,7-2-2 16,-3 1 0-16,5-1-1 15,-2-4 1-15,5 4 0 16,0-6-1-16,0 0 0 16,-7-1 1-16,5 2 0 15,-4-4 0-15,2 5 0 16,-2 0 1-16,7 1-2 16,-2-1 2-16,5 4 0 15,-5-3 0-15,6 2 0 16,-14-1 0-16,3 3-2 15,-2-4 0-15,-5 1 0 16,-4-4 2-16,9 2-2 0,-3-1 2 16,1-1-3-16,-2 2 3 15,6 2-2-15,-6-2 1 16,3 1-1-16,-4-2 2 16,3 1-1-16,-2 0 0 15,3 0 0-15,-4 1 1 16,4 1-2-16,-7 0 2 15,3 1-1-15,-3-1 0 16,1 1 0-16,2 0 2 0,0 0-3 16,2 2 3-16,1 0-2 15,-3 0 0-15,0-7-1 16,1 7 1-16,1-5 0 16,-2 2 0-16,9-2 0 15,-2 8 0-15,4-8-1 16,-3 0 0-16,2 0 0 15,-5 0 1-15,4 0 0 16,-4-2 1-16,3 2 0 16,-5 0-1-16,2-1 1 15,-3 1-1-15,-2-2 0 16,-5 4 0-16,0-1 0 16,-3 1 0-16,1 1 1 15,1 2 0-15,1-2 0 16,-3 1 1-16,0-3-1 0,-7-2-1 15,2 4 0-15,-5-3 0 16,3 1 0-16,-6-1 0 16,5 4 0-16,-2-4 6 15,2-2 3-15,3-1 0 16,3 0 2-16,-1-1 1 16,4-4-6-16,-1 2-1 15,1-1-1-15,-1 1-2 16,3-2-1-16,-8 1 0 0,5 1-1 15,0-1 0-15,1 2 0 16,-2 0 1-16,4-1-2 16,-3 1 3-16,4-3-2 15,1 0 0-15,6-2-2 16,0 0 2-16,4-1 0 16,-2-2 0-16,-1 2 1 15,0 3 2-15,-6-1-2 16,-3 3 0-16,-5 3 0 15,-1 1 0-15,-4-3 0 16,-1 4 0-16,-2 1-1 16,5 0 1-16,-3-2 0 15,-4 4 0-15,10-4-1 16,-1 2 1-16,6-3-2 16,-1 1 1-16,6-3-1 15,-4 0 1-15,9 1-1 0,-3-1 1 16,6-3-1-1,-2 3 1-15,9 1 0 0,-9-5 0 16,5 1 0-16,-7 6 2 16,-1-3-1-16,-13 0 1 15,-1 5-1-15,-7 3 1 16,-3-7 2-16,-1-1 2 16,8 1 3-16,-1 3 0 0,14-14-1 15,-1 9-1-15,10-4-2 16,-5-1-2-16,2-6-2 15,-13 8 0-15,-5-1 3 16,-10-1 11-16,-1 9 19 16,-6 2 6-16,-1 2 0 15,-9 1-3-15,-12 15-18 16,-7 13-409-16,-15 1 122 16</inkml:trace>
  </inkml:traceGroup>
</inkml:ink>
</file>

<file path=ppt/ink/ink50.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7:40:51.01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B1A78B9-F058-4489-81C7-ACA67AFD18FE}" emma:medium="tactile" emma:mode="ink">
          <msink:context xmlns:msink="http://schemas.microsoft.com/ink/2010/main" type="writingRegion" rotatedBoundingBox="21346,14923 21361,14923 21361,14938 21346,14938"/>
        </emma:interpretation>
      </emma:emma>
    </inkml:annotationXML>
    <inkml:traceGroup>
      <inkml:annotationXML>
        <emma:emma xmlns:emma="http://www.w3.org/2003/04/emma" version="1.0">
          <emma:interpretation id="{1E4E9F37-BBB6-4FC0-B01B-6FA9A8C52A7B}" emma:medium="tactile" emma:mode="ink">
            <msink:context xmlns:msink="http://schemas.microsoft.com/ink/2010/main" type="paragraph" rotatedBoundingBox="21346,14923 21361,14923 21361,14938 21346,14938" alignmentLevel="1"/>
          </emma:interpretation>
        </emma:emma>
      </inkml:annotationXML>
      <inkml:traceGroup>
        <inkml:annotationXML>
          <emma:emma xmlns:emma="http://www.w3.org/2003/04/emma" version="1.0">
            <emma:interpretation id="{656C85A0-75DE-4BE0-BB00-199C3AD506FF}" emma:medium="tactile" emma:mode="ink">
              <msink:context xmlns:msink="http://schemas.microsoft.com/ink/2010/main" type="line" rotatedBoundingBox="21346,14923 21361,14923 21361,14938 21346,14938"/>
            </emma:interpretation>
          </emma:emma>
        </inkml:annotationXML>
        <inkml:traceGroup>
          <inkml:annotationXML>
            <emma:emma xmlns:emma="http://www.w3.org/2003/04/emma" version="1.0">
              <emma:interpretation id="{43858998-3D7C-4BBC-90AD-D37C0C0588D0}" emma:medium="tactile" emma:mode="ink">
                <msink:context xmlns:msink="http://schemas.microsoft.com/ink/2010/main" type="inkWord" rotatedBoundingBox="21346,14923 21361,14923 21361,14938 21346,14938"/>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l</emma:literal>
                </emma:interpretation>
              </emma:one-of>
            </emma:emma>
          </inkml:annotationXML>
          <inkml:trace contextRef="#ctx0" brushRef="#br0">0 0 0</inkml:trace>
        </inkml:traceGroup>
      </inkml:traceGroup>
    </inkml:traceGroup>
  </inkml:traceGroup>
</inkml:ink>
</file>

<file path=ppt/ink/ink5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1:05.02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6FCEC48-52DE-4BAB-B6FF-4829121788DD}" emma:medium="tactile" emma:mode="ink">
          <msink:context xmlns:msink="http://schemas.microsoft.com/ink/2010/main" type="inkDrawing" rotatedBoundingBox="6796,7239 14972,6358 15173,8222 6996,9102" hotPoints="14906,6777 14968,8369 7182,8670 7121,7078" semanticType="enclosure" shapeName="Rectangle"/>
        </emma:interpretation>
      </emma:emma>
    </inkml:annotationXML>
    <inkml:trace contextRef="#ctx0" brushRef="#br0">205 693 900 0,'-12'5'275'15,"6"0"52"-15,-4 3-236 0,5 2-56 16,-1 1-14-16,1-3-9 16,-2 2-6-1,4 3-3-15,-2 3-2 0,2 1 2 16,3 7 0-16,1 8 1 16,4 6-1-16,3 1 2 0,-1 13-3 15,-2-4 1 1,-2 12-2-16,-1-3 3 0,-4 13 1 15,-3-5 2-15,-3 12 4 16,3-12 3-16,-5 7 4 16,1-19-1-16,-4 10-1 15,1-12-5-15,-2 9-4 16,1-7-4-16,0 15-2 16,3-9 0-16,-1 12-1 15,1-8 2-15,0 10-1 16,2-8 1-16,0 0-2 15,3-13 0-15,7-7 0 16,1-12 1-16,-1-12-2 16,2-6 3-16,0-4-1 15,-3-5 0-15,-1-4 3 16,-1-2 0-16,2 5-1 0,-1-3 2 16,2-1-2-1,1 1-2-15,5 6-3 0,4-6 2 16,6-1-3-16,4 1 1 15,11-4 1-15,-1-3 3 16,7-4-2-16,3 2 2 16,7-1-1-16,-5 0 0 15,3-2 1-15,-6 9 0 16,2-4-1-16,-2 0 0 16,6 0-1-16,3 3 0 15,14-4-2-15,-4 1 2 0,8-3-1 16,-2 0 2-16,12-2-2 15,-10-3 3-15,10 0-2 16,-8 0 0-16,8 0-1 16,-10 2 2-16,10-4-2 15,-8-3 2-15,14-1-2 16,-7-1 2-16,4-6 0 16,-11 7 1-16,12-4-2 15,-13 2 1-15,4 2-2 16,-5 2 1-16,15 3-2 15,-15 3 3-15,13 1-2 16,-11 5 3-16,6 2-2 16,-11 3 2-16,6 1-1 0,-14 1-1 15,8 0-1-15,-5-2 1 16,7-4 0-16,-9 1 1 16,10 0-1-16,-8-2 1 15,-1 0 0-15,-9 0 0 16,2 2 0-16,-13 0 1 15,5 1-2-15,-5 2 0 16,6-3-2-16,-6 0 2 16,12-1-2-16,-9-2 2 0,8 1-1 15,-6 3 2 1,5-4-2-16,-6 3 3 0,6 1-3 16,-12-1 4-16,9-4-2 15,-9 7 0-15,2 2 0 16,-8 1 0-16,14 2-3 15,-9 5 1-15,10-2-1 16,-4-2 1-16,10-4 0 16,-8-4 2-16,11-2-1 15,-8-3 1-15,6-1-2 16,-4 0 2-16,5 5-1 16,-7-2 2-16,-2 6-1 15,-9 1 0-15,8 4-1 16,-5 1 0-16,6 1-1 15,4-1 1-15,4-1 0 16,-9-4-1-16,6-4 1 16,-4 0 0-16,1-1 0 0,0 0 1 15,8 0 0-15,-8-1-1 16,0 0 0-16,-4-1 2 16,2-2-2-16,-3 4 1 15,7 3-2-15,0 0 1 16,7 2-2-16,-5 1 2 15,4-5-2-15,-3-1 3 16,13-5-1-16,-7 0 1 0,6-7-1 16,-11 1 2-16,9-1-3 15,-18 2 3-15,6-2-3 16,-6 4 1-16,8 1-1 16,-12 2 2-16,9 2-2 15,-7-1 1-15,7-6 0 16,-4 0 1-16,7-3-1 15,-3 0 4-15,8-5 3 16,-12 6 0-16,1-3-1 16,-9 4 3-16,0-6-5 15,-4 7-3-15,4-3 0 16,-4 5 2-16,6 4-2 16,-4 6 2-16,1-8 0 15,-2 8 1-15,8-6-2 16,-3-2 1-16,7-6-1 15,-6 7-1-15,11-5 0 0,-16-7 1 16,6 1-2-16,-7 3 1 16,2-4-1-16,-10 4 0 15,9 8 0-15,-5 5 0 16,4 3-1-16,-5 3 2 16,5 7 0-16,-6-5 1 15,4 1 1-15,-4 1 0 0,1-3-1 16,-2-5-1-16,4 2 0 15,-3 1 1-15,-1-5-1 16,-2-5-1-16,-4 0 3 16,-3-2 0-16,-5-5 2 15,-5 2 6-15,0 2 6 16,0 0 2-16,-3-4 7 16,3 2 0-16,2 0-6 15,-2 0-4-15,3-5-4 16,1 5-7-16,6-6-4 15,-7 1 1-15,2-6-3 16,0-1 3-16,0-2-3 16,-7 1 3-16,6-5-2 15,-3-2 3-15,4-7-3 16,-4 1 2-16,-3-16-3 16,0 0 2-16,-1-10-2 15,-6 3 1-15,-1-11 1 0,0 13 2 16,-2-3-1-16,-6 13 1 15,3 1-1-15,1 8 0 16,1 3-1-16,5 7 0 16,7 1-2-16,-1 3 0 15,2-1-2-15,0 6 2 16,-1-9-2-16,-7 5 2 0,9 2 0 16,-9 1 1-1,-1-3 0-15,-1 10 2 0,-1-7-1 16,-5 5 1-16,0 0 0 15,-2 2 0-15,0-2-1 16,7 5 1-16,-8-3-2 16,6 5 2-16,-3-1-1 15,4 6 0-15,-9 1 2 16,10 0 3-16,-10 2-2 16,5 3 2-16,-5-3 0 15,3 3-2-15,-4 0-1 16,2 0 0-16,-1 0-2 15,2 0-4-15,-2 0 6 16,2 1-2-16,-4-1 1 16,2 0 1-16,-5 0 2 15,0-3-4-15,-3 3 0 16,0-2-1-16,-6 2 0 0,1-1 0 16,-7 1 0-16,4 0-1 15,-8 3-1-15,1-1 4 16,-1 2-1-16,-1 0 1 15,-2-1 0-15,6-1 2 16,-4-1-4-16,-1-1 1 16,-9 3-2-16,1-1 0 15,-15 5-1-15,5 1 2 0,-8 1-2 16,7 3 3 0,-12-3 0-16,7 3 2 0,-6-4-3 15,9 0 2-15,-13 2-1 16,5-2-1-16,-11-2 0 15,2 2 0-15,-12 1-1 16,13-3 0-16,-5 2 2 16,9 2-1-16,-11-2 0 15,9 2 0-15,-19 1-1 16,7-1 0-16,-11 1-1 16,8 1 1-16,-6-3 1 15,16 1 0-15,-19 0 0 16,11-1 1-16,-12 1-1 15,8 3 0-15,-13-5-2 16,18 0 0-16,-7-3-3 0,17-1 2 16,-16-3-3-16,12-1-2 15,-12 0-3-15,10-3 1 16,-13 1-3-16,15 6 4 16,-7-3 1-16,9 1 6 15,-12 1 1-15,12 2 2 16,-8-5 0-16,8 2 0 15,-1 4-2-15,11-1 2 16,-7-5-1-16,10 5 1 0,-5-2-2 16,7-1 2-16,-10 4-3 15,5 2 1-15,-7 5-1 16,7-5 3-16,-7 7-2 16,14-5 2-16,-8 6 0 15,9-10 1-15,0 7-2 16,12-6 1-16,-12 3-1 15,9-7 1-15,-5 0-3 16,4 0 1-16,-12 2 0 16,14-3 1-16,-8 3-1 15,7-1 1-15,-12 3 0 16,13-2 1-16,-9 1-3 16,7-1 3-16,-9 3-2 15,5-3 0-15,-7 3 0 16,3 0 2-16,-7 4-3 0,14-1 1 15,-7 5 1-15,8-1 0 16,-2 3-1-16,4-4 2 16,0 1-2-16,4-2 1 15,-4 0-2-15,3-2 1 16,-5 2-2-16,3-1 3 16,-6-3-2-16,6 1 3 15,-4 0-1-15,7-4 0 0,-2 4 0 16,5 1 1-1,-2 4 0-15,6 0 0 0,3 4-1 16,7 0 2-16,1 3-2 16,6-6 0-1,2 2 0-15,-4-7 0 0,3-3 0 16,-4 0 0-16,-1-1-1 16,-1-4 1-16,1-1 0 15,-2 1 0-15,1-3-1 16,6 0 3-16,-4 0-3 15,6 0 2-15,1 1-2 16,8 3 2-16,2 0-20 16,8 0-30-16,3 2 196 15,7-9-565-15,-7 6 221 16</inkml:trace>
    <inkml:trace contextRef="#ctx0" brushRef="#br0" timeOffset="-67879.5342">364 1104 967 0,'0'-18'329'0,"0"5"79"0,-2 6-258 15,7 7 2-15,-4 0-41 16,-7-1-2-16,3 6-46 15,-4 8-12-15,-9 8-38 16,-7 16 1-16,-3 9-13 16,-6 7 8-16,7-6-7 15,4-3 7-15,12-13-10 16,10-5 7-16,11-12-12 0,7-9 11 16,9-7-9-16,9-6 10 15,4-3-7-15,6-2 9 16,-7 8-9-16,2 8 5 15,-7 12-9-15,-3 11 5 16,-11 8-7-16,0 10 7 16,-11-5-7-16,-10 1 9 15,-3-7-8-15,-5-1 8 16,-9-6-7-16,-4 7 11 16,2-6-7-16,-10 1 15 15,1-6 5-15,-8-5 21 16,2-11-4-16,-8-9 10 15,5-4-14-15,-9-12-3 16,12-4-25-16,2-1-35 0,9 0-65 16,2-10-47-16,9 1-381 15,8-14 58-15</inkml:trace>
    <inkml:trace contextRef="#ctx0" brushRef="#br0" timeOffset="5032.5493">135 979 222 0,'-7'10'70'16,"2"-1"15"-16,-1 4-21 15,3 4 17-15,-2 10 46 16,2 2 28-16,-1 10 3 16,4 0-29-16,2 10-39 15,0-5-47-15,-2 6-29 16,0-6-4-16,-2 8-10 16,-5-5 9-16,3 6-8 0,-6-7 13 15,0 12-10-15,-1-8 6 16,-2 12-11-16,0 1 4 15,3 13-29-15,0-6 9 16,2 10-6-16,2-16 14 16,-1-2-7-16,2-13 29 15,-1-2-4-15,-1-11 13 16,1-2-5-16,3-5 10 0,1-2-12 16,2-7 12-16,6 3-10 15,1-7 6-15,3-5-3 16,1-3 15-16,10 0-8 15,0-9 7-15,7-4-6 16,1-2 1-16,3-6-11 16,-1 2-2-16,3-2-11 15,-1 7 3-15,4-1-10 16,-1 2 7-16,4 2-8 16,-5 1 7-16,2 4-7 15,-5 6 7-15,7 0-7 16,-5-3 7-16,15 0-6 15,1-5 6-15,10-7-5 16,-1 1 6-16,7 1-8 16,-4-6 9-16,13 6-9 15,-10-3 7-15,8-2-8 16,-3 3 9-16,6 1-8 0,-11-4 7 16,13-9-7-16,0-1 7 15,11-10-8-15,-5 0 8 16,7-2-8-16,-11 12 9 15,6 4-9-15,-16 10 10 16,9 2-10-16,-4 3 9 16,12-6-9-16,-2-4 10 0,11-7-11 15,-9-3 10-15,14-5-8 16,-13 0 8-16,6 0-9 16,-7 5 9-16,16-3-9 15,-19 8 9-15,8-1-9 16,-12 4 9-16,4-1-9 15,-15 2 10-15,9 1-2 16,-10 0 9-16,11-1-6 16,-2 1 8-16,9-2-8 15,-9-6 1-15,13-6-8 16,-14 1 7-16,4-4-8 16,-9 1 6-16,7 7-7 15,-12 11 6-15,9 9-9 16,-12 11 8-16,-1 10-7 15,-13 5 7-15,8 0-7 16,-10-3 9-16,11-7-7 0,-1-6 8 16,13-10-8-16,-9-4 8 15,11-5-9-15,-11 1 9 16,6-2-8-16,-7 3 7 16,3 1-9-16,-9 4 9 15,4 1-10-15,-6 2 9 16,8 4-7-16,-3-5 7 15,11-2-7-15,-4-2 8 16,10-8-9-16,-2-1 9 0,6-3-9 16,-7 5 8-16,9-4-8 15,-12 7 9-15,6-2-9 16,-5 2 8-16,9-2-8 16,-10 4 8-16,13-1-8 15,-15 1 8-15,11 3-7 16,-11-1 7-16,9 6-8 15,-10 1 8-15,10 1-9 16,-7 9 9-16,5-2-8 16,-12-6 8-16,9-5-7 15,-11 0 7-15,2-8-7 16,-7-5 7-16,4-4-7 16,-15 1 8-16,8-2-8 15,-12 1 8-15,0-1-8 16,-5 10 7-16,2 3-9 0,-7 3 9 15,7 4-9-15,-5 3 9 16,3-1-8-16,-5-2 9 16,4-5-8-16,-2-7 8 15,1-6-9-15,-6-5 8 16,-2-10-10-16,-3 2 8 16,-3-10-12-16,-11 3 8 15,-2-11-8-15,-2 3 10 16,0-6-7-16,-5 9 11 0,-1-6-7 15,0 5 11-15,3 0-10 16,0 5 9-16,3-13-9 16,2 1 6-16,0-5-16 15,3-1 7-15,-11-13-24 16,0 6 1-16,-1-9-14 16,4 3 15-16,-8 1-3 15,3 16 38-15,1 7 18 16,-5 13 21-16,-2 11-4 15,1 11 3-15,2-1-21 16,2 4-14-16,-1-1-15 16,4-3-1-16,-8 1-20 15,-4-6 5-15,-3 2-8 16,-1 3 10-16,-7-3 0 16,3 4 22-16,-6 5 4 0,1-1 14 15,-11 2-4-15,7 5 7 16,-9 4-10-16,4 1 1 15,-2 1-14-15,3 0 3 16,-4 3-9-16,4-9 8 16,-1 9-10-16,1-4 7 15,-3-2-12-15,3-7 6 16,-11 5-10-16,-3-9 10 0,-7-1-6 16,-1-1 13-1,-7 2-2-15,3-9 11 0,-10 9-8 16,9-2 7-16,-13 8-10 15,4 1 7-15,-17 9-11 16,8-2 8-16,-20 5-10 16,9-10 8-16,-15 7-9 15,16-7 9-15,-13 2-11 16,10-7 10-16,-13 4-9 16,6-5 10-16,-14 9-9 15,11-9 11-15,-11 8-5 16,9-2 9-16,-11 4-8 15,17-2 9-15,-14 11-9 16,18-2 6-16,-3 3-10 16,12-6 8-16,-14-3-12 15,12-3 10-15,-18-5-10 16,8 0 11-16,-10 3-10 0,15 2 12 16,-10-5-7-16,15 5 10 15,-14 0-5-15,17 3 10 16,-14 2-7-16,10 4 7 15,-1 6-5-15,17-4 6 16,-20 2-9-16,11-2 7 16,-10 0-9-16,4-4 5 0,-12 0-9 15,20-3 8-15,-8-3-9 16,9-4 7-16,-12 3-11 16,3 1 11-16,-17 4-11 15,7 1 10-15,-18 7-8 16,20-5 9-16,-12 2-9 15,13-1 11-15,-9-1-11 16,14-3 11-16,-13 0-8 16,15-4 9-16,-5 1-7 15,16-4 7-15,-16 5-9 16,4 2 8-16,-15 6-7 16,7 5 6-16,-25 7-4 15,18-3 6-15,-16 6-9 16,14-5 9-16,-6 0-10 15,22-6 7-15,0-1-2 16,26-11 8-16,7 2-8 0,15-5 8 16,3 1-10-16,14-2 0 15,0 0 122-15,16-7-496 16,-3-18 205-16</inkml:trace>
    <inkml:trace contextRef="#ctx0" brushRef="#br0" timeOffset="-67368.1759">253 1105 962 0,'3'-9'328'0,"1"9"38"16,1-2-222-16,11 5-96 0,3-1-4 15,9-5-19-15,9 3 3 16,-1-5-21-16,8-5 5 16,0 0-10-16,4-4 7 15,-1-2-8-15,7 1 173 16,-7 0-571-16,0 17 243 15</inkml:trace>
    <inkml:trace contextRef="#ctx0" brushRef="#br0" timeOffset="53533.835">240 778 483 0,'2'3'151'16,"-2"4"46"-16,1-3-136 0,1 6 33 15,-2 6-2-15,-2 2 32 16,1-2-20-16,-4 9 9 16,3-6-47-16,-1 4-13 15,1-5-40-15,1 8 2 16,2-4-19-16,-2 14 9 15,-1-2-11-15,-1 16 10 16,-2-3-8-16,-3 7 14 16,-4-4-11-16,-1 7 12 15,0-5-12-15,-1 13 10 16,4-5-13-16,-3 6 11 16,2 2-10-16,1 12 12 15,2-5-12-15,0 7 12 16,5-7-10-16,3-7 13 15,1-14-10-15,2-11 14 16,1-13-11-16,-3 0 13 0,1-10-11 16,-2-6 16-16,-3-2-12 15,-1-3 12-15,3-4-12 16,-1-3 6-16,2 1-16 16,0-1 8-16,5 3-11 15,-3 4 9-15,3 4-11 16,1 5 10-16,-1-5-9 15,3 3 9-15,2-9-11 0,4 3 9 16,3-5-10-16,7-1 10 16,-5-2-9-16,6 0 11 15,-3-7-8-15,11 2 8 16,-2 3-9-16,6 1 8 16,2 4-8-16,3 0 8 15,-5 1-9-15,7 4 9 16,-5-5-8-16,8 0 6 15,-1-2-7-15,4-3 10 16,-5-2-8-16,7-2 9 16,-6-1-8-16,9-5 8 15,-8 3-9-15,9-2 8 16,-7 1-9-16,8 4 9 16,-12 3-9-16,12-2 13 15,-10 4-7-15,12 1 11 0,-4-5-8 16,10 1 10-16,-2 2-14 15,15-3 7-15,-5-2-12 16,13-5 9-16,-7-3-9 16,9-11 9-16,-10-2-8 15,9-10 8-15,-6 7-9 16,10-2 8-16,-13 8-8 16,5 6 8-16,-12 10-9 15,7 1 8-15,-13 6-9 0,14 0 10 16,-3 1-10-16,14-4 9 15,0-5-8-15,9-7 9 16,-11-3-9-16,6-4 9 16,-14-1-9-16,-3-1 8 15,-5 4-8-15,10-1 9 16,-9 10-9-16,5 3 8 16,-13 4-9-16,3 3 9 15,-6 2-9-15,3-4 10 16,-8 2-10-16,11-6 11 15,-8 1-10-15,8-6 9 16,-5 1-10-16,12 1 11 16,-10-1-10-16,4 1 8 15,-10 0-7-15,2 2 7 0,-10-5-8 16,9 2 8 0,-7-4-8-16,12 1 8 0,-7-4-9 15,12 7 11-15,-5-7-11 16,5 3 10-16,-7 7-9 15,7 1 8-15,-10-2-9 16,10 5 10-16,-7 4-9 16,11-4 8-16,-4-1-9 15,10 2 10-15,-7-7-10 0,8 2 9 16,-10 1-8-16,10-1 9 16,-11-2-10-16,8 4 10 15,-5-4-10-15,11-1 10 16,-11-1-10-16,10 1 11 15,-10-2-10-15,1-3 8 16,-5 1-9-16,2-1 11 16,-11 0-11-16,10 6 9 15,-9 0-9-15,4 4 10 16,-10 6-10-16,13-2 10 16,-11 2-9-16,3 0 9 15,-8 0-9-15,8-6 9 16,-11-2-10-16,6-5 10 15,-8-4-10-15,0-2 10 16,-11 3-10-16,-2-2 12 16,-10 5-12-16,0 2 12 15,-7 4-12-15,-1 1 11 0,-3 4-11 16,0-3 11-16,-2 2-11 16,7-2 10-16,-2 2-10 15,12-4 11-15,-1-1-11 16,7-2 10-16,2 1-9 15,-2-6 9-15,-8 2-9 16,0-1 9-16,-6 1-9 0,-4-2 9 16,-2 5-10-1,-2-1 10-15,-1 4-9 0,-4-1 9 16,-1 0-8-16,-1 0 9 16,0 0-9-16,0-2 12 15,-4-1-6-15,3-2 13 16,-3 3-8-16,-2 2 9 15,4 3-12-15,-2 2 6 16,1 1-14-16,3-1 9 16,-2-3-11-16,-1-7 11 15,3 1-10-15,-5-12 9 16,0 1-10-16,-7-11 10 16,4 0-9-16,-7-8 10 15,2 5-9-15,-2-9 10 16,1 11-9-16,-8-6 7 15,3 10-7-15,2-9 7 16,-2 2-9-16,4-7 9 16,2 3-9-16,-2-9 8 0,1 11-9 15,-1-6 10-15,0 11-8 16,0-1 11-16,1 4-6 16,-9-2 11-16,3 6-9 15,1-3 7-15,2 4-9 16,1-3 5-16,4 5-11 15,4-5 8-15,2 3-9 16,-3-2 9-16,-2 4-6 0,-1 4 24 16,-2 7 0-16,-9 4 23 15,1 7-10-15,0 4 12 16,-6 4-23-16,-3 3 0 16,5 0-23-16,-5 4 10 15,6-4-14-15,-1-2 11 16,5-3-12-16,-7 1 11 15,4-6-11-15,-9 0 10 16,1-1-11-16,-9 0 7 16,2 0-14-16,-5 1-1 15,2 0-10-15,-9 4 9 16,4 1-5-16,-14 5 11 16,0 4 1-16,-12 4 11 15,3 2-10-15,-12 5 8 16,5-2-8-16,-9 5 9 0,10-5-11 15,-12 1 8-15,8-7-14 16,-14 3 6-16,5-7-13 16,-18 2 5-16,11-3-12 15,-8 1 10-15,8-6-5 16,-16 3 12-16,10 0-4 16,-18 2 15-16,6 5-5 15,-10 1 10-15,14-5-9 0,-17 2 11 16,15-6-13-16,-14 1 12 15,7-3-10-15,-4 8 10 16,17 0-10-16,-12 3 10 16,12-8-11-16,-14 8 11 15,11-3-12-15,-13-1 11 16,20-3-10-16,-15-1 10 16,15-1-11-16,-15-1 12 15,11 1-12-15,-17 4 11 16,22 4-10-16,-11-1 10 15,13-1-10-15,-15-1 11 16,17-1-12-16,-13-3 11 16,10-1-10-16,1-1 11 15,13-3-10-15,-10-1 10 16,10 0-11-16,-9-1 11 16,4-1-12-16,-7 4 11 0,7 0-9 15,-1 4 10-15,10 2-11 16,-9 5 11-16,8 4-12 15,-7 1 12-15,5-2-12 16,-9 1 12-16,13-3-11 16,-9-4 10-16,14-6-10 15,-10-1 10-15,6-3-9 16,-14-4 9-16,14 4-10 16,-17 2 11-16,9 1-11 0,0 8 9 15,10 5-8-15,-12 6 9 16,13 4-10-16,-7 6 10 15,4-10-8-15,-6 6 9 16,14-6-10-16,-4-1 11 16,14-5-11-16,4 3 9 15,16-7-10-15,1 1-38 16,15-5 457-16,6-2-814 16,2-7 380-16</inkml:trace>
  </inkml:traceGroup>
</inkml:ink>
</file>

<file path=ppt/ink/ink5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1:10.96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3949A4A-8C9A-472D-A508-1A44BE2CCECA}" emma:medium="tactile" emma:mode="ink">
          <msink:context xmlns:msink="http://schemas.microsoft.com/ink/2010/main" type="inkDrawing"/>
        </emma:interpretation>
      </emma:emma>
    </inkml:annotationXML>
    <inkml:trace contextRef="#ctx0" brushRef="#br0">-3 355 1136 0,'-2'-22'280'0,"14"-4"97"15,9 5-326-15,11-4-16 16,6 1-13-16,13 3-5 16,0 2-6-16,17-1-6 15,6 7-2-15,9-3-1 16,-3-4 1-16,6-2-2 0,-18 2 2 16,-10-7-12-16,-11 4-25 15,-13 3-356-15,-14 4 102 16</inkml:trace>
  </inkml:traceGroup>
</inkml:ink>
</file>

<file path=ppt/ink/ink5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1:11.49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2E03941-D1F4-433E-9FAE-6C364E6561A0}" emma:medium="tactile" emma:mode="ink">
          <msink:context xmlns:msink="http://schemas.microsoft.com/ink/2010/main" type="inkDrawing"/>
        </emma:interpretation>
      </emma:emma>
    </inkml:annotationXML>
    <inkml:trace contextRef="#ctx0" brushRef="#br0">405 46 1144 0,'-16'-13'251'0,"3"-7"110"15,10 7-340-15,4 5-5 16,3 7-6-16,-1 9 1 16,-5 8-3-16,-3 15 0 15,-4 8 1-15,-3 11 0 16,-4 2-5-16,-7 2 0 16,-1-12 0-16,-8 3-2 15,-2-6 11-15,-7 0 12 16,5-2 5-16,-1 10 1 15,8-8 0-15,3 10-9 16,10-2-14-16,-4 5-6 0,9-10-1 16,6 0-2-1,2-9 0-15,8-7-1 0,9-12 2 16,11 1-1-16,4-7 2 16,13-7-2-16,0-2-4 15,20-4-39-15,1-6-20 16,26-6-341-16,-3-4 70 15</inkml:trace>
  </inkml:traceGroup>
</inkml:ink>
</file>

<file path=ppt/ink/ink5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1:12.08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6E526DE-9778-421C-9239-650C746A6C19}" emma:medium="tactile" emma:mode="ink">
          <msink:context xmlns:msink="http://schemas.microsoft.com/ink/2010/main" type="inkDrawing"/>
        </emma:interpretation>
      </emma:emma>
    </inkml:annotationXML>
    <inkml:trace contextRef="#ctx0" brushRef="#br0">-4 217 1221 0,'-2'-34'276'0,"18"-2"106"15,13 4-356-15,10-1-20 0,2 6-5 16,1-1-1-16,-9 12 2 16,-6 5 0-16,-9 16 2 15,-8 12 8-15,-12 13 2 16,-11 36-1-16,-10 15 0 16,-14 28 1-16,-5 8-9 15,1 4 0 1,11-25-1-16,7-18 3 0,13-36 0 0,12-11-1 15,7-20 0-15,13-6 1 16,2-8-4-16,13-5 1 16,4-15 1-16,11-16-1 15,-4-8 0-15,9-11 0 16,-10-1-1-16,-5 4-8 16,-13 15-27-16,-11 4 67 15,-13 15-447-15,-21 8 145 16</inkml:trace>
  </inkml:traceGroup>
</inkml:ink>
</file>

<file path=ppt/ink/ink5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1:12.08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CC420B7-7A20-452D-93F8-FCFB742FB686}" emma:medium="tactile" emma:mode="ink">
          <msink:context xmlns:msink="http://schemas.microsoft.com/ink/2010/main" type="inkDrawing"/>
        </emma:interpretation>
      </emma:emma>
    </inkml:annotationXML>
    <inkml:trace contextRef="#ctx0" brushRef="#br0">28 125 1090 0,'-22'0'305'0,"15"-1"67"15,10-3-293-15,9 3-67 16,9-2-9-16,5-2-1 15,8-3-2-15,0-1 1 16,11 0-1-16,-2-1 1 16,5 0-28-16,-4 1-16 15,6-6-153-15,-9-3-177 16,1-5-8-16</inkml:trace>
  </inkml:traceGroup>
</inkml:ink>
</file>

<file path=ppt/ink/ink5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1:12.37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E614E3A-7117-4EC3-BB89-CE1408F73230}" emma:medium="tactile" emma:mode="ink">
          <msink:context xmlns:msink="http://schemas.microsoft.com/ink/2010/main" type="inkDrawing"/>
        </emma:interpretation>
      </emma:emma>
    </inkml:annotationXML>
    <inkml:trace contextRef="#ctx0" brushRef="#br0">8 117 630 0,'10'2'381'16,"-8"14"-23"-16,-2 13-140 0,-7 12-61 15,2 9-70-15,-1 4-21 16,6-9-27-16,0-8-12 16,6-16-14-16,14-17-5 15,4-24-5-15,17-24-1 16,4-14 4-16,7-18-2 16,-13 4 0-16,0 4 0 15,-20 23 0-15,-2 20-4 16,-6 17 0-16,-1 15-1 15,-1 12 2-15,1 11 0 16,-3-1 3-16,-1 10 1 16,1-9 4-16,-1-2 2 15,4-8-1-15,11-8 0 16,5-12-2-16,14-9-3 0,6-11-1 16,3 1 0-16,-9-2-1 15,-3 1-1-15,-16 14 0 16,-4 12-3-16,-12 6 0 15,-5 10-10-15,-5 9-22 16,-10 3 104-16,-3-11-487 16,-6-10 173-16</inkml:trace>
  </inkml:traceGroup>
</inkml:ink>
</file>

<file path=ppt/ink/ink5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1:12.90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84F8CF3-2716-4132-ACC5-896CEE538FE0}" emma:medium="tactile" emma:mode="ink">
          <msink:context xmlns:msink="http://schemas.microsoft.com/ink/2010/main" type="inkDrawing"/>
        </emma:interpretation>
      </emma:emma>
    </inkml:annotationXML>
    <inkml:trace contextRef="#ctx0" brushRef="#br0">24-4 1115 0,'-6'-2'304'0,"-3"17"73"16,3 6-309-16,3 8-51 16,4 0-23-16,4 1-24 15,11-8-9-15,7-5-19 16,6-11 1-16,5-6-211 16,0-8 1-16,-1 0 52 15,-6-2 92-15,-10 2 104 16,-12 6 251-16,-12 17 47 15,-11 8-40-15,-11 17-67 16,-2 7-98-16,0 4-29 16,14-11-24-16,7-6-8 0,10-14-5 15,11-12-2-15,5-5-5 16,2-11-1-16,5-2 2 16,6-4-2-16,-3-3 0 15,6 3-2-15,1 7 1 16,-4 4 0-16,0 8-1 15,-1 5 1-15,-4 6 1 0,-6 2-1 16,-5 3 3-16,-6 1 2 16,-6-2 9-16,-6 4 19 15,-8-3 10-15,-8 5 16 16,-3 2 4-16,-7 8 6 16,0-10-15-16,-1 1-9 15,7-9-16-15,6-7-15 16,8-9-52-16,16-12-423 15,11-4 121-15</inkml:trace>
  </inkml:traceGroup>
</inkml:ink>
</file>

<file path=ppt/ink/ink5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1:13.96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73D2755-B09E-4DC8-885B-23B932AC1ECE}" emma:medium="tactile" emma:mode="ink">
          <msink:context xmlns:msink="http://schemas.microsoft.com/ink/2010/main" type="inkDrawing"/>
        </emma:interpretation>
      </emma:emma>
    </inkml:annotationXML>
    <inkml:trace contextRef="#ctx0" brushRef="#br0">247 138 464 0,'0'-11'223'0,"0"-4"45"15,2 2-112-15,-1-5 11 16,4 2-29-16,2-10-8 16,-2 8-39-16,-2 5 10 15,-2 4-15-15,-9 2 3 16,-8 17-17-16,-11 6-9 0,-6 8-26 16,-6 20-12-16,2 3-16 15,0 5-3-15,7-8-1 16,8 3-2-1,5-15-2-15,13-1-1 0,5-10 0 16,12-3-2-16,3-10-2 16,17-9-36-16,1-12-11 15,6-10-14-15,1-3 3 0,3-3 0 16,-10 3 37 0,-5 8 9-16,-11 11 13 0,-5 7-3 15,-5 13 4-15,-10 7 2 16,1-1 10-16,-1 9 13 15,1-2 9-15,-12 3 13 16,4 2 1-16,-12 8-3 16,-1-2-12-16,-14 2-7 15,7-5-15-15,-2-6-5 16,8-10-3-16,5-9-3 16,9-10-12-16,5-14-28 15,8-14-17-15,12-34-2 16,0-19-349-16,10-31 110 15</inkml:trace>
  </inkml:traceGroup>
</inkml:ink>
</file>

<file path=ppt/ink/ink5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3:55.69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9F77A93-4F81-422E-8CC5-939C2895C09B}" emma:medium="tactile" emma:mode="ink">
          <msink:context xmlns:msink="http://schemas.microsoft.com/ink/2010/main" type="writingRegion" rotatedBoundingBox="22971,3016 23776,1448 24539,1840 23733,3407">
            <msink:destinationLink direction="with" ref="{CDD0CFD9-AC47-48CE-8FDC-C178AEABCBF0}"/>
          </msink:context>
        </emma:interpretation>
      </emma:emma>
    </inkml:annotationXML>
    <inkml:traceGroup>
      <inkml:annotationXML>
        <emma:emma xmlns:emma="http://www.w3.org/2003/04/emma" version="1.0">
          <emma:interpretation id="{C883B407-0454-4B30-83F6-08141E950E3F}" emma:medium="tactile" emma:mode="ink">
            <msink:context xmlns:msink="http://schemas.microsoft.com/ink/2010/main" type="paragraph" rotatedBoundingBox="22971,3016 23776,1448 24539,1840 23733,3407" alignmentLevel="1"/>
          </emma:interpretation>
        </emma:emma>
      </inkml:annotationXML>
      <inkml:traceGroup>
        <inkml:annotationXML>
          <emma:emma xmlns:emma="http://www.w3.org/2003/04/emma" version="1.0">
            <emma:interpretation id="{1003AF7E-AAD2-4C4D-9961-0E65CD0ECFCF}" emma:medium="tactile" emma:mode="ink">
              <msink:context xmlns:msink="http://schemas.microsoft.com/ink/2010/main" type="line" rotatedBoundingBox="22971,3016 23776,1448 24539,1840 23733,3407"/>
            </emma:interpretation>
          </emma:emma>
        </inkml:annotationXML>
        <inkml:traceGroup>
          <inkml:annotationXML>
            <emma:emma xmlns:emma="http://www.w3.org/2003/04/emma" version="1.0">
              <emma:interpretation id="{55AB124A-E2DA-48AE-91D6-5F3CB0F81B21}" emma:medium="tactile" emma:mode="ink">
                <msink:context xmlns:msink="http://schemas.microsoft.com/ink/2010/main" type="inkWord" rotatedBoundingBox="22971,3016 23776,1448 24539,1840 23733,3407">
                  <msink:destinationLink direction="to" ref="{A3731C04-5996-4193-AEE1-7C394B699A19}"/>
                  <msink:destinationLink direction="with" ref="{1066A5E7-D3B8-4D28-A582-9B74F998C92C}"/>
                  <msink:destinationLink direction="from" ref="{BFEF5574-7778-4283-B849-2DFCDBBB7546}"/>
                </msink:context>
              </emma:interpretation>
              <emma:one-of disjunction-type="recognition" id="oneOf0">
                <emma:interpretation id="interp0" emma:lang="" emma:confidence="1">
                  <emma:literal/>
                </emma:interpretation>
              </emma:one-of>
            </emma:emma>
          </inkml:annotationXML>
          <inkml:trace contextRef="#ctx0" brushRef="#br0">-5905-2100 912 0,'-1'-7'290'0,"-1"-1"63"16,1 3-243-16,-1 1-32 16,-1 5-20-16,-1 6-21 15,-2 11-13-15,-2 8-17 16,-4 14 2-16,1 7-11 15,1-3 9-15,2 0-6 16,10-10 8-16,6-13-10 0,7-5 7 16,9-8-8-16,2-6 9 15,8-5-7-15,0-6 12 16,0-7-46-16,-5 3-34 16,-3-1-316-16,-16-3 52 15</inkml:trace>
          <inkml:trace contextRef="#ctx0" brushRef="#br0" timeOffset="780.7704">-6021-2175 831 0,'0'-1'329'16,"-2"4"24"-16,0-5-206 15,1 6-77-15,1-1-32 0,1 2-16 16,-1-4-12-16,4 7-9 16,0-3 11-16,3-5-373 15,1 8 124-15</inkml:trace>
          <inkml:trace contextRef="#ctx0" brushRef="#br0" timeOffset="1165.8662">-6234-2390 876 0,'-14'-17'303'15,"-3"13"60"-15,8 0-233 0,-1-1-38 16,5 4-30-16,10 6-27 16,6-4-22-16,10 3-13 15,10 9 0-15,13-1-8 16,3-2 8-16,15-15-7 16,-1-4 12-16,9-17-4 15,-8-2 9-15,4-3-27 16,-14-22 30-16,3-1-391 15,-13 9 115-15</inkml:trace>
          <inkml:trace contextRef="#ctx0" brushRef="#br0" timeOffset="176121.8754">-5909-2076 189 0,'1'-11'179'0,"2"1"-6"15,-1 4-11-15,0-1-12 16,-2 7-35-16,1 3 0 16,-2 4-34-16,-1 11-18 15,-1 1-33-15,0 14 3 16,-1 1-14-16,1 5-2 15,3-8-5-15,0-2-1 16,2-11-7-16,1-4-8 16,2-7-6-16,1-6 5 0,1 4 2 15,1-8 1 1,0-5 7-16,0 1 4 0,-1 1-3 16,2-2-4-16,-1 6-2 15,2 5-6-15,1 4 5 16,2 3 3-16,-3 1 3 15,0 3 3-15,-4-4 7 16,-1 0-4-16,-5-4-3 16,0 4-2-16,0-7-3 15,2-4-10-15,1-7 6 0,5-5-13 16,2-7-40-16,1 1-226 16,-7 4 59-16</inkml:trace>
          <inkml:trace contextRef="#ctx0" brushRef="#br0" timeOffset="175074.4831">-5543-2812 371 0,'-3'-7'279'0,"4"-2"-62"16,3 2-59-16,1-12-107 15,6 7-42-15,5-9-7 16,2-1 3-16,3-17 4 16,2 1 0-16,-1-18 0 15,1 2-2-15,3-12-1 16,-5 7-2-16,2-2 1 16,-4 12 0-16,1 2 0 15,-6 13 2-15,-1 11 3 16,-4 12 2-16,-5 7 1 15,-4 4 1-15,2 2 13 16,-2 0 3-16,0 1 11 0,-2 0 1 16,2 9 1-16,-1 1-15 15,-4 6-5-15,3 2-12 16,4 8-4-16,0 0-4 16,4 7-2-16,4 0 0 15,3 3-1-15,0-5 0 16,5 2 0-16,-1-1 1 15,4 4 0-15,-4-3 1 16,-3 6 0-16,-2-5 2 0,-4-3 1 16,-5-6-6-16,0 1-293 15,-8-19 97-15</inkml:trace>
        </inkml:traceGroup>
      </inkml:traceGroup>
    </inkml:traceGroup>
  </inkml:traceGroup>
</inkml:ink>
</file>

<file path=ppt/ink/ink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3:06.72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AAFBDD2-948D-448D-B663-F8A338586634}" emma:medium="tactile" emma:mode="ink">
          <msink:context xmlns:msink="http://schemas.microsoft.com/ink/2010/main" type="writingRegion" rotatedBoundingBox="22383,1551 24261,1487 24286,2209 22407,2273">
            <msink:destinationLink direction="with" ref="{CDD0CFD9-AC47-48CE-8FDC-C178AEABCBF0}"/>
          </msink:context>
        </emma:interpretation>
      </emma:emma>
    </inkml:annotationXML>
    <inkml:traceGroup>
      <inkml:annotationXML>
        <emma:emma xmlns:emma="http://www.w3.org/2003/04/emma" version="1.0">
          <emma:interpretation id="{DF2BA0D2-3EAE-42FB-8458-4CB44C73D96A}" emma:medium="tactile" emma:mode="ink">
            <msink:context xmlns:msink="http://schemas.microsoft.com/ink/2010/main" type="paragraph" rotatedBoundingBox="22383,1551 24261,1487 24286,2209 22407,2273" alignmentLevel="1"/>
          </emma:interpretation>
        </emma:emma>
      </inkml:annotationXML>
      <inkml:traceGroup>
        <inkml:annotationXML>
          <emma:emma xmlns:emma="http://www.w3.org/2003/04/emma" version="1.0">
            <emma:interpretation id="{3C8559E4-ACB9-415A-8532-FFA5D8ED78F2}" emma:medium="tactile" emma:mode="ink">
              <msink:context xmlns:msink="http://schemas.microsoft.com/ink/2010/main" type="line" rotatedBoundingBox="22383,1551 24261,1487 24286,2209 22407,2273"/>
            </emma:interpretation>
          </emma:emma>
        </inkml:annotationXML>
        <inkml:traceGroup>
          <inkml:annotationXML>
            <emma:emma xmlns:emma="http://www.w3.org/2003/04/emma" version="1.0">
              <emma:interpretation id="{4E64AD98-F07F-4669-90B3-FC381C638E3E}" emma:medium="tactile" emma:mode="ink">
                <msink:context xmlns:msink="http://schemas.microsoft.com/ink/2010/main" type="inkWord" rotatedBoundingBox="22383,1551 24261,1487 24286,2209 22407,2273">
                  <msink:destinationLink direction="with" ref="{90C43709-D1B6-4808-84CD-3C40F4F4D332}"/>
                  <msink:destinationLink direction="with" ref="{12BA5B56-E21C-41EB-8576-D36385CD0A9E}"/>
                </msink:context>
              </emma:interpretation>
              <emma:one-of disjunction-type="recognition" id="oneOf0">
                <emma:interpretation id="interp0" emma:lang="" emma:confidence="0">
                  <emma:literal>zuerst</emma:literal>
                </emma:interpretation>
                <emma:interpretation id="interp1" emma:lang="" emma:confidence="0">
                  <emma:literal>zürnst</emma:literal>
                </emma:interpretation>
                <emma:interpretation id="interp2" emma:lang="" emma:confidence="0">
                  <emma:literal>zurrst</emma:literal>
                </emma:interpretation>
                <emma:interpretation id="interp3" emma:lang="" emma:confidence="0">
                  <emma:literal>„zur</emma:literal>
                </emma:interpretation>
                <emma:interpretation id="interp4" emma:lang="" emma:confidence="0">
                  <emma:literal>zurast</emma:literal>
                </emma:interpretation>
              </emma:one-of>
            </emma:emma>
          </inkml:annotationXML>
          <inkml:trace contextRef="#ctx0" brushRef="#br0">-7042-3321 700 0,'8'-31'291'0,"-1"0"28"16,17-11-159-16,7 1-59 16,6-4-24-16,-8 14-24 15,7 13-24-15,-8 17-15 16,-4 14-14-16,-10 17 3 0,-2 21-10 16,-14 2 12-16,-4 19-3 15,-7-1 8-15,-7 2-7 16,4-13 10-16,-8-5-2 15,-1-14 6-15,1-11 2 16,8-4 10-16,-4-6-4 16,11-4 0-16,5 5-7 15,9-11-5-15,2-4-8 16,9 1 1-16,12-4-5 16,2-5 7-16,11 4-4 15,-1-10 7-15,4-7-22 16,-8-4-19-16,-4-28-364 15,-14-2 97-15</inkml:trace>
          <inkml:trace contextRef="#ctx0" brushRef="#br0" timeOffset="188.7459">-6971-3205 1119 0,'-6'5'258'0,"3"-5"92"0,8 4-320 15,6 0-25 1,2-4 1-16,10 0-7 0,7 2 10 16,13-5-34-16,-3-4-7 15,7-1-313-15,-6-2-9 0,-6-6-115 16</inkml:trace>
          <inkml:trace contextRef="#ctx0" brushRef="#br0" timeOffset="603.2232">-6591-3317 892 0,'-5'25'296'0,"-3"12"48"16,0 10-229-16,0 16-49 16,1-6-16-16,4-3-15 15,6-12-6-15,5-15-10 16,9-15-2-16,9-22-8 16,6-14 8-16,9-20-5 15,-1-8 5-15,5-11-10 16,-10 13 4-16,-11 9-10 15,-8 17 2-15,-5 19-9 16,-9 11 11-16,-5 17 6 16,3 11 11-16,0 11-3 0,-3-4 9 15,3 0-9-15,1-11-4 16,4-15 1-16,3-22 8 16,4-17-2-16,9-7 4 15,9-16-6-15,0 2-4 16,-1 11-12-16,-2 13 1 15,-9 13-15-15,-10 16 5 16,-4 19-5-16,-6 9 11 0,-6 14-3 16,1 5 16-16,-1-6-4 15,0-18 4-15,3-7-6 16,4-16 5-16,-1-11-4 16,4-8-1-16,-4-20-87 15,0-13 382-15,1-18-753 16,-1-6 292-16</inkml:trace>
          <inkml:trace contextRef="#ctx0" brushRef="#br0" timeOffset="763.3288">-6244-3508 1185 0,'-18'-3'320'0,"4"6"75"16,4 2-333-16,8 8-40 15,4 0-18-15,12 3-13 16,3-3-23-16,18 0 43 15,4-8-407-15,10-2 123 0</inkml:trace>
          <inkml:trace contextRef="#ctx0" brushRef="#br0" timeOffset="1072.0731">-5902-3537 1189 0,'-13'8'298'0,"-8"8"90"0,-3 2-338 15,-4 8-22-15,6-5-7 16,0 3-8-16,8-9 7 15,7 1-14-15,9-6 3 0,8-2-11 16,4-1 7-16,6-4-9 16,1-2 13-16,6 3-8 15,-1 5 6-15,0 1-10 16,-3 10 8-16,-7 6-13 16,-8 1 10-16,-8 2-9 15,-3 5 11-15,-8 2-8 16,-4-3 14-16,-6 4 11 15,-3-3 17-15,-9-5-5 16,4-6 9-16,3-2-10 16,4-8-12-16,5-10-47 15,11-11-43-15,14-24-377 16,8-14 77-16</inkml:trace>
          <inkml:trace contextRef="#ctx0" brushRef="#br0" timeOffset="-698.4661">-5733-2914 1022 0,'3'24'230'16,"2"-16"97"-16,6-5-289 15,10-1 3-15,2-8 7 16,18-29-5-16,-1-12 0 15,19-32-14-15,2-12-11 16,7-18-13-16,-9 17 3 16,-6 11-9-16,-17 29 8 0,-8 13-12 15,-14 24 5-15,-4 14-13 16,-7 12 9-16,-1 15-9 16,-2 10 13-16,0 17-1 15,0 7 14-15,1 17-9 16,4-8 10-16,0 8-10 15,2-14 6-15,1-11-10 16,-3-25 10-16,4-1 433 16,-2-34-815-16,-10-31 420 15</inkml:trace>
        </inkml:traceGroup>
      </inkml:traceGroup>
    </inkml:traceGroup>
  </inkml:traceGroup>
</inkml:ink>
</file>

<file path=ppt/ink/ink6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1:17.03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9AAA38C-F602-4531-88AE-0C048A3745F2}" emma:medium="tactile" emma:mode="ink">
          <msink:context xmlns:msink="http://schemas.microsoft.com/ink/2010/main" type="inkDrawing" rotatedBoundingBox="16977,7299 22170,4811 22284,5048 17090,7537" semanticType="underline" shapeName="Other">
            <msink:sourceLink direction="with" ref="{9611B731-0ED4-4E81-952E-0C9307755460}"/>
            <msink:sourceLink direction="with" ref="{A185C294-F442-4304-9D4F-8ECB3ED068DE}"/>
          </msink:context>
        </emma:interpretation>
      </emma:emma>
    </inkml:annotationXML>
    <inkml:trace contextRef="#ctx0" brushRef="#br0">505 2255 254 0,'-89'65'126'0,"11"-13"-10"0,6 6 5 15,17-16-34-15,-2-3 69 16,14-11 22-16,0-4 30 16,11-16-30-16,6-3-9 15,16-8-64-15,14-13-21 16,13-5-26-16,26-18-5 15,15-10-26-15,31-21 0 16,8 1-1-16,24-14-4 16,-1 5-9-16,27-8-4 15,-7 16-7-15,32-27-1 16,-5 0 0-16,34-19-2 16,-10 9 1-16,30-19 1 15,-19 27 1-15,29-7-1 16,-24 25 1-16,20-3-2 15,-24 16 1-15,19-2-1 16,-30 13 2-16,20-9-1 16,-28 9 2-16,13-9-2 15,-25 6 1-15,18-18-2 16,-34 8 2-16,8-14-1 0,-33 1 2 16,4-9-2-16,-33 20 1 15,-6 7 4-15,-32 18 8 16,-15 16 6-16,-26 20 19 15,-17 9 27-15,-17 11-3 16,-7 5-6-16,-1 4-7 0,-11 3-21 16,6 2-99-16,-5 3-409 15,-2 0 109-15</inkml:trace>
  </inkml:traceGroup>
</inkml:ink>
</file>

<file path=ppt/ink/ink6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1:21.85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476BB2A-BA40-4B76-9FBB-D8DC0D051A15}" emma:medium="tactile" emma:mode="ink">
          <msink:context xmlns:msink="http://schemas.microsoft.com/ink/2010/main" type="inkDrawing" rotatedBoundingBox="24533,4238 28515,2366 28670,2694 24688,4566" semanticType="callout" shapeName="Other">
            <msink:sourceLink direction="to" ref="{17EFA5AD-FA5F-48A3-9D07-1666CCC15E0C}"/>
          </msink:context>
        </emma:interpretation>
      </emma:emma>
    </inkml:annotationXML>
    <inkml:trace contextRef="#ctx0" brushRef="#br0">96 1885 314 0,'-16'3'321'16,"-1"-1"-21"-16,3-2-68 15,-2 9-7-15,6-9-95 16,-1-3-21-16,6 6-58 15,-2-3 4-15,6 5-26 0,-1 2 11 16,4 6-14-16,-2 5 6 16,6 3-17-16,4 31 5 15,4-33-16-15,9 28 7 16,5-6-12-16,7-7 7 16,4-36-9-16,8-1 9 15,2-36-8-15,11-16 14 16,-7-4-8-16,12-2 12 15,2 7 3 1,-1-1-18-16,1 8 6 16,1 2-10-16,2-2 8 15,-9 24-9-15,11 3 8 16,-7 3-8-16,8-3 10 16,-7 1-10-16,4-6 9 15,-12-1-10-15,14-1 10 16,-11 6-10-16,11-10 11 0,-6 0-10 15,12 0 10-15,-13-3-10 16,13-3 9-16,-9 8-9 16,4-5 9-16,-11 4-9 15,9 5 9-15,-11-3-8 16,7 5 7-16,-4 2-7 16,18-5 6-16,-3-5-6 0,13-4 6 15,-3-3-6-15,4-9 7 16,-14 7-8-16,1-7 8 15,-12 3-9-15,3-1 14 16,-7 7-6-16,10-2 12 16,-8 11-8-16,9-4 7 15,-6 9-12-15,5-9 6 16,-11-1-11-16,0-13 8 16,-12 7-9-16,-5-7 9 15,-14 11-9-15,0 15 9 16,-8 19-9-16,1-3 10 15,-3 4-10-15,5-7 11 16,-2-5-10-16,7-5 10 16,-3 5-11-16,-1-3 11 15,-1-43-9-15,2 48 9 16,-10-46-10-16,0 4 10 16,-5 2-3-16,0 53 1 15,-9-52-9-15,-7 43-17 0,-8 9-43 16,-23 46-357-16,-15 1 88 15</inkml:trace>
  </inkml:traceGroup>
</inkml:ink>
</file>

<file path=ppt/ink/ink6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3:53.08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5998527-B6B6-4D44-AA02-502A14F6E713}" emma:medium="tactile" emma:mode="ink">
          <msink:context xmlns:msink="http://schemas.microsoft.com/ink/2010/main" type="writingRegion" rotatedBoundingBox="27770,3054 27952,3054 27952,3084 27770,3084">
            <msink:destinationLink direction="with" ref="{CDD0CFD9-AC47-48CE-8FDC-C178AEABCBF0}"/>
          </msink:context>
        </emma:interpretation>
      </emma:emma>
    </inkml:annotationXML>
    <inkml:traceGroup>
      <inkml:annotationXML>
        <emma:emma xmlns:emma="http://www.w3.org/2003/04/emma" version="1.0">
          <emma:interpretation id="{5BDE741B-161F-4BA1-B3C3-EAB2AC9B2A1F}" emma:medium="tactile" emma:mode="ink">
            <msink:context xmlns:msink="http://schemas.microsoft.com/ink/2010/main" type="paragraph" rotatedBoundingBox="27770,3054 27952,3054 27952,3084 27770,3084" alignmentLevel="1"/>
          </emma:interpretation>
        </emma:emma>
      </inkml:annotationXML>
      <inkml:traceGroup>
        <inkml:annotationXML>
          <emma:emma xmlns:emma="http://www.w3.org/2003/04/emma" version="1.0">
            <emma:interpretation id="{DCB2E9CA-021B-461B-9986-49CA1F11D9B0}" emma:medium="tactile" emma:mode="ink">
              <msink:context xmlns:msink="http://schemas.microsoft.com/ink/2010/main" type="line" rotatedBoundingBox="27770,3054 27952,3054 27952,3084 27770,3084"/>
            </emma:interpretation>
          </emma:emma>
        </inkml:annotationXML>
        <inkml:traceGroup>
          <inkml:annotationXML>
            <emma:emma xmlns:emma="http://www.w3.org/2003/04/emma" version="1.0">
              <emma:interpretation id="{C05F91FC-DEE9-43D5-97D7-C736F1E20833}" emma:medium="tactile" emma:mode="ink">
                <msink:context xmlns:msink="http://schemas.microsoft.com/ink/2010/main" type="inkWord" rotatedBoundingBox="27770,3054 27952,3054 27952,3084 27770,3084"/>
              </emma:interpretation>
            </emma:emma>
          </inkml:annotationXML>
          <inkml:trace contextRef="#ctx0" brushRef="#br0">-1481-2043 1022 0,'-14'8'227'15,"-1"0"98"-15,-3-5-300 16,7 0 0-16,-9-4-8 16,6-1 3-16,-12-8-99 15,1 4-249-15,-14-5 47 16</inkml:trace>
        </inkml:traceGroup>
      </inkml:traceGroup>
    </inkml:traceGroup>
  </inkml:traceGroup>
</inkml:ink>
</file>

<file path=ppt/ink/ink6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1:41.68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AB5D8AD-0DDB-4728-882E-80C4D631AF10}" emma:medium="tactile" emma:mode="ink">
          <msink:context xmlns:msink="http://schemas.microsoft.com/ink/2010/main" type="inkDrawing" rotatedBoundingBox="914,10420 3310,8246 3417,8365 1022,10539" semanticType="underline" shapeName="Other">
            <msink:sourceLink direction="with" ref="{EDB9C1DA-A04A-45DE-8F2C-042C22AE7A24}"/>
          </msink:context>
        </emma:interpretation>
      </emma:emma>
    </inkml:annotationXML>
    <inkml:trace contextRef="#ctx0" brushRef="#br0">112 2001 1055 0,'-44'49'337'16,"9"-14"46"-16,9 1-260 16,14-13-87-16,17-9-5 15,11-12-16-15,25-17 20 16,19-12-12-16,36-23 24 15,12-17-2-15,43-53 11 16,6-16-19-16,35-35 3 16,-12-4-26-16,27-37 3 15,-25 32-15-15,5-3 8 16,-38 20-8-16,7 0 8 0,-41 36-13 16,-3 5 10-16,-21 27-9 15,-7 15 7-15,-27 33-6 16,-10 23 0-16,-25 21-27 15,-22 24-62-15,-21 18 70 16,-27 8-445-16,-6-8 113 16</inkml:trace>
  </inkml:traceGroup>
</inkml:ink>
</file>

<file path=ppt/ink/ink6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2:01.11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DD0CFD9-AC47-48CE-8FDC-C178AEABCBF0}" emma:medium="tactile" emma:mode="ink">
          <msink:context xmlns:msink="http://schemas.microsoft.com/ink/2010/main" type="inkDrawing" rotatedBoundingBox="21523,1770 29661,929 30110,5273 21972,6115" semanticType="enclosure" shapeName="Other">
            <msink:sourceLink direction="with" ref="{6AAFBDD2-948D-448D-B663-F8A338586634}"/>
            <msink:sourceLink direction="with" ref="{47A19FA7-6437-4CCC-9C9F-23D4A5B5C0D4}"/>
            <msink:sourceLink direction="with" ref="{E8CA09E9-9DDD-4332-A29B-83C6C5176373}"/>
            <msink:sourceLink direction="with" ref="{C9F77A93-4F81-422E-8CC5-939C2895C09B}"/>
            <msink:sourceLink direction="with" ref="{A9DD3041-6C25-4AB3-8EF3-6DD9D923EF02}"/>
            <msink:sourceLink direction="with" ref="{681C7597-613C-4265-9684-4E465ACB794A}"/>
            <msink:sourceLink direction="with" ref="{55998527-B6B6-4D44-AA02-502A14F6E713}"/>
            <msink:destinationLink direction="with" ref="{2EAB5269-D8B7-4FDA-A21D-98C607F46598}"/>
          </msink:context>
        </emma:interpretation>
      </emma:emma>
    </inkml:annotationXML>
    <inkml:trace contextRef="#ctx0" brushRef="#br0">7351 489 1139 0,'-22'-13'249'0,"-7"-5"106"16,-2 5-343-16,-5 0-3 16,0 9-18-16,-11 0 0 15,0-1-14-15,-11 5 13 16,0 2-11-16,-11-7 15 0,6 5 1 16,-21-1 18-16,-2-4-8 15,-16 0 13-15,-4 0-10 16,-12-6 10-16,11 4-15 15,-15-3 9-15,13-3-15 16,-11 2 14-16,10 0-12 16,-8-7 10-16,16 3-10 15,-22-6 10-15,14 3-14 16,-21-3 12-16,7 3-13 0,-15-4 11 16,12 4-10-16,-27-2 11 15,12 4-12-15,-24-2 11 16,53 7-4-1,-1 0-4-15,-123-12 17 16,94 10 11 0,2 2-18-16,-157-19 10 15,-25 9-7 1,70 13-14-16,-6 5 10 16,64 13-10-16,-8 22 9 15,38 7-10-15,-18 15 12 16,20 11-3-16,-20 22 17 15,27-1-6-15,-4 13 11 0,28-11-12 16,-1-1 4-16,31-15-19 16,-2-3 8-16,22 17-11 15,-9 38 9-15,18 2-10 16,-2 7 10-16,15-2-10 16,2-1 9-16,14-26-10 15,-3 14 9-15,19-2-9 16,6 12 9-16,9-10-9 15,6-6 8-15,12-20-7 0,13 7 6 16,13-8-8-16,11 0 8 16,8 0-8-16,22 24 10 15,1-8-8-15,19 2 11 16,4-14-9-16,17 3 8 16,-2-25-9-16,22 11 9 15,-7-11-11-15,20 7 11 16,-6-9-8-16,23 0 9 15,-12-12-10-15,20 7 11 16,-21-7-10-16,22 5 9 16,-16-12-12-16,26 7 11 15,-14-15-11-15,33-1 10 16,-11-15-11-16,26-1 11 16,-21-10-9-16,28-9 9 15,-25-7-8-15,21-2 11 0,-24-2-10 16,21-6 9-16,-30-4-10 15,28-4 8-15,-24-1-10 16,26-11 10-16,-23-1-10 16,18-5 9-16,-26-4-12 15,16-15 9-15,-31 1-11 16,16-12 11-16,-28-3-8 16,9-20 11-16,-31 9-8 15,8-6 11-15,-32 6-11 0,13 8 11 16,-24 17-12-16,4-9 11 15,-12 11-10-15,6-67 12 16,-21-22-10-16,7-3 12 16,-12 14-9-16,7-22 10 15,-17 64-11-15,2 1 11 16,-20 2-13-16,-2-7 10 16,-19 11-10-16,-11-13 11 15,-11 16-6-15,-2-11 11 16,-12 7 1-16,-14 3-1 15,-5 19-11-15,-17-7 4 16,-11 1-10-16,-20-77-1 16,-4 9 1-16,-19-17 12 15,0 11-9-15,-41-2 11 16,2 60-10-16,-31-18 13 0,-3 1-11 16,-46-13 11-16,19 16-15 15,-43 9-10 1,5 30-34-16,-51 31 91 0,19 39-457 15,-75 31 160-15</inkml:trace>
  </inkml:traceGroup>
</inkml:ink>
</file>

<file path=ppt/ink/ink6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2:30.89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D4B6ADA-349C-4F2F-A4FD-66DBDEA6F2A8}" emma:medium="tactile" emma:mode="ink">
          <msink:context xmlns:msink="http://schemas.microsoft.com/ink/2010/main" type="inkDrawing"/>
        </emma:interpretation>
      </emma:emma>
    </inkml:annotationXML>
    <inkml:trace contextRef="#ctx0" brushRef="#br0">243 762 1070 0,'-11'-4'310'15,"1"0"83"-15,2 4-315 0,3 0-4 16,2 5-42-16,7-2-2 15,3-1-25-15,8 1 7 16,6 2-18-16,5-3 12 16,1-5-12-16,7-6 12 15,-1-2-11-15,2-8 11 16,-4 2-11-16,3 1 12 16,-5 6-11-16,5 9 10 15,-6-2-10-15,9 1 11 16,-3 4-12-16,9-1 11 15,-3-4-11-15,9 8 11 16,-4-2-11-16,14-1 10 16,-6-6-10-16,12-4 10 15,-7-5-10-15,11-13 10 0,-11 2-11 16,8-10 11-16,-6 3-11 16,12-5 12-16,-11 12-11 15,11 1 11-15,-9 7-11 16,7 11 11-16,-18 7-6 31,0 1 1-31,51 5-8 16,6-1 12-16,3-1-10 15,5-9 10-15,-41-7-11 0,7-7 12 16,-7-1-11-16,3-3 10 16,-10 4-10-16,7 0 10 15,-6 7-11-15,4 0 12 16,-9-1-11-16,10 6 11 15,-10 6-11-15,3-5 10 16,-7-1-10-16,11 5 10 16,-11-10-10-16,9-8 10 15,-2 5-10-15,10-10 10 16,-3 1-11-16,6 1 12 16,-12 0-12-16,4 1 12 15,-11 9-11-15,1 1 10 16,-8 5-11-16,15 4 12 15,-8 1-13-15,12-2 12 16,-5 0-12-16,7-4 13 16,-11-4-12-16,4-3 11 0,-9-3-13 15,4-5 5 1,-12 1-14-16,4 1 11 0,-9 4-9 16,-1 6 13-16,-15 2-6 15,-2 5 15-15,-13 2-12 16,-1 4 7-16,-7-1-11 15,-2 2 12-15,-6-2-13 16,0 4 15-16,-6-3-9 0,-7 1 11 16,-5 0-14-16,-11 3 6 15,-7-3-15-15,-14 3 6 16,-4 2-11-16,-6 3 12 16,0 2-7-16,-18 6 14 15,5 0-6-15,-17 11 12 16,-1-4-8-16,-11 6 14 15,9-8-11-15,1 3 12 16,4-10-9-16,-11-1 9 16,8-6-14-16,-13-1 7 15,2-5-13-15,-2-2 9 16,12 1-11-16,-18-2 10 16,12 2-7-16,-13 3 12 15,5 1-10-15,-9 8 8 16,21-3-13-16,-16-7-1 15,11-2-15-15,-10-4 2 0,8-9-8 16,-14 0 16-16,24 10-1 16,-9-2 22-16,9 3 0 15,-14 10 14-15,11 0-13 16,-17 5 13-16,12 3-15 16,0 3 10-16,15-6-16 15,-12 3 12-15,15-3-14 16,-10 1 11-16,9-2-11 0,-8 2 8 15,13-6-13-15,-3-2 10 16,15-6-14-16,-8 0 13 16,10-3-10-16,-5 1 14 15,8 0-8-15,-7 5 17 16,14-1-10-16,3 1 17 16,12 2-8-16,7-1 15 15,12-1-15-15,6-4 11 16,15-1-17-16,12-6 8 15,11-4-17-15,18-7 4 16,11-3-21-16,20-10-6 16,-4-1-18-16,16-7-1 15,-5 9-9-15,13-4 14 16,-11 8 2-16,18 2 16 16,-11 6-2-16,13 1 7 15,-9 1-6-15,11 3 14 16,-11-4-8-16,16-4 15 0,-7 3-3 15,17-1 15-15,-8-3-11 16,16 2 12-16,-16 2-13 16,21-11 11-16,-17 4-13 15,14 0 10-15,-10 2-11 16,16-1 12-16,-17 10-12 16,19 2 12-16,-15 7-11 15,7 7 11-15,-15 2-12 0,10 5 12 16,-25 2-12-16,16-2 13 15,-13-12-12-15,11 3 13 16,-15-14-12-16,14-5 14 16,-19-7-11-16,14-3 17 15,-14 1-12-15,3-4 12 16,-14 4-14-16,1 1 9 16,-18 6-15-16,9-8 9 15,-13 7-12-15,-6 1 11 16,-12 2-12-16,-3 4 13 15,-20 7-10-15,-5 1 15 16,-8 3-8-16,-3 3 23 16,-11-1-9-16,-6 4 17 15,-7 1-13-15,-14 9 9 0,-6-1-23 16,-12 7 6-16,-5-2-18 16,-10 6 11-16,-2-2-11 15,-21 7 14-15,-1-5-10 16,-20 5 14-16,0-4-12 15,-18 6 10-15,9-10-10 16,-20 6 15-16,9-3-7 16,-19 4 19-16,14-4-7 0,-22 10 16 15,21-5-13 1,-17-2 6-16,22-5-21 0,-10-1-1 16,22-7-24-16,-17-3-4 15,21 0-14-15,-15-5 8 16,20 1-2-16,-10-1 18 15,21-2 0-15,-10 5 14 16,18 7-12-16,-8 7 11 16,21 4-352-16,2 2 114 15</inkml:trace>
  </inkml:traceGroup>
</inkml:ink>
</file>

<file path=ppt/ink/ink6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2:34.62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809C182-F162-4F7E-AC35-DF419AE85FF6}" emma:medium="tactile" emma:mode="ink">
          <msink:context xmlns:msink="http://schemas.microsoft.com/ink/2010/main" type="inkDrawing"/>
        </emma:interpretation>
      </emma:emma>
    </inkml:annotationXML>
    <inkml:trace contextRef="#ctx0" brushRef="#br0">13-1 531 0,'-3'-3'220'0,"-2"3"12"16,5 2-145-16,0 4-6 16,-3-1-38-16,3 5 11 15,-4-2-15-15,6 5 14 16,-2 0-28-16,5 6 12 16,3 2-17-16,-5 12 13 15,1-4-15-15,2 11 15 16,-6-1-15-16,-2 10 15 15,4-4-13-15,0 11 10 16,-1-8-15-16,4-1 7 16,-3-3-16-16,4 8 7 15,-1-8-13-15,-3 14 10 16,-1 2-7-16,-1 13 16 16,-1-8-8-16,1 11 11 15,-4-12-11-15,0 5 6 0,2-15-17 16,-5 3 8-16,4-12-10 15,0 4 10-15,0-10-7 16,-2-1 15-16,3-5-9 16,-1-4 11-16,3-6-9 15,3-5 6-15,-1-5-13 16,1-4 6-16,-1-4-11 16,-1 0 9-16,1-3-9 15,-2-2 7-15,0 0-9 0,-2 0 9 16,6-2-3-16,2 0-14 15,2-1-18-15,-1 0-9 16,4-2-101-16,-14 2-233 16,-4-2 49-16</inkml:trace>
  </inkml:traceGroup>
</inkml:ink>
</file>

<file path=ppt/ink/ink6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2:37.62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2F1020FF-FE1E-4A5D-BBA1-D453E0A42D72}" emma:medium="tactile" emma:mode="ink">
          <msink:context xmlns:msink="http://schemas.microsoft.com/ink/2010/main" type="inkDrawing"/>
        </emma:interpretation>
      </emma:emma>
    </inkml:annotationXML>
    <inkml:trace contextRef="#ctx0" brushRef="#br0">438 1717 1018 0,'-4'2'240'0,"9"9"86"15,7-5-304-15,14 6-8 16,8-6-20-16,16-12 12 16,7-9-10-16,21-12 12 15,-2-12-10-15,8-5 11 16,-11 3-11-16,7 2 11 15,-20 12-11-15,3 11 9 16,-8 14-11-16,3 12 12 16,-4 6-12-16,9 5 11 0,-1 0-9 15,8-5 10 1,-9-1-11-16,11-5 10 0,-6-7-10 16,7-5 11-16,-8 1-11 15,14-11 11-15,-9-6-11 16,8 4 10-16,-10-2-11 15,10-1 9-15,-15 9-9 16,7 8 9-16,-10 4-9 16,8 7 9-16,-10 0-10 0,14 1 11 15,-11-6-10-15,12 4 10 16,-6-4-10-16,8-6 10 16,-12 4-9-16,8-3 10 15,-11 1-12-15,5-5 11 16,-5-2-10-16,7 3 10 15,-7 5-11-15,1-6 11 16,-6 6-11-16,7-3 10 16,-10 0-10-16,1-6 10 15,-9-1-9-15,2 2 9 16,-12 7-9-16,1-2 9 16,-4 2-10-16,2 3 11 15,-12-7-11-15,3 2 10 16,-8 0-10-16,-1 2 12 15,-7-1-12-15,-2 2 10 0,-2 1-9 16,-3-1 17-16,1-3-8 16,-4 0 14-16,2 2-6 15,0 1 17-15,-1-8-14 16,-1 8 10-16,-3 2-15 16,0 0 8-16,1-2-18 15,0 7 8-15,3-5-14 16,-1-5 11-16,4 0-11 15,-1 0 11-15,4-2-12 0,3-1 12 16,0 0-11-16,5-7 12 16,0-1-11-16,0-4 11 15,0 2-11-15,3-5 10 16,-4 7-11-16,4 1 10 16,-3-1-10-16,3 1 10 15,0 16-10-15,6-2 10 16,-3-4-10-16,9 0 10 15,-1-4-10-15,4-13 10 16,0-4-10-16,1-4 10 16,-9 1-10-16,0-2 10 15,-1 8-10-15,-10 3 11 16,-3 9-11-16,-2 0 10 16,-2 4-9-16,-2 0 9 15,2 2-9-15,-2-1 9 16,2 4-9-16,-2-3 8 0,-3 0-9 15,0 2 9-15,2-4-8 16,-2 0 9-16,-3 1-10 16,3 2 12-16,0-1-11 15,-2 0 10-15,2 0-10 16,0 0 9-16,-3 0-12 16,1 0 2-16,5 2-18 0,-6 0-4 15,5-2-17-15,-1 0-5 16,-2 0-18-16,1 0-98 15,0 1-57-15,0 1 3 16,-3 1 6-16,3-1 39 16,0 2 134-16,-4-2 147 15,1 3 32-15,1-2 41 16,4 4-17-16,-5-4-7 16,3-1-81-16,-3-4-12 15,4 4-39-15,-2-2 7 16,1 1-21-16,0 4 10 15,3 0-15-15,-3-2 9 16,-2 2-11-16,2 0 9 16,0-3-11-16,-1 2 11 15,-3-2-9-15,6 1 15 16,-2 1-6-16,0 0 13 0,2 0-13 16,2 0 10-16,-4 0-17 15,-1-3 6-15,2 1-15 16,1-2 10-16,-5 0-10 15,4 0 10-15,4 0-10 16,-5 0 11-16,4-2-11 16,0 1 11-16,0 1-11 15,-4-2 11-15,1 2-9 16,-1 2 8-16,-1-4-10 0,2 0 9 16,-2 1-10-1,4-1 11-15,-3 2-11 0,2-1 10 16,-6 1-9-16,8-2 11 15,-8-1-11-15,3-4 14 16,-1-4-12-16,2-7 10 16,-3 0-10-16,1-4 10 15,4 2-12-15,-5 1 10 16,-2 7-9-16,1 1 9 16,3 4-9-16,-2 4 10 15,3 6-11-15,6 2 10 16,-1 2-9-16,3 4 9 15,-3-1-10-15,0 1 11 16,-4-3-12-16,-1 0 11 16,-6-3-9-16,4-1 10 0,-3-4-10 15,-1 1 11-15,1-1-10 16,3-3 9-16,1 3-11 16,-1 0 12-16,1 2-12 15,1-1 10-15,3 2-10 16,0 1 9-16,0-1-10 15,2 0 8-15,2-1-11 16,-7-2 11-16,3-2-10 16,-1 0 10-16,-2-2-9 0,-4-6 11 15,4-3-9-15,-3-7 9 16,1 3-10-16,2-4 11 16,4 1-11-16,-1-1 10 15,0 5-9-15,-1-2 9 16,1 0-9-16,-3 2 10 15,2 1-1-15,4-1-1 16,-3 1-10-16,-3-4 6 16,2 1-12-16,-2-6-2 15,-8 1 0-15,5-8 11 16,1 7-6-16,-3-5 13 16,5 1-9-16,-1-3 11 15,-1 9-10-15,-1-11 10 16,-1 7-11-16,0-5 11 15,4 2-11-15,0-11 11 0,1 6-11 16,1-15 10-16,3 2-10 16,-5-10 9-16,0 5-9 15,3-8 10-15,-5 12-10 16,-3-3 10-16,2 8-10 16,-5-6 11-16,-5 8-10 15,7-1 12-15,-1 8-10 16,4 3 16-16,0 13-6 0,-1 5 19 15,3 7-9 1,-1 3 10-16,-1 1-17 0,3-1 6 16,3 1-20-16,-1 1 9 15,-2-3-11-15,-2 3 10 16,4 1-11-16,-7-2 12 16,2 0-10-16,-1 2 11 15,3-1-11-15,-6 1 12 16,1 1-12-16,-6-4 10 15,4 3-10-15,-3 0 9 16,3 0-11-16,-7 0 9 16,1 2-10-16,-9-1 10 15,0 1-10-15,-9 0 13 16,-1-2-11-16,-9 3 11 16,-2 0-14-16,-11 5 11 15,0 2-12-15,-11 5 12 16,4 3-12-16,-19 6 13 0,1-3-10 15,-17 3 13-15,11 1-9 16,-14-4 11-16,15-10-11 16,-2 0-1-16,14-4-2 15,-15-2 0-15,7 3-15 16,-16 3 10-16,4-3 0 16,-17 5 2-16,9-5-2 0,-14 4 15 15,13-1-8-15,-13 10 12 16,9-1-12-16,-7 2 13 15,12-1-11-15,7-3 11 16,15-6-12-16,-2-4 10 16,11-5-12-16,-5 0 10 15,-4 2-11-15,-6-3 11 16,12 3-11-16,-8 3 10 16,12 0-9-16,1 3 9 15,8-1-10-15,-4-2 11 16,12-5-10-16,-6-1 10 15,4-4-9-15,-1 1 11 16,8 1-11-16,-5-4 11 16,10 3-12-16,-3-1 13 15,9 1-11-15,-4 1 12 16,5 3-12-16,-3 3 12 16,7 4-12-16,-10 6 9 15,4-1-11-15,-7 3 10 0,8-1-10 16,-4-2 9-16,11-5-8 15,4-2-4-15,7-3-33 16,-4-4-337-16,1-4 93 16</inkml:trace>
  </inkml:traceGroup>
</inkml:ink>
</file>

<file path=ppt/ink/ink6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2:47.75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6497104-38DA-409A-9052-333289CDAEB7}" emma:medium="tactile" emma:mode="ink">
          <msink:context xmlns:msink="http://schemas.microsoft.com/ink/2010/main" type="inkDrawing"/>
        </emma:interpretation>
      </emma:emma>
    </inkml:annotationXML>
    <inkml:trace contextRef="#ctx0" brushRef="#br0">215 1909 840 0,'-23'0'239'16,"2"-5"60"-16,3-5-253 15,0-9-1-15,9-10-37 16,1-12 6-16,-2-6-19 16,5-10 10-16,8 18-12 15,1 0-3-15,10-52 8 16,1 6-12-16,3-8 7 16,-1 7-16-16,-5 18-3 15,-7 11-9-15,-2-8 15 16,-10 10-8-16,-6-8 27 15,-6 8 16-15,-12-5 35 16,2 11-3-16,-2-1 27 16,4 8-18-16,2 1 2 15,12 10-33-15,5-1 2 16,8 4-27-16,11-1 8 16,6 3-14-16,5-3 10 15,3 5-11-15,-1 1 10 16,-3 7-13-16,2 1 8 15,-5 7-10-15,0 1 11 0,-6 6-10 16,8-4 14-16,-5 3-9 16,9-6 12-16,3-1-10 15,17-4 11-15,2-4-12 16,20-2 11-16,-1 4-12 16,21 2 11-16,-2 4-11 15,14 4 11-15,-11 6-12 16,17-2 13-16,-13-6-12 15,9-1 11-15,-7-5-10 16,11-1 11-16,-12-3-12 0,7 9 12 16,-15 3-12-16,7-1 12 15,-14 4-13-15,13 5 12 16,-9 1-12-16,18 5 12 16,-8 3-11-16,16-6 13 15,-13-1-12-15,20-8 12 16,-14-2-12-16,19-10 11 15,-17-4-11-15,10-7 10 16,-16 0-10-16,7-6 10 16,-13 7-10-16,12 7 11 15,-11 9-11-15,3 7 9 16,-12 17-11-16,9 4 11 16,-11 7-10-16,12 2 12 15,-4-7-9-15,17-11 11 16,-12-9-12-16,7-9 10 15,-14-3-11-15,3-10 11 0,-19 1-11 16,0-4 11-16,-12 3-11 16,2-5 12-16,-14 10-13 15,-2 1 13-15,-12 5-12 16,-4 4 12-16,-11 2-11 16,-2 3 14-16,-4 4-9 15,6 2 17-15,-1-2-10 0,5 5 12 16,0-3-15-16,-3 2 10 15,-4 1-18-15,1 3 8 16,-7-1-13-16,-8 9 11 16,2 1-11-16,-6 4 15 15,-7 0-9-15,-5 12 13 16,6-3-8-16,-4 10 18 16,2 4-11-16,6 12 11 15,2-6-11-15,3 14 8 16,2-7-18-16,-1 6 9 15,4-7-13-15,2 7 10 16,1-14-11-16,-2 5 12 16,4-12-13-16,-2 1 11 15,-1-11-10-15,-6 3 10 16,3-9-12-16,-4-2 12 16,4-4-10-16,-5-2 11 15,2-3-11-15,0 2 11 0,-1-6-10 16,-2 2 10-16,-2-1-11 15,5-2 12-15,-2-2-11 16,4 1 10-16,-4-4-11 16,7-3 11-16,-2 0-14 15,-3-5 13-15,0 0-9 16,-5-7 12-16,-6 1-11 0,-17-9 13 16,4 2-13-16,-13-2 9 15,0 6-11-15,-12 5 14 16,8 11-8-16,-12 9 14 15,3 5-12-15,-11 10 12 16,8-3-15-16,-7 2 0 16,11-5-17-16,-16 2 1 15,5-7-13-15,-17 2 8 16,0-2-4-16,-23 1 15 16,9 0-2-16,-18-1 15 15,4-6-8-15,-23 1 12 16,6-4-12-16,-22-3 14 15,17 0-11-15,-20 0 12 16,14-4-10-16,-12-6 13 16,22-1-13-16,-18 3 11 15,26-2-12-15,-17 2 9 16,19 7-14-16,-19 2 11 0,16 3-13 16,-13-1 12-16,18 4-13 15,-19-2 13-15,18 5-11 16,-13 1 12-16,18 2-11 15,0 0 14-15,19-1-12 16,-11-3 12-16,20-2-13 16,-9-2 13-16,10 2-11 15,2-4 15-15,18-3-10 16,1-3 17-16,13-5-11 0,5 0 13 16,9 0-16-16,5 0 9 15,7 2-16-15,1-1 9 16,2 2-14-16,12 1-10 15,-1-6-28-15,22-8-327 16,16-4 82-16</inkml:trace>
  </inkml:traceGroup>
</inkml:ink>
</file>

<file path=ppt/ink/ink6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2:52.34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039BC9E-83E9-4E1B-9BAB-B9A3BC3BAAC3}" emma:medium="tactile" emma:mode="ink">
          <msink:context xmlns:msink="http://schemas.microsoft.com/ink/2010/main" type="inkDrawing"/>
        </emma:interpretation>
      </emma:emma>
    </inkml:annotationXML>
    <inkml:trace contextRef="#ctx0" brushRef="#br0">21 1194 268 0,'-8'18'125'15,"3"2"20"-15,0 12-12 16,2 4-29-16,1 25 22 16,4 3-27-16,3 17-2 15,0-5-54-15,6 11-2 16,2-12-30-16,3 1 9 16,0-17-18-16,4 2 15 15,-7-14-13-15,-2-3 11 0,-4-10-14 16,-1-6 5-1,-1-12-11-15,3-11 12 0,0-7-11 16,7-3 12-16,-4-3-4 16,5-5 9-16,2 7-11 15,10 1 11-15,-1 0-12 16,7 2 12-16,0 3-14 16,10 6 11-16,-2-6-12 0,4 0 10 15,-1-1-12-15,12-3 13 16,-7-5-14-16,12 1 12 15,-7-2-12-15,10-6 12 16,-5-4-12-16,13-11 11 16,-7-3-11-16,16-5 12 15,-6 4-12-15,13-1 10 16,-8 17-10-16,12 7 10 16,-11 14-11-16,9 9 9 15,-10 4-9-15,8-2 12 16,-6 0-12-16,11-7 12 15,0-7-9-15,12-9 10 16,-7-3-12-16,11-10 11 16,-11-1-12-16,10 3 12 15,-10-2-11-15,12-1 11 0,-16-1-11 16,12 8 11-16,-18-5-12 16,11 5 12-16,-15 7-12 15,17 3 11-15,-13-2-10 16,12 4 11-16,-17-2-11 15,12 4 12-15,-17 0-12 16,9 8 11-16,-14-5-11 16,16 0 11-16,-14-7-11 15,2-1 11-15,-12-3-10 16,4-2 11-16,-17-3-11 0,1 3 11 16,-7 4-13-16,-5 0 12 15,-9 5-12-15,-4 4 11 16,-7 2-10-16,0 1 11 15,-5-1-11-15,0-4 12 16,-4 1-12-16,-4-6 13 16,-1 1-10-16,-3-9 13 15,-3-3-12-15,0-8 14 16,-2-6-14-16,-2-12 11 16,-1-3-14-16,-2-10 12 15,-3 1-13-15,-7-6 12 16,2 5-12-16,-1-16 11 15,-3 7-12-15,3-14 12 16,4 9-12-16,-1-9 32 0,1 17-8 16,-3-5 14-1,2 16-11-15,-6 0 14 0,1 12-30 16,-5 1 11-16,2 8-15 16,1-5 11-16,3 5-13 15,1-8 10-15,7 1-13 16,-1-8 10-16,1 4-11 15,3-7 10-15,0 10-10 16,-1 5 10-16,-4 15-9 0,-4 9 18 16,-3 12-6-1,-4 14 12-15,-4 8-10 0,3 7 12 16,-4 3-19-16,1 3 7 16,3-6-12-16,0-3 10 15,-5-9-12-15,-3 2 11 16,1-13-10-16,-14 1 9 15,-3-5-12-15,-15-5 3 16,-4-6-17-16,-20-1 5 16,-2-3-12-16,-31-7 11 15,-3 3-5-15,-27 12 14 16,5 10-6-16,-36 20 13 16,17 17-10-16,-17 11 12 15,26-5-6-15,-17-7 20 16,39-19-323-16,-1-34 113 15</inkml:trace>
  </inkml:traceGroup>
</inkml:ink>
</file>

<file path=ppt/ink/ink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3:49.33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81C7597-613C-4265-9684-4E465ACB794A}" emma:medium="tactile" emma:mode="ink">
          <msink:context xmlns:msink="http://schemas.microsoft.com/ink/2010/main" type="writingRegion" rotatedBoundingBox="23414,3530 23572,3530 23572,4061 23414,4061">
            <msink:destinationLink direction="with" ref="{CDD0CFD9-AC47-48CE-8FDC-C178AEABCBF0}"/>
          </msink:context>
        </emma:interpretation>
      </emma:emma>
    </inkml:annotationXML>
    <inkml:traceGroup>
      <inkml:annotationXML>
        <emma:emma xmlns:emma="http://www.w3.org/2003/04/emma" version="1.0">
          <emma:interpretation id="{DFB83893-369C-4C14-A1C4-B278CF96DBF6}" emma:medium="tactile" emma:mode="ink">
            <msink:context xmlns:msink="http://schemas.microsoft.com/ink/2010/main" type="paragraph" rotatedBoundingBox="23414,3530 23572,3530 23572,4061 23414,4061" alignmentLevel="1"/>
          </emma:interpretation>
        </emma:emma>
      </inkml:annotationXML>
      <inkml:traceGroup>
        <inkml:annotationXML>
          <emma:emma xmlns:emma="http://www.w3.org/2003/04/emma" version="1.0">
            <emma:interpretation id="{B4CEBB48-78D9-477D-8D11-5BE61878526D}" emma:medium="tactile" emma:mode="ink">
              <msink:context xmlns:msink="http://schemas.microsoft.com/ink/2010/main" type="line" rotatedBoundingBox="23414,3530 23572,3530 23572,4061 23414,4061"/>
            </emma:interpretation>
          </emma:emma>
        </inkml:annotationXML>
        <inkml:traceGroup>
          <inkml:annotationXML>
            <emma:emma xmlns:emma="http://www.w3.org/2003/04/emma" version="1.0">
              <emma:interpretation id="{337DADAF-A2FB-4084-B409-52E002D0B36B}" emma:medium="tactile" emma:mode="ink">
                <msink:context xmlns:msink="http://schemas.microsoft.com/ink/2010/main" type="inkWord" rotatedBoundingBox="23414,3530 23572,3530 23572,4061 23414,4061"/>
              </emma:interpretation>
              <emma:one-of disjunction-type="recognition" id="oneOf0">
                <emma:interpretation id="interp0" emma:lang="" emma:confidence="1">
                  <emma:literal/>
                </emma:interpretation>
              </emma:one-of>
            </emma:emma>
          </inkml:annotationXML>
          <inkml:trace contextRef="#ctx0" brushRef="#br0">-5935-1322 712 0,'-4'-16'357'0,"3"-3"-2"16,-4 16-148-16,2 6-121 15,-4 15-38-15,-1 6-15 16,-2 7-24-16,-1 9 0 15,0 3-4-15,2-5 2 16,1-5 0-16,5-2-2 16,1-10-1-16,6-5-1 15,1-5-1-15,3-4-1 16,-2-7 0-16,9 0-1 16,4-7 2-16,7-4 3 15,0 6-13-15,3-11-362 0,-9-7 119 16</inkml:trace>
          <inkml:trace contextRef="#ctx0" brushRef="#br0" timeOffset="199.6014">-5922-1532 1032 0,'-10'-15'274'0,"-3"2"86"15,8 7-297-15,5-1-25 16,6 5-14-16,6 6-12 15,4 4-24-15,0 8-349 16,-4 8 113-16</inkml:trace>
        </inkml:traceGroup>
      </inkml:traceGroup>
    </inkml:traceGroup>
  </inkml:traceGroup>
</inkml:ink>
</file>

<file path=ppt/ink/ink70.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7:40:10.31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2BAE93B-B67A-42D9-98E0-41D787A2F21D}" emma:medium="tactile" emma:mode="ink">
          <msink:context xmlns:msink="http://schemas.microsoft.com/ink/2010/main" type="inkDrawing" rotatedBoundingBox="19557,12851 19572,12851 19572,12866 19557,12866" shapeName="Other"/>
        </emma:interpretation>
      </emma:emma>
    </inkml:annotationXML>
    <inkml:trace contextRef="#ctx0" brushRef="#br0">1755-637 0,'0'0'32</inkml:trace>
  </inkml:traceGroup>
</inkml:ink>
</file>

<file path=ppt/ink/ink71.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7:40:32.05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DC51676-5387-4900-9EA8-FAF3797DE4C1}" emma:medium="tactile" emma:mode="ink">
          <msink:context xmlns:msink="http://schemas.microsoft.com/ink/2010/main" type="inkDrawing" rotatedBoundingBox="21986,13589 22001,13589 22001,13604 21986,13604" shapeName="Other"/>
        </emma:interpretation>
      </emma:emma>
    </inkml:annotationXML>
    <inkml:trace contextRef="#ctx0" brushRef="#br0">4184 101 0</inkml:trace>
  </inkml:traceGroup>
</inkml:ink>
</file>

<file path=ppt/ink/ink72.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7:38:53.49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49810C7B-3E54-4448-8997-5359731630F3}" emma:medium="tactile" emma:mode="ink">
          <msink:context xmlns:msink="http://schemas.microsoft.com/ink/2010/main" type="inkDrawing" rotatedBoundingBox="32570,14299 32585,14299 32585,14314 32570,14314" shapeName="Other"/>
        </emma:interpretation>
      </emma:emma>
    </inkml:annotationXML>
    <inkml:trace contextRef="#ctx0" brushRef="#br0">0 0 0</inkml:trace>
  </inkml:traceGroup>
</inkml:ink>
</file>

<file path=ppt/ink/ink73.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7:40:34.14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0A59DD7-7B20-4EC0-BBAE-3F64704B0683}" emma:medium="tactile" emma:mode="ink">
          <msink:context xmlns:msink="http://schemas.microsoft.com/ink/2010/main" type="inkDrawing" rotatedBoundingBox="23657,14688 23672,14688 23672,14703 23657,14703" shapeName="Other"/>
        </emma:interpretation>
      </emma:emma>
    </inkml:annotationXML>
    <inkml:trace contextRef="#ctx0" brushRef="#br0">5855 1200 0</inkml:trace>
  </inkml:traceGroup>
</inkml:ink>
</file>

<file path=ppt/ink/ink74.xml><?xml version="1.0" encoding="utf-8"?>
<inkml:ink xmlns:inkml="http://www.w3.org/2003/InkML">
  <inkml:definitions>
    <inkml:context xml:id="ctx0">
      <inkml:inkSource xml:id="inkSrc0">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1-23T07:42:51.05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AF98B74-15CB-4E11-8DA1-F4F52A857329}" emma:medium="tactile" emma:mode="ink">
          <msink:context xmlns:msink="http://schemas.microsoft.com/ink/2010/main" type="inkDrawing" rotatedBoundingBox="28170,14769 28185,14769 28185,14784 28170,14784" shapeName="Other"/>
        </emma:interpretation>
      </emma:emma>
    </inkml:annotationXML>
    <inkml:trace contextRef="#ctx0" brushRef="#br0">0 0 0</inkml:trace>
  </inkml:traceGroup>
</inkml:ink>
</file>

<file path=ppt/ink/ink7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3:06.64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26EA5CD-1CB5-45D1-93A1-DD31C840F977}" emma:medium="tactile" emma:mode="ink">
          <msink:context xmlns:msink="http://schemas.microsoft.com/ink/2010/main" type="inkDrawing"/>
        </emma:interpretation>
      </emma:emma>
    </inkml:annotationXML>
    <inkml:trace contextRef="#ctx0" brushRef="#br0">43 2 1206 0,'-10'5'369'16,"-1"-10"93"-16,3 7-313 0,0-1-65 15,5 6-9-15,-1-6-46 16,4 6-11-16,0-4-23 15,5-1-76-15,-3-9-46 16,1 7-349-16,2-14 20 16</inkml:trace>
  </inkml:traceGroup>
</inkml:ink>
</file>

<file path=ppt/ink/ink7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1:37.25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DB9C1DA-A04A-45DE-8F2C-042C22AE7A24}" emma:medium="tactile" emma:mode="ink">
          <msink:context xmlns:msink="http://schemas.microsoft.com/ink/2010/main" type="writingRegion" rotatedBoundingBox="39,7877 4172,6632 4973,9290 839,10535">
            <msink:destinationLink direction="with" ref="{CAB5D8AD-0DDB-4728-882E-80C4D631AF10}"/>
          </msink:context>
        </emma:interpretation>
      </emma:emma>
    </inkml:annotationXML>
    <inkml:traceGroup>
      <inkml:annotationXML>
        <emma:emma xmlns:emma="http://www.w3.org/2003/04/emma" version="1.0">
          <emma:interpretation id="{756FF1CB-4FF3-457D-95D3-0934F6305436}" emma:medium="tactile" emma:mode="ink">
            <msink:context xmlns:msink="http://schemas.microsoft.com/ink/2010/main" type="paragraph" rotatedBoundingBox="39,7877 4172,6632 4973,9290 839,10535" alignmentLevel="1"/>
          </emma:interpretation>
        </emma:emma>
      </inkml:annotationXML>
      <inkml:traceGroup>
        <inkml:annotationXML>
          <emma:emma xmlns:emma="http://www.w3.org/2003/04/emma" version="1.0">
            <emma:interpretation id="{B8919806-236D-4822-9663-AA624353FC4E}" emma:medium="tactile" emma:mode="ink">
              <msink:context xmlns:msink="http://schemas.microsoft.com/ink/2010/main" type="line" rotatedBoundingBox="39,7877 4172,6632 4973,9290 839,10535"/>
            </emma:interpretation>
          </emma:emma>
        </inkml:annotationXML>
        <inkml:traceGroup>
          <inkml:annotationXML>
            <emma:emma xmlns:emma="http://www.w3.org/2003/04/emma" version="1.0">
              <emma:interpretation id="{AEC54F8C-89F5-4BDC-8408-74E2B585719E}" emma:medium="tactile" emma:mode="ink">
                <msink:context xmlns:msink="http://schemas.microsoft.com/ink/2010/main" type="inkWord" rotatedBoundingBox="39,7877 4172,6632 4973,9290 839,10535">
                  <msink:destinationLink direction="with" ref="{37D17F1B-BC51-4C14-B118-738073ED5041}"/>
                </msink:context>
              </emma:interpretation>
              <emma:one-of disjunction-type="recognition" id="oneOf0">
                <emma:interpretation id="interp0" emma:lang="" emma:confidence="1">
                  <emma:literal/>
                </emma:interpretation>
              </emma:one-of>
            </emma:emma>
          </inkml:annotationXML>
          <inkml:trace contextRef="#ctx0" brushRef="#br0">-7636 6115 974 0,'5'7'299'0,"1"4"63"15,1 7-267-15,1 13-32 16,5 9-24-16,-2 7 6 16,4 7-19-16,6 11 3 15,2-5-17-15,1 3 2 16,0-11-14-16,-1-2 7 16,-5-13-8-16,-5-7 7 15,-7-9-6-15,-3-10 38 16,-3-4 5-16,-1-7 34 15,1 1 3-15,0-7 15 16,-2-2-39-16,1-18-5 16,2-5-33-16,1-16-1 15,1-4-38-15,0-5-63 16,1 9-42-16,-1 6-30 16,-3 15-24-16,1 10-97 15,1 11 47-15,0 12 39 0,-1 7 52 16,4 4 93-16,2 0 144 15,1 6 65-15,2-1 6 16,3 1 9-16,-1-1-71 16,5 1-7-16,-3-3-41 15,6 0-3-15,-2-3-31 16,-1 3 1-16,1-4-15 16,-1-3-55-16,-1-4-112 15,-8-12-239-15,-7-11-13 0</inkml:trace>
          <inkml:trace contextRef="#ctx0" brushRef="#br0" timeOffset="512.6603">-7240 5950 962 0,'3'5'352'15,"-3"11"17"-15,2 20-211 16,1 9-138-16,7 18 9 16,4 2-9-16,6 11 17 15,2-8-11-15,11 7 6 0,-1-12-16 16,5 2 1-16,-7-16-13 15,4-5 6-15,-13-17-4 16,-5-11 8-16,-8-9-5 16,-11-9 11-16,-5-7-7 15,-13-11 3-15,-4 1-11 16,-14-11 2-16,1 1-13 16,-18-3 5-16,8 4-9 0,4 2 8 15,10 7 0-15,11 3 36 16,17 7-3-16,9 5 12 15,5 0-7-15,16-1 8 16,7-1-33-16,6-5 3 16,4 1-11-16,6-5 7 15,-6-1-8-15,-1-2-70 16,-1 0-10-16,3 2-390 16,-11 8 53-16</inkml:trace>
          <inkml:trace contextRef="#ctx0" brushRef="#br0" timeOffset="1111.7241">-6648 6127 1290 0,'1'-4'401'16,"1"3"69"-16,8 4-326 15,-1-10-94-15,8-1-9 16,4-5-19-16,13-5 3 16,-2-3-17-16,14-1 10 15,-7-1-52-15,-1-3 288 16,-8 0-748-16,-11-1 301 15</inkml:trace>
          <inkml:trace contextRef="#ctx0" brushRef="#br0" timeOffset="-3535.5564">-6340 7242 1053 0,'-7'-13'311'0,"1"2"92"15,11 3-293-15,-4 5 4 16,11 1-31-16,9 1-2 16,10 1-35-16,12 0-6 15,13-4-29-15,15-2 1 0,-3-9-11 16,12-8 7-16,-16-6-9 16,0-10 9-16,-19-3-8 15,-9 3-53-15,-14 4-58 16,-4 9-343-16,-24 18 33 15</inkml:trace>
          <inkml:trace contextRef="#ctx0" brushRef="#br0" timeOffset="-3057.7626">-5915 6740 1171 0,'14'-17'311'15,"-2"6"80"-15,14 3-313 16,1 1-58-16,9-2 0 16,0 2-9-16,3 1 8 15,-4-2-16-15,7 6 6 16,-4 0-9-16,6 11 2 16,-7 7-7-16,0 11 10 15,-11 3-5-15,-5 17 10 16,-11 6-2-16,-12 18 11 15,-4-1-11-15,-7 15 10 0,-3-11-11 16,-4 9 6-16,1-18-16 16,-6 0 249-16,11-10-673 15,-1-11 299-15</inkml:trace>
          <inkml:trace contextRef="#ctx0" brushRef="#br0" timeOffset="-45456.0308">-4691 6016 976 0,'-6'3'234'0,"-1"7"84"16,3-2-288-16,0 9-4 16,1-1-15-16,1 5 23 15,1-3-6-15,-2 9 22 0,1 7-11 16,-1 10 13-16,-1 3-21 16,-2 12 3-16,3-1-19 15,-2 13 2-15,0-1-14 16,0 13 7-16,0-7-8 15,-3 20 9-15,-2-7-8 16,-1 15 9-16,0-5-9 0,-2 19 6 16,3-19-7-16,-3 6 11 15,0-15-4-15,2 7 12 16,3-22-6-16,3 11 4 16,3-15-9-16,2 5 1 15,0-19-8-15,-3 6 3 16,0-17-6-16,-2-11 11 15,0-9-1-15,2-8 5 16,1-10-6-16,0-3 5 16,4-3-10-16,-2-6-2 15,0 1-16-15,0-15-29 16,-2-8-25-16,1-19 64 16,4-10-420-16,4-15 151 15</inkml:trace>
          <inkml:trace contextRef="#ctx0" brushRef="#br0" timeOffset="2270.0018">-8392 8547 1050 0,'-6'19'268'15,"-3"0"107"-15,8 1-299 0,-4-4 11 16,7-6-22-1,-1-5 6-15,6-5-23 0,-7-8 10 16,5-5-13-16,-5-15 17 16,-4-6-14-16,3-13 0 15,-6-2-24-15,-1-7 0 16,-3 8-17-16,-2 5 7 16,-2 15-6-16,1 9 6 15,4 15-12-15,0 14 6 16,4 10-9-16,6 6 6 15,0 1-5-15,8 6 7 16,1-6-8-16,6 1 5 16,-4-10-7-16,2 1 6 15,-4-8-6-15,2-3 4 16,-3-3-5-16,7-1 5 16,-2-4-6-16,3-4 6 0,2-2-5 15,-1-5 6-15,-2-1 2 16,1-7 0-16,-1 1-6 15,1-5 6-15,2 0-7 16,5-6 2-16,-1 2-2 16,3 4 7-16,1 5-8 15,0 13 6-15,-5 10-8 16,3 10 9-16,-6 4-10 0,-2 9 11 16,-6-1-7-16,0 6 10 15,-6-2-9-15,3 1 11 16,-4-4-9-16,-1-9 20 15,1-6-3-15,-5-3 16 16,2-13-6-16,-3-14 12 16,0-9-21-16,-10-14 6 15,0-6-17-15,-8-9 8 16,1 10-11-16,-2 3 8 16,2 11-10-16,4 8 7 15,6 13-9-15,1 1 4 16,5 7-6-16,3 2 3 15,2 3-6-15,3-4 5 16,5-1-6-16,7-16 2 16,2-6-7-16,12-20 8 15,0-3-6-15,8-15 10 16,-4 14-5-16,1 2 10 16,-5 19-8-16,-6 4 5 0,-11 23-10 15,0 10 7-15,-8 13-7 16,-2 7 8-16,0 14-4 15,0 6 7-15,2-11-4 16,2 3 6-16,1-11-7 0,2-10 5 16,-1-8-7-16,3-8 5 15,-1-13-5-15,0-10 6 16,1-13-5-16,-1-19 7 16,-1 0-4-16,-5-15 4 15,-4 8-3-15,1 12 4 16,-8 17-7-16,2 10 1 15,3 22-6-15,4 14 3 16,2 4-4-16,4 20 5 16,0 5 0-16,5 7 5 15,1-9-3-15,1-2 4 16,5-14-6-16,2-11 4 16,-4-14-6-16,4-2 4 15,-4-10-4-15,1-16 6 16,-6-6-3-16,1-8 6 15,-7-6-4-15,-5-2 7 16,-4 12-6-16,-9 2 6 16,-3 7-8-16,-5 6 9 0,2 8-10 15,-5-1 7-15,2 6-7 16,1 4 4-16,3-1-4 16,2 0 5-16,7 1-5 15,4 0 4-15,2 1-6 16,5-2 3-16,5-4-5 15,7-3 5-15,3-4-5 0,7-4 3 16,1-3-37-16,3-2-110 16,-7-3-42-16,-3 5-334 15,-1 3-11-15</inkml:trace>
          <inkml:trace contextRef="#ctx0" brushRef="#br0" timeOffset="-1353.6138">-8627 6993 602 0,'-13'-33'306'15,"5"2"9"-15,1-9-116 16,6-1-57-16,2-1 6 16,7 8-47-16,-3 0 19 15,2 13-25-15,1 8-1 16,0 15-39-16,0 14-6 15,3 21-34-15,6 25 1 16,-4 14-10-16,3 23 7 16,-3 5-7-16,3 6 6 15,-1-14-9-15,-7-14 6 16,0-26-8-16,0-9 7 16,-8-25-8-16,-2-10 26 15,1-16 2-15,-6-10 11 16,-4-17-6-16,0-31 9 0,-6-9-26 15,-4-25-2-15,0-3-11 16,-2-9 5-16,1 27-10 16,-6 4 9-16,5 24-8 15,2 14 6-15,4 19-10 16,2 6 6-16,13 12-8 16,9 14 4-16,4-3-5 15,10 6 9-15,2 1-5 16,6-3 6-16,-1-6-6 0,4-6 4 15,-1-7-5-15,3-15 8 16,-8-12-6-16,0-19 8 16,-8 0-3-16,-4-8 4 15,-10 15-6-15,2 8 4 16,-3 25-9-16,1 20 2 16,-1 22-4-16,13 26 3 15,-6 6-3-15,11 29 11 16,6-2-4-16,9 7 6 15,-5-17-6-15,10-3 6 16,-12-33-9-16,-2-21-27 16,-9-20-65-16,0-25-405 15,-7-11 82-15</inkml:trace>
          <inkml:trace contextRef="#ctx0" brushRef="#br0" timeOffset="-605.2641">-7964 6751 652 0,'0'-11'290'16,"-3"-4"9"-16,1 2-130 16,1 5-71-16,-4 5 5 15,2-2-30-15,-1 5 27 16,0 0-21-16,-3 1 10 15,-1-1-29-15,-3 9 1 16,-1 2-34-16,-2 17-2 16,-3 2-21-16,4 30 9 0,4 4-9 15,1 13 18-15,6-7-6 16,5 2 12-16,7-25-9 16,-2-12 10-16,5-19-17 15,0-14 17-15,2-13-11 16,1-27 11-16,2-10-12 15,4-25 7-15,1 3-19 16,3-6 6-16,-5 22-11 16,0 14 5-16,-1 27-10 0,4 13 6 15,-5 16-7-15,4 12 5 16,-5 4-3-16,3 12 9 16,-11-4-5-16,1-2 7 15,-6-9-3-15,2-6 3 16,-3-14-5-16,0-10 6 15,-3-7-5-15,4-12 7 16,-6-6-5-16,-1-11 7 16,-5-2-6-16,-4-2 9 15,1 9-2-15,-4 4 10 16,-4 9-4-16,7 4 3 16,2 7-9-16,-2 2 0 15,11 2-12-15,8-2 2 16,8 4-7-16,4-14 5 15,7-7-6-15,3-11 6 16,-3-1-4-16,-4-22-30 0,0 5-58 16,-6-13-73-16,-7 3 224 15,0-1-575-15,-5 13 227 16</inkml:trace>
          <inkml:trace contextRef="#ctx0" brushRef="#br0" timeOffset="3892.3641">-7377 7432 947 0,'0'-1'403'15,"-8"7"18"-15,-1 9-210 16,-1-1-112-16,-3 19-9 16,5 7-46-16,3 14 2 15,5-2-19-15,3 3 1 16,8-13-20-16,4-8 5 16,1-23-13-16,4-7 10 15,2-21-10-15,4-25 14 0,-1-18-11 16,2-9 12-16,1 2-10 15,-5 7 8-15,-10 23-13 16,-4 20 2-16,-4 19-8 16,-5 13 6-16,-3 6-6 15,5 14 7-15,-1 0 1 16,1 5 5-16,3-12-6 16,3-2 5-16,3-13-7 15,0-20 9-15,2-16-7 16,5-14 8-16,0-13-5 0,-3-23 8 15,-1 0-18-15,1-10-46 16,-7 5-31-16,-8-1-15 16,-6 17-10-16,-4 9 16 15,-6 19 44-15,6 9 32 16,0 17 18-16,7 13 14 16,0 8-6-16,1 10 14 15,-6 7-2-15,11 8 19 16,-3-4-10-16,5 8 7 15,6-6-14-15,10 4 1 16,-4-6-23-16,5 7 4 16,4-10-8-16,-1-1 8 15,-4-8-5-15,0-5 12 16,-7-5 3-16,-5-4 23 16,-6-10 6-16,-8-7 16 15,2-13-12-15,-5-16-3 0,-2-11-19 16,-3-6-5-16,2 3-18 15,-2 6 8-15,-2 19-7 16,5 7-1-16,7 17-9 16,6 16 4-16,5 5-7 15,9 10 6-15,5-1-1 16,6-1 5-16,1-8-4 0,5-7 5 16,-3-9-7-1,1-12 7-15,-6-8-9 0,-3-11 11 16,-5-3-7-16,-4-9 11 15,-7 4-9-15,-2 1 11 16,-4 12-11-16,-2 6 7 16,-2 11-12-16,4 9 8 15,-2 9-11-15,9 7 10 16,0 3-9-16,3 0 13 16,2-3-8-16,5-6 9 15,-3-11-13-15,1-12 10 16,-2-9-10-16,1-9 10 15,-2-3-8-15,0-1 11 16,-3 4-8-16,-2 13 4 16,-3 8-11-16,1 11 5 15,-3 12-10-15,7 15 10 16,0 0-5-16,4 7 11 31,3-1-5-31,5-7 7 0,-1-6-8 0,-3-1 8 0,0-5-7 16,-2-1 7-16,-9 2-6 15,1-1 4-15,0 0-4 16,-6 7 1-16,-6 2-5 16,4 8 6-16,-6-3-4 0,-4 3 5 15,4-15-1-15,-6-7 3 16,-1-12-16-16,2-13-12 16,3-15-10-16,5-9 5 15,8-10-5-15,8-12 18 16,1-2 8-16,7-9 13 15,-8 7-6-15,8-5 8 16,-6 12-9-16,-4-2 8 16,-3 13-9-16,0 3 8 15,-12 11-7-15,-5 8 1 16,3 13-10-16,-5 10 6 16,1 16-7-16,5 9 6 15,2-2 1-15,0 4 9 16,6 4-6-16,-3-8 7 15,6 3-6-15,2-2 6 16,2-5-5-16,3-11 5 0,5-6-6 16,3-23 8-16,7-2-6 15,-1-11 9-15,-1-3-8 16,-3-7 10-16,-10 7-10 16,-5 3 8-16,-2 11-10 15,-2 10 4-15,0 13-9 16,0 18 9-16,2 6-9 15,-1 4 9-15,2-2-3 0,-1-2 9 16,2-9-9-16,0-6 8 16,-1-2-6-16,4-1 6 15,0-4-7-15,6-7 6 16,2-3-10-16,9-3 9 16,-4-10-13-16,4-5-107 15,-7 0-375-15,-16-7 84 16</inkml:trace>
        </inkml:traceGroup>
      </inkml:traceGroup>
    </inkml:traceGroup>
  </inkml:traceGroup>
</inkml:ink>
</file>

<file path=ppt/ink/ink7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2:54.226"/>
    </inkml:context>
    <inkml:brush xml:id="br0">
      <inkml:brushProperty name="width" value="0.09333" units="cm"/>
      <inkml:brushProperty name="height" value="0.09333" units="cm"/>
      <inkml:brushProperty name="fitToCurve" value="1"/>
    </inkml:brush>
    <inkml:context xml:id="ctx1">
      <inkml:inkSource xml:id="inkSrc4">
        <inkml:traceFormat>
          <inkml:channel name="X" type="integer" max="10368" units="cm"/>
          <inkml:channel name="Y" type="integer" max="6912"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11-23T07:41:35.225"/>
    </inkml:context>
  </inkml:definitions>
  <inkml:traceGroup>
    <inkml:annotationXML>
      <emma:emma xmlns:emma="http://www.w3.org/2003/04/emma" version="1.0">
        <emma:interpretation id="{6A5BA884-1E43-4A25-B57A-1010505FDB80}" emma:medium="tactile" emma:mode="ink">
          <msink:context xmlns:msink="http://schemas.microsoft.com/ink/2010/main" type="writingRegion" rotatedBoundingBox="1867,11106 11506,10081 12197,16575 2557,17601"/>
        </emma:interpretation>
      </emma:emma>
    </inkml:annotationXML>
    <inkml:traceGroup>
      <inkml:annotationXML>
        <emma:emma xmlns:emma="http://www.w3.org/2003/04/emma" version="1.0">
          <emma:interpretation id="{F3A10588-D210-4256-904A-3ACA1D8E7416}" emma:medium="tactile" emma:mode="ink">
            <msink:context xmlns:msink="http://schemas.microsoft.com/ink/2010/main" type="paragraph" rotatedBoundingBox="1892,11058 11129,10139 11279,11641 2041,12561" alignmentLevel="1"/>
          </emma:interpretation>
        </emma:emma>
      </inkml:annotationXML>
      <inkml:traceGroup>
        <inkml:annotationXML>
          <emma:emma xmlns:emma="http://www.w3.org/2003/04/emma" version="1.0">
            <emma:interpretation id="{8768BA84-E7FC-4EE4-A6B8-DFAFF40098C3}" emma:medium="tactile" emma:mode="ink">
              <msink:context xmlns:msink="http://schemas.microsoft.com/ink/2010/main" type="line" rotatedBoundingBox="1892,11058 11129,10139 11279,11641 2041,12561"/>
            </emma:interpretation>
          </emma:emma>
        </inkml:annotationXML>
        <inkml:traceGroup>
          <inkml:annotationXML>
            <emma:emma xmlns:emma="http://www.w3.org/2003/04/emma" version="1.0">
              <emma:interpretation id="{EE349832-1CE6-4D22-9AB2-EA0447DBE6A5}" emma:medium="tactile" emma:mode="ink">
                <msink:context xmlns:msink="http://schemas.microsoft.com/ink/2010/main" type="inkWord" rotatedBoundingBox="1926,11400 4803,11113 4889,11976 2011,12263"/>
              </emma:interpretation>
              <emma:one-of disjunction-type="recognition" id="oneOf0">
                <emma:interpretation id="interp0" emma:lang="" emma:confidence="1">
                  <emma:literal/>
                </emma:interpretation>
              </emma:one-of>
            </emma:emma>
          </inkml:annotationXML>
          <inkml:trace contextRef="#ctx0" brushRef="#br0">441 55 872 0,'10'-20'319'0,"-4"-1"52"16,-4 11-232-16,-7 6-11 15,-3 5-47-15,-10 11-2 16,-8 15-34-16,-11 22 1 16,-7 12-29-16,-11 24 6 15,3 2-13-15,-5 6 8 16,10-15-12-16,10-2 4 16,9-26-9-16,7-1 7 15,7-22-7-15,5-4 4 16,8-13-12-16,6-13-21 0,3-15-29 15,10-23-13-15,11-16-368 16,13-20 98-16</inkml:trace>
          <inkml:trace contextRef="#ctx0" brushRef="#br0" timeOffset="15.9582">121 691 1030 0,'-21'19'266'0,"3"-4"85"0,15 1-306 15,6-2-2-15,14-2-27 16,10-4 5-16,9-2-13 15,19-6 5-15,4 8-8 16,17-4 6-16,-5 5-11 16,4 1-7-16,-17 0-31 15,-8-15-323-15,-19-10 86 16</inkml:trace>
          <inkml:trace contextRef="#ctx0" brushRef="#br0" timeOffset="5.984">404-12 909 0,'0'7'267'16,"-5"11"69"-16,0-4-253 15,5 12-17-15,2 0-24 16,6 19 4-16,6 1-24 0,9 20 4 16,3-1-22-1,3 11 5-15,-1-17-10 0,-2 3-2 16,-7-19 1-16,-1 1 9 16,-8-13-8-16,-5-2 10 15,-5-6-17-15,-12-5 5 16,-7-10-364-16,-17-11 106 15</inkml:trace>
          <inkml:trace contextRef="#ctx0" brushRef="#br0" timeOffset="700.6426">851-23 1094 0,'-18'0'325'0,"2"0"82"0,8 0-322 16,2 1-8-16,6 4-44 16,-4-1-6-16,6-1-48 15,9 0-386-15,-1 0 121 0</inkml:trace>
          <inkml:trace contextRef="#ctx0" brushRef="#br0" timeOffset="138.63">975 207 1017 0,'-7'25'274'0,"-3"15"86"16,1 7-292-16,1 18-21 16,4-2-25-16,6 9 5 15,3-9-23-15,0-8 6 16,1-18-12-16,2-7 12 15,-1-16-22-15,-6-22 2 16,1-11-359-16,1-16 107 16</inkml:trace>
          <inkml:trace contextRef="#ctx0" brushRef="#br0" timeOffset="1443.9661">1382 207 668 0,'-4'-3'325'0,"1"5"13"16,2-6-162-16,1-2-24 15,1 1-48-15,2 8-18 0,1-1-24 16,4-7-17-16,-2 2-16 16,9-4-15-16,3-4-6 15,17-7-7-15,8 8 4 16,13-4-7-16,0 4 5 16,13 7-6-16,-10 6 6 0,-1-1-7 15,-16 14 6-15,-6 5-4 16,-15-5 6-1,-8 2-8-15,-11 11 8 0,-12-1-7 16,-5 3 9-16,-9 11-6 16,-2-3 9-16,-6 3-8 15,6-6 10-15,-7 1-4 16,7-5 10-16,-8 7-3 16,2-3 10-16,-7 4-4 15,3-7 5-15,-6-1 1 16,6-12 4-16,9-4-3 15,7-6 1-15,2 1-7 16,13-8-8-16,2 1-10 16,2-1-2-16,5-2-5 15,8-1-23-15,4-1-80 16,12-7-349-16,4-25 65 16</inkml:trace>
          <inkml:trace contextRef="#ctx0" brushRef="#br0" timeOffset="2428.5746">2720 16 1095 0,'-13'6'298'0,"-18"1"85"16,2 4-309-16,-13 7-24 16,4 1-19-16,-7 4-12 0,12 3-4 15,3 8-11-15,10 2 5 16,10 19-8-16,15 7 6 16,10 11-9-16,8-5 6 15,12 1-8-15,6-17 9 16,4-19-7-16,2-25 10 0,5-26-2 15,-8-19 7 1,-3-30-1-16,-7-2 8 0,-7-11 2 16,-14 12 10-16,-10-2 8 15,-11 18 9-15,-11 10 2 16,-4 15-4-16,-9 2-13 16,-1 15-10-16,-4 10-14 15,5 5-6-15,-1 8-7 16,12 7 4-16,6 1-40 15,14-3-49-15,2-4-385 16,1-6 74-16</inkml:trace>
        </inkml:traceGroup>
        <inkml:traceGroup>
          <inkml:annotationXML>
            <emma:emma xmlns:emma="http://www.w3.org/2003/04/emma" version="1.0">
              <emma:interpretation id="{C2DDBEE0-AABB-4991-AE99-D5ABC6F218F1}" emma:medium="tactile" emma:mode="ink">
                <msink:context xmlns:msink="http://schemas.microsoft.com/ink/2010/main" type="inkWord" rotatedBoundingBox="5652,11185 6668,11084 6754,11949 5738,12050"/>
              </emma:interpretation>
              <emma:one-of disjunction-type="recognition" id="oneOf1">
                <emma:interpretation id="interp1" emma:lang="" emma:confidence="1">
                  <emma:literal/>
                </emma:interpretation>
              </emma:one-of>
            </emma:emma>
          </inkml:annotationXML>
          <inkml:trace contextRef="#ctx0" brushRef="#br0" timeOffset="3778.5477">3691 102 899 0,'-3'-5'354'16,"0"7"25"-16,5-7-197 0,2 5-109 15,11 3-3-15,8-5-31 16,16 1 0-16,11-3-21 15,16-7 4-15,4-2-16 16,3 2 4-16,-10 3-10 16,1-4-13-16,-19 7-35 0,-13 4 353 15,-9 7-726-15,-16 10 331 16</inkml:trace>
          <inkml:trace contextRef="#ctx0" brushRef="#br0" timeOffset="3785.5281">3867 277 1151 0,'-7'5'284'0,"4"5"93"15,9-1-343-15,12 4-11 16,6-3-25-16,19 6 11 16,0-6-10-16,16 0 9 15,-1-5-6-15,9-14-25 16,-14-15-19-16,7-18-334 15,-14-12 76-15</inkml:trace>
          <inkml:trace contextRef="#ctx0" brushRef="#br0" timeOffset="4372.9457">4306-242 986 0,'-2'-2'286'15,"14"7"61"-15,6 5-282 0,12 1-25 16,6 4-33-16,14 6 10 31,-4-2-12-31,6 6 7 0,-8-1-12 0,-1 4 12 16,-13-4-6-16,-8 0 17 16,-9 2-2-16,-11 2 25 15,-13 1-8-15,-11 16 10 16,-10 12-15-16,-12 19 3 15,-1 4-26-15,-4 11 5 16,9-13-14-16,9-7 1 16,15-24-58-16,12-21-353 15,12-23 96-15</inkml:trace>
        </inkml:traceGroup>
        <inkml:traceGroup>
          <inkml:annotationXML>
            <emma:emma xmlns:emma="http://www.w3.org/2003/04/emma" version="1.0">
              <emma:interpretation id="{9F017319-D9C8-40D3-8ACA-0252B73593FA}" emma:medium="tactile" emma:mode="ink">
                <msink:context xmlns:msink="http://schemas.microsoft.com/ink/2010/main" type="inkWord" rotatedBoundingBox="7538,10496 9872,10264 10021,11766 7687,11999"/>
              </emma:interpretation>
              <emma:one-of disjunction-type="recognition" id="oneOf2">
                <emma:interpretation id="interp2" emma:lang="" emma:confidence="1">
                  <emma:literal/>
                </emma:interpretation>
              </emma:one-of>
            </emma:emma>
          </inkml:annotationXML>
          <inkml:trace contextRef="#ctx0" brushRef="#br0" timeOffset="4983.1437">5806-399 997 0,'7'-28'336'0,"-7"25"42"16,-7 8-256-16,-7 22-72 16,-6 9-21-16,-10 21-14 15,0 4 1-15,-4 20-11 16,8-11 7-16,10 3-10 15,14-11 6-15,11-10-9 16,7-22 6-16,13-12-5 16,0-14 9-16,9-22-5 0,-3-13 9 15,4-19-22-15,-11-9-23 16,-9-15-370-16,-14 2 97 16</inkml:trace>
          <inkml:trace contextRef="#ctx0" brushRef="#br0" timeOffset="5124.8493">5657-627 1247 0,'-6'23'293'0,"2"-10"105"15,9 3-358-15,3-1-26 16,5-2-4-16,5-3-5 16,2-9-13-16,2-1-254 15,0-9-139-15,-6-22-54 16</inkml:trace>
          <inkml:trace contextRef="#ctx0" brushRef="#br0" timeOffset="5861.0048">6079 462 1266 0,'-7'27'312'15,"4"-7"105"-15,8-12-362 16,5-21-19-16,9-19-7 16,4-41-8-16,6-12 0 15,5-25-9-15,5 3-3 16,-2 1-9-16,-6 38 5 0,-8 13-11 15,-5 36 3-15,-13 28-9 16,-10 27 9-16,-3 27-6 16,-2 12 11-1,-5 30-2-15,6-2 9 0,5 7-7 16,1-21 5-16,3-6-6 16,7-43 4-16,-4-28-48 15,3-37-30-15,15-36-364 16,-1-24 68-16</inkml:trace>
          <inkml:trace contextRef="#ctx0" brushRef="#br0" timeOffset="5978.3142">6415-625 720 0,'-4'8'375'0,"4"0"-22"16,5 2-114-16,7 0-165 15,1-9-12-15,1-5-2 16,11-8 4-16,-3-9 0 0,6-16 0 15,-2-4-2-15,3-7-10 16,-10-8-11-16,-2 0-18 16,-11 12-6-16,-9 8-1 15,-10 15 5-15,-15 13-10 16,-7 13 9-16,-12 21-10 16,0 10-3-16,0 22-8 15,9 7 6-15,7 16-8 16,18-2 6-16,9 7-7 15,8-11 7-15,11-4-8 16,9-16 6-16,12-17-5 16,8-20 8-16,16-27-40 15,0-16-35-15,6-26-400 16,-15-7 85-16</inkml:trace>
          <inkml:trace contextRef="#ctx1" brushRef="#br0">6902 59 0</inkml:trace>
          <inkml:trace contextRef="#ctx1" brushRef="#br0" timeOffset="-232588.2504">6934-558 0,'0'0'0,"0"0"16,0 0-16,0 0 16,0 0-1,0 0-15,0 0 16,0 0 0,0 0-16,0 0 15,0 0 1,0 0-16,0 0 15</inkml:trace>
          <inkml:trace contextRef="#ctx0" brushRef="#br0" timeOffset="10000.676">7342-511 752 0,'-9'-2'328'0,"4"-3"27"0,3 7-156 16,1-5-61-16,-3-2-10 15,4 6-24-15,-1 4-17 16,2-5-25-16,3 2-20 16,-1-2-18-16,5 3-14 15,5-3-2-15,6 2-5 16,1-12 3-16,9 12-5 15,2-4 5-15,1-6-5 16,2 3 3-16,9 10-4 16,-8-12 4-16,7 2-6 15,-1 5 5-15,1 0-4 16,-9 2 4-16,2 1-6 16,-7 2 6-16,-4-2-6 15,-4 7 5-15,-1 2-7 16,-6 0 9-16,0 0-7 0,0 4 7 15,-3-5-5-15,-1-1 7 16,-2-3-6-16,-4 1 4 16,-3-10-4-16,-3 10 9 15,-8 0-2-15,-7 7 10 16,-11 6 2-16,-4 5 9 16,-9 5-5-16,0-4 7 0,-9 9-6 15,9-10-3-15,-3 8-9 16,3 2-2-16,3 4-8 15,8-7 1-15,7 2-5 16,1-12 6-16,8-3-5 16,7-9 4-16,3-5-5 15,5-2 6-15,4-1-3 16,-1-5 5-16,2-3-5 16,0 4 5-16,-1-2-4 15,0 3 5-15,-1-2-57 16,0 5-45-16,4 0 408 15,-1-3-813-15,9-9 356 16</inkml:trace>
          <inkml:trace contextRef="#ctx0" brushRef="#br0" timeOffset="9204.2361">7364-401 498 0,'3'-2'211'0,"-2"-3"-71"16,-1 1-263-16,2 2-22 16</inkml:trace>
        </inkml:traceGroup>
        <inkml:traceGroup>
          <inkml:annotationXML>
            <emma:emma xmlns:emma="http://www.w3.org/2003/04/emma" version="1.0">
              <emma:interpretation id="{D9CF5B9B-2D73-4952-AFB5-7A4D031E11B2}" emma:medium="tactile" emma:mode="ink">
                <msink:context xmlns:msink="http://schemas.microsoft.com/ink/2010/main" type="inkWord" rotatedBoundingBox="10417,10637 10642,10614 10700,11192 10475,11214"/>
              </emma:interpretation>
              <emma:one-of disjunction-type="recognition" id="oneOf3">
                <emma:interpretation id="interp3" emma:lang="" emma:confidence="0">
                  <emma:literal>l</emma:literal>
                </emma:interpretation>
                <emma:interpretation id="interp4" emma:lang="" emma:confidence="0">
                  <emma:literal>L</emma:literal>
                </emma:interpretation>
                <emma:interpretation id="interp5" emma:lang="" emma:confidence="0">
                  <emma:literal>I</emma:literal>
                </emma:interpretation>
                <emma:interpretation id="interp6" emma:lang="" emma:confidence="0">
                  <emma:literal>1</emma:literal>
                </emma:interpretation>
                <emma:interpretation id="interp7" emma:lang="" emma:confidence="0">
                  <emma:literal>(</emma:literal>
                </emma:interpretation>
              </emma:one-of>
            </emma:emma>
          </inkml:annotationXML>
          <inkml:trace contextRef="#ctx0" brushRef="#br0" timeOffset="11803.7744">8611-735 759 0,'3'-7'360'0,"-3"4"-2"15,0 1-132-15,-2 7-136 16,-2 7 11-16,-3 2-28 16,-4 12 5-16,-2-1-28 15,-5 17 0-15,3 0-31 0,-3 13 3 16,2 0-18-16,0 15 9 16,5-15-7-16,1 2 11 15,8-13-7-15,7-7 9 16,3-13-10-16,5-6 8 15,-1-7-12-15,7-11 9 16,2-3-11-16,7-10 11 16,1-3-10-16,3-15-27 15,-6 5-59-15,-5-21-380 16,-16 10 74-16</inkml:trace>
        </inkml:traceGroup>
        <inkml:traceGroup>
          <inkml:annotationXML>
            <emma:emma xmlns:emma="http://www.w3.org/2003/04/emma" version="1.0">
              <emma:interpretation id="{C5CE9B7D-5AF9-44A8-B97F-5B57719C7E58}" emma:medium="tactile" emma:mode="ink">
                <msink:context xmlns:msink="http://schemas.microsoft.com/ink/2010/main" type="inkWord" rotatedBoundingBox="10620,11460 10634,11458 10636,11474 10621,11475"/>
              </emma:interpretation>
              <emma:one-of disjunction-type="recognition" id="oneOf4">
                <emma:interpretation id="interp8" emma:lang="" emma:confidence="1">
                  <emma:literal/>
                </emma:interpretation>
              </emma:one-of>
            </emma:emma>
          </inkml:annotationXML>
          <inkml:trace contextRef="#ctx1" brushRef="#br0" timeOffset="-1954.4507">8625 95 0,'0'0'0</inkml:trace>
        </inkml:traceGroup>
        <inkml:traceGroup>
          <inkml:annotationXML>
            <emma:emma xmlns:emma="http://www.w3.org/2003/04/emma" version="1.0">
              <emma:interpretation id="{F798A22C-7B37-4848-8789-EA51935232B8}" emma:medium="tactile" emma:mode="ink">
                <msink:context xmlns:msink="http://schemas.microsoft.com/ink/2010/main" type="inkWord" rotatedBoundingBox="10856,11014 11213,10978 11257,11421 10900,11456"/>
              </emma:interpretation>
              <emma:one-of disjunction-type="recognition" id="oneOf5">
                <emma:interpretation id="interp9" emma:lang="" emma:confidence="0">
                  <emma:literal>1</emma:literal>
                </emma:interpretation>
                <emma:interpretation id="interp10" emma:lang="" emma:confidence="0">
                  <emma:literal>^</emma:literal>
                </emma:interpretation>
                <emma:interpretation id="interp11" emma:lang="" emma:confidence="0">
                  <emma:literal>0</emma:literal>
                </emma:interpretation>
                <emma:interpretation id="interp12" emma:lang="" emma:confidence="0">
                  <emma:literal>M</emma:literal>
                </emma:interpretation>
                <emma:interpretation id="interp13" emma:lang="" emma:confidence="0">
                  <emma:literal>a</emma:literal>
                </emma:interpretation>
              </emma:one-of>
            </emma:emma>
          </inkml:annotationXML>
          <inkml:trace contextRef="#ctx0" brushRef="#br0" timeOffset="15142.8748">8914 21 640 0,'-8'8'338'0,"6"1"-13"16,-1 1-139-16,6-3-66 15,1 1-50-15,-3 0 7 16,2-2-19-16,-1-4 6 16,0 1-17-16,3-11 13 15,11-5-16-15,5-19 3 16,6-9-18-16,11-22 1 0,4 0-25 15,0-10 6-15,-8 11-12 16,-1 12 8-16,-12 16-10 16,-7 9 8-16,-7 21-10 15,-4 10 9-15,-6 9-6 16,-4 19 11-16,1 5-7 16,-2 14 12-16,1 1-10 15,2 7 7-15,5-14-11 0,5 2 9 16,0-17-11-16,6-2-2 15,-4-16-54-15,8-2-381 16,-7-16 101-16</inkml:trace>
        </inkml:traceGroup>
      </inkml:traceGroup>
    </inkml:traceGroup>
    <inkml:traceGroup>
      <inkml:annotationXML>
        <emma:emma xmlns:emma="http://www.w3.org/2003/04/emma" version="1.0">
          <emma:interpretation id="{F187AF2A-B60E-4524-8764-D7FD60600BAB}" emma:medium="tactile" emma:mode="ink">
            <msink:context xmlns:msink="http://schemas.microsoft.com/ink/2010/main" type="paragraph" rotatedBoundingBox="2042,12757 11421,11759 11592,13364 2213,14361" alignmentLevel="1"/>
          </emma:interpretation>
        </emma:emma>
      </inkml:annotationXML>
      <inkml:traceGroup>
        <inkml:annotationXML>
          <emma:emma xmlns:emma="http://www.w3.org/2003/04/emma" version="1.0">
            <emma:interpretation id="{99AE2A22-FD4C-4964-8EF0-3143F9A843B4}" emma:medium="tactile" emma:mode="ink">
              <msink:context xmlns:msink="http://schemas.microsoft.com/ink/2010/main" type="line" rotatedBoundingBox="2042,12757 11421,11759 11592,13364 2213,14361"/>
            </emma:interpretation>
          </emma:emma>
        </inkml:annotationXML>
        <inkml:traceGroup>
          <inkml:annotationXML>
            <emma:emma xmlns:emma="http://www.w3.org/2003/04/emma" version="1.0">
              <emma:interpretation id="{FFF3853D-B5EE-4CA1-AE61-ED3892878283}" emma:medium="tactile" emma:mode="ink">
                <msink:context xmlns:msink="http://schemas.microsoft.com/ink/2010/main" type="inkWord" rotatedBoundingBox="2069,13012 5103,12690 5216,13752 2182,14074"/>
              </emma:interpretation>
              <emma:one-of disjunction-type="recognition" id="oneOf6">
                <emma:interpretation id="interp14" emma:lang="" emma:confidence="1">
                  <emma:literal/>
                </emma:interpretation>
              </emma:one-of>
            </emma:emma>
          </inkml:annotationXML>
          <inkml:trace contextRef="#ctx0" brushRef="#br0" timeOffset="18040.7181">1959 1683 754 0,'8'-8'317'0,"-1"2"35"15,-7 1-182-15,0 5-28 16,-2 6-33-16,-6 9-21 15,-5 8-25-15,-8 17-24 16,-7 7-16-16,-6 20-17 16,-1 1 3-16,-8 10-5 15,5-12 7-15,-1 4-8 16,6-20 7-16,7-4-6 16,12-21 5-16,7-2-8 15,10-13 4-15,12-4-6 16,3-4 5-16,13-7-7 0,4 0 10 15,12-11-5-15,2 3 6 16,13-6-5-16,-4 12-9 16,4 12-77-16,-7 10-344 15,0 15 76-15</inkml:trace>
          <inkml:trace contextRef="#ctx0" brushRef="#br0" timeOffset="16207.7514">279 2142 295 0,'5'-26'109'0,"3"-3"9"15,6-12-4-15,-1 3 18 16,8-9 51-16,-1 3 24 16,1-2 12-16,-5 16-50 15,-3 2-47-15,-5 13-51 0,-3 15-19 16,-7 15-15-16,-6 17-18 16,0 14-3-16,-8 24-9 15,-2 3 4-15,-6 8-8 16,1-2 6-16,-6 12-6 15,3-16 5-15,-5 4 0 16,10-11 7-16,2-9-1 16,7-24 3-16,7-9-8 15,4-16-2-15,1-15-11 16,6-13-22-16,9-24 37 16,1-10-405-16,15-29 126 15</inkml:trace>
          <inkml:trace contextRef="#ctx0" brushRef="#br0" timeOffset="16880.267">233 2690 1110 0,'-16'7'291'16,"10"-7"83"-16,10 3-323 15,14 2-22-15,12-13-17 16,10 3-1-16,15-8-5 16,5-3 7-16,16-4-7 0,-3 11 2 15,0 1-7 1,-14 3-1-16,-4 3-19 0,-11-3-362 15,1-8 110-15</inkml:trace>
          <inkml:trace contextRef="#ctx0" brushRef="#br0" timeOffset="16869.2468">623 1643 764 0,'6'3'304'0,"-6"24"25"0,-6 17-200 16,-9 32-34-16,0 9-34 16,-1 17-9-16,5-10-6 15,8 9-6-15,12-22-3 16,12-2-10-16,4-19-6 0,4 0-11 15,-3-15 1-15,-7-9-35 16,-7-13-14-16,-14-7-349 16,-6-10 81-16</inkml:trace>
          <inkml:trace contextRef="#ctx0" brushRef="#br0" timeOffset="17079.9214">900 1573 1186 0,'-13'-8'298'16,"2"8"88"-16,7-2-337 15,8 4-328-15,2 4-106 16,7 14-68-16</inkml:trace>
          <inkml:trace contextRef="#ctx0" brushRef="#br0" timeOffset="16919.2946">1112 1946 1085 0,'-1'16'321'0,"-6"13"57"16,2 9-294-16,-1 14-52 15,-2 3-19-15,0 5-6 16,6-12 7-16,2 1-8 15,7-15 3-15,4-6-39 16,0-14 165-16,-4-9-527 16,-7-15 196-16</inkml:trace>
          <inkml:trace contextRef="#ctx0" brushRef="#br0" timeOffset="18809.9598">2846 1587 1115 0,'-34'-13'298'0,"5"20"76"15,3 12-311-15,-10 24-44 16,6 12-12-16,-9 32-4 15,5 4 11-15,13 10 5 16,16-15 8-16,18 0-3 16,21-20 2-16,13-7-11 15,1-17-5-15,19-18-6 16,-7-27 5-16,8-26-1 16,-6-15 5-16,3-23-2 15,-18-2 3-15,-8-17-5 16,-20 8 3-16,-13-8 14 15,-15 18 17-15,-17 4 13 16,-10 27 9-16,-14 10-8 16,-4 20-15-16,-7 12-22 15,9 14-14-15,-2 14-11 0,19 7-9 16,15 7-96-16,18-6-370 16,15-15 80-16</inkml:trace>
        </inkml:traceGroup>
        <inkml:traceGroup>
          <inkml:annotationXML>
            <emma:emma xmlns:emma="http://www.w3.org/2003/04/emma" version="1.0">
              <emma:interpretation id="{4FCD1639-FB05-468E-827B-8B2C5B8EB3E5}" emma:medium="tactile" emma:mode="ink">
                <msink:context xmlns:msink="http://schemas.microsoft.com/ink/2010/main" type="inkWord" rotatedBoundingBox="5944,12834 6767,12747 6857,13595 6034,13683"/>
              </emma:interpretation>
              <emma:one-of disjunction-type="recognition" id="oneOf7">
                <emma:interpretation id="interp15" emma:lang="" emma:confidence="1">
                  <emma:literal/>
                </emma:interpretation>
              </emma:one-of>
            </emma:emma>
          </inkml:annotationXML>
          <inkml:trace contextRef="#ctx0" brushRef="#br0" timeOffset="19475.273">3975 1712 994 0,'5'-4'239'0,"0"5"83"16,5 4-280-16,11 0 5 15,6 1-4-15,6 1 10 16,-1-2 0-16,14 0-10 15,-4-5-19-15,13 1-8 16,-2-2-11-16,3-3-2 16,-14 1-9-16,-7 3-35 15,-15-2 8-15,-15 12-344 16,-13 6 81-16</inkml:trace>
          <inkml:trace contextRef="#ctx0" brushRef="#br0" timeOffset="19484.2511">4032 1995 1172 0,'-15'6'307'0,"7"-3"88"15,12 2-342-15,8 5-22 0,11-2-24 16,8-1-3-16,5-4-3 16,11-8 1-16,1-6 3 15,9-6-9-15,2 1-29 16,2-3-32-16,-15-1-331 0,-6-11 72 15</inkml:trace>
          <inkml:trace contextRef="#ctx0" brushRef="#br0" timeOffset="19614.4187">4536 1412 1122 0,'2'-5'251'0,"8"5"98"15,4 7-326-15,11 4-20 16,4 4-3-16,5 4 1 16,2-1 0-16,1 5 0 15,-6 1 2-15,-7 7 1 16,-11-3 7-16,-6 12 19 16,-6 2 8-16,-14 18 6 15,-6 2-1-15,-14 27-6 16,-9 0-18-16,-20 14-56 0,7 0-359 15,2-7 100-15</inkml:trace>
        </inkml:traceGroup>
        <inkml:traceGroup>
          <inkml:annotationXML>
            <emma:emma xmlns:emma="http://www.w3.org/2003/04/emma" version="1.0">
              <emma:interpretation id="{0B0FEE56-61C7-4418-86CF-3177A60D4219}" emma:medium="tactile" emma:mode="ink">
                <msink:context xmlns:msink="http://schemas.microsoft.com/ink/2010/main" type="inkWord" rotatedBoundingBox="7834,12303 9672,12107 9823,13534 7986,13729"/>
              </emma:interpretation>
              <emma:one-of disjunction-type="recognition" id="oneOf8">
                <emma:interpretation id="interp16" emma:lang="" emma:confidence="1">
                  <emma:literal/>
                </emma:interpretation>
              </emma:one-of>
            </emma:emma>
          </inkml:annotationXML>
          <inkml:trace contextRef="#ctx0" brushRef="#br0" timeOffset="20956.6621">5866 1099 1045 0,'-9'-31'304'0,"2"1"88"15,9 7-304-15,3 5-16 16,1 12-38-16,2 6-2 16,-3 6-25-16,0 10 8 15,-3 7-59-15,-9 6-349 16,-4-1 105-16</inkml:trace>
          <inkml:trace contextRef="#ctx0" brushRef="#br0" timeOffset="20280.8979">6069 1411 1031 0,'5'-13'293'15,"-5"1"82"-15,-3 9-262 16,0 11-52-16,-6 15 4 16,-2 6-26-16,-7 26-3 0,0 7-17 15,-1 17-2-15,6 4-13 16,0 8 6-16,7-15-10 16,2-8-1-16,9-17 2 15,6-13 7-15,7-20-5 16,12-5 9-16,5-16-8 15,6-12 8-15,1-12-7 16,5-9-6-16,-10-6-48 0,-3-15-371 16,-3 7 99-1</inkml:trace>
          <inkml:trace contextRef="#ctx0" brushRef="#br0" timeOffset="21095.4475">6337 2269 863 0,'-7'16'331'0,"6"-1"44"16,-1-1-204-16,4-3-59 16,-2-7-28-16,5-8 5 15,3-9-25-15,8-17-10 16,5-14-16-16,13-31-8 16,0-16-13-16,7-19-7 0,-9 8-5 15,1 1-2-15,-14 33-1 16,-3 24-5-16,-11 30-3 15,-3 30-1-15,-6 21 1 16,1 27 0-16,-5 7 6 16,2 20 2-16,1-12 1 15,3 4-1-15,4-21 0 16,-1-7-2-16,4-21 4 16,0-11-90-16,0-19 459 15,0-34-820-15,-2-22 338 0</inkml:trace>
          <inkml:trace contextRef="#ctx0" brushRef="#br0" timeOffset="21875.0546">6496 1266 884 0,'-13'5'360'16,"8"-5"17"-16,0 2-201 15,7-1-122-15,4 1-9 16,6-2-20-16,9-8 1 16,6-10 3-16,10-18 2 15,4-12-7-15,6-15-3 16,-8-2-6-16,0-5-2 16,-16 18-5-16,-9 10 1 15,-14 17 0-15,-16 16-2 16,-15 20-1-16,-11 23 0 15,-5 16 0-15,-7 25-3 16,7 5-1-16,4 9 2 16,12-13-2-16,8-1-1 0,12-19 0 15,7-5-3-15,13-21 1 16,18-8 0-16,10-18 1 16,22 0-1-16,7-17 7 15,11-12 5-15,-11 3-29 16,4-4-387-16,-13-10-24 15,-18 7-152-15</inkml:trace>
          <inkml:trace contextRef="#ctx0" brushRef="#br0" timeOffset="22563.752">7628 1167 726 0,'11'-22'333'0,"14"-4"15"16,-12 10-138-16,4 1-110 15,-4 10-13-15,-6 12 11 16,-10 6-19-16,-9 19-9 16,-7 10-8-16,-15 20-4 15,-4 4-18-15,-9 7-5 16,-1-11-4-16,-9-4-6 16,10-12-3-16,0-6-5 15,8-7-4-15,11-6-4 16,14-4-2-16,11-4-11 15,14-4 5-15,18 1-5 16,8-6 4-16,17 0-3 16,-1-4 10-16,6-4-5 15,-9-4 4-15,4 5-1 16,-12-1-23-16,-2 0-85 16,-2-2-372-16,-8 3 70 0</inkml:trace>
        </inkml:traceGroup>
        <inkml:traceGroup>
          <inkml:annotationXML>
            <emma:emma xmlns:emma="http://www.w3.org/2003/04/emma" version="1.0">
              <emma:interpretation id="{7AB5AD2D-C068-4D6E-BCD0-D8B0B8E368F8}" emma:medium="tactile" emma:mode="ink">
                <msink:context xmlns:msink="http://schemas.microsoft.com/ink/2010/main" type="inkWord" rotatedBoundingBox="10528,11854 10900,11815 11010,12853 10639,12893"/>
              </emma:interpretation>
              <emma:one-of disjunction-type="recognition" id="oneOf9">
                <emma:interpretation id="interp17" emma:lang="" emma:confidence="1">
                  <emma:literal/>
                </emma:interpretation>
              </emma:one-of>
            </emma:emma>
          </inkml:annotationXML>
          <inkml:trace contextRef="#ctx0" brushRef="#br0" timeOffset="24553.4905">8676 1039 609 0,'27'-40'364'0,"4"-4"-9"15,-5 8-133-15,2 4-28 16,-11 6-62-16,-4 16-20 16,-9 15-30-16,-4 13-21 15,-12 16-26-15,-7 31-15 16,-7 4-7-16,-11 17-6 16,4 0 2-16,2 5-5 15,13-24 3-15,7-6-6 16,14-23 3-16,7-6-7 15,8-17 7-15,10-10-4 16,7-17 7-16,12-10-3 16,-1-14 1-16,1-18-80 0,-5-6 447 15,5-3-825-15,-18 5 349 16</inkml:trace>
          <inkml:trace contextRef="#ctx0" brushRef="#br0" timeOffset="25025.2106">8661 494 1326 0,'-6'-8'371'0,"-6"0"102"16,6 10-379-16,1 7-34 16,-2 4-25-16,1 10-16 15,1 3-71-15,-5-8-424 16,2-8 125-16</inkml:trace>
        </inkml:traceGroup>
        <inkml:traceGroup>
          <inkml:annotationXML>
            <emma:emma xmlns:emma="http://www.w3.org/2003/04/emma" version="1.0">
              <emma:interpretation id="{EDF4E0B9-9698-4828-941D-CDA147CBA571}" emma:medium="tactile" emma:mode="ink">
                <msink:context xmlns:msink="http://schemas.microsoft.com/ink/2010/main" type="inkWord" rotatedBoundingBox="10989,12740 11519,12684 11592,13364 11062,13420"/>
              </emma:interpretation>
              <emma:one-of disjunction-type="recognition" id="oneOf10">
                <emma:interpretation id="interp18" emma:lang="" emma:confidence="0">
                  <emma:literal>^</emma:literal>
                </emma:interpretation>
                <emma:interpretation id="interp19" emma:lang="" emma:confidence="0">
                  <emma:literal>1</emma:literal>
                </emma:interpretation>
                <emma:interpretation id="interp20" emma:lang="" emma:confidence="0">
                  <emma:literal>0</emma:literal>
                </emma:interpretation>
                <emma:interpretation id="interp21" emma:lang="" emma:confidence="0">
                  <emma:literal>M</emma:literal>
                </emma:interpretation>
                <emma:interpretation id="interp22" emma:lang="" emma:confidence="0">
                  <emma:literal>„</emma:literal>
                </emma:interpretation>
              </emma:one-of>
            </emma:emma>
          </inkml:annotationXML>
          <inkml:trace contextRef="#ctx0" brushRef="#br0" timeOffset="26166.1403">9102 1949 1004 0,'-18'34'313'16,"7"-11"56"-16,5-2-237 16,6-5-81-16,0-4 10 15,4-12-7-15,9-17 17 16,5-18-23-16,18-37 4 16,8-17-20-16,19-24-3 15,2 2-24-15,3-1 5 16,-13 33-10-16,-11 17 3 0,-20 31-9 15,-8 17 4 1,-7 25-6-16,-13 14 6 0,4 9-3 16,-6 9 9-16,-1 9-2 15,1 15 4-15,3-6-5 16,1 8 8-16,5-5-31 16,9-10-303-16,-3-23-122 15,-1-20-88-15</inkml:trace>
        </inkml:traceGroup>
      </inkml:traceGroup>
    </inkml:traceGroup>
    <inkml:traceGroup>
      <inkml:annotationXML>
        <emma:emma xmlns:emma="http://www.w3.org/2003/04/emma" version="1.0">
          <emma:interpretation id="{8DF9AD55-73EB-41F7-BDE3-FDBBE48F6F27}" emma:medium="tactile" emma:mode="ink">
            <msink:context xmlns:msink="http://schemas.microsoft.com/ink/2010/main" type="paragraph" rotatedBoundingBox="2623,14843 11891,13757 12058,15185 2790,16270" alignmentLevel="1"/>
          </emma:interpretation>
        </emma:emma>
      </inkml:annotationXML>
      <inkml:traceGroup>
        <inkml:annotationXML>
          <emma:emma xmlns:emma="http://www.w3.org/2003/04/emma" version="1.0">
            <emma:interpretation id="{DA3D7E9D-897E-4070-9B69-B03E1F1B1DD0}" emma:medium="tactile" emma:mode="ink">
              <msink:context xmlns:msink="http://schemas.microsoft.com/ink/2010/main" type="inkBullet" rotatedBoundingBox="2633,14932 3662,14811 3772,15745 2743,15866"/>
            </emma:interpretation>
            <emma:one-of disjunction-type="recognition" id="oneOf11">
              <emma:interpretation id="interp23" emma:lang="" emma:confidence="0">
                <emma:literal>Ai</emma:literal>
              </emma:interpretation>
              <emma:interpretation id="interp24" emma:lang="" emma:confidence="0">
                <emma:literal>Hi</emma:literal>
              </emma:interpretation>
              <emma:interpretation id="interp25" emma:lang="" emma:confidence="0">
                <emma:literal>A;</emma:literal>
              </emma:interpretation>
              <emma:interpretation id="interp26" emma:lang="" emma:confidence="0">
                <emma:literal>A:</emma:literal>
              </emma:interpretation>
              <emma:interpretation id="interp27" emma:lang="" emma:confidence="0">
                <emma:literal>A!</emma:literal>
              </emma:interpretation>
            </emma:one-of>
          </emma:emma>
        </inkml:annotationXML>
        <inkml:trace contextRef="#ctx0" brushRef="#br0" timeOffset="36631.2493">751 4447 1100 0,'-8'8'262'15,"9"-1"89"-15,14 2-311 16,4-1-32-16,14-4 1 16,4-9 3-16,20-5-1 0,1-5 0 15,17-4-1-15,-1 0-19 16,9 1-36-16,-18 10-317 15,-10 1 79-15</inkml:trace>
        <inkml:trace contextRef="#ctx0" brushRef="#br0" timeOffset="36099.1937">1117 3748 996 0,'7'-26'288'0,"-4"2"92"16,0 6-267-16,-1 6 16 15,-4 9-20-15,-4 8-11 16,-6 11-30-16,-10 18-20 15,-6 13-34-15,-9 23-7 16,-2 8-1-16,-6 19 0 16,1-6 1-16,-2 6-2 15,9-20 1-15,5-11-1 16,12-22-1-16,6-13 0 16,12-21-22-16,7-15-62 15,3-20-34-15,10-20-346 16,13-28 45-16</inkml:trace>
        <inkml:trace contextRef="#ctx0" brushRef="#br0" timeOffset="36626.2619">1057 3709 1016 0,'7'0'280'16,"-1"15"79"-16,-1 9-283 16,3 12-16-16,-3 3-17 15,2 12 1-15,-1-4-12 16,7 12-4-16,3-7-12 0,9 8-4 15,2-12-4-15,7 11-1 16,-5-10-3-16,1 4-30 16,-9-12-24-16,-5 2-68 15,-13-12-281-15,-21-10 50 16</inkml:trace>
        <inkml:trace contextRef="#ctx0" brushRef="#br0" timeOffset="37326.382">1643 3451 1146 0,'-12'0'345'0,"0"7"67"15,3 2-322-15,1 6-40 16,3-2-32-16,2 6-4 16,3-2-39-16,12 0-389 15,2-7 123-15</inkml:trace>
        <inkml:trace contextRef="#ctx0" brushRef="#br0" timeOffset="37313.8895">1693 3858 1148 0,'7'7'292'15,"-1"2"90"-15,2 14-303 16,0 5-51-16,-3 17 2 16,-5 4 2-16,-1 4-5 15,-4-6-12-15,3-9-4 0,2-20-5 16,5-14-46-16,0-12-22 16,0-44-348-16,0-11 65 15</inkml:trace>
      </inkml:traceGroup>
      <inkml:traceGroup>
        <inkml:annotationXML>
          <emma:emma xmlns:emma="http://www.w3.org/2003/04/emma" version="1.0">
            <emma:interpretation id="{62A0F2B6-E24E-4DFA-A49D-84B450107410}" emma:medium="tactile" emma:mode="ink">
              <msink:context xmlns:msink="http://schemas.microsoft.com/ink/2010/main" type="line" rotatedBoundingBox="4231,14654 11891,13757 12058,15185 4398,16082"/>
            </emma:interpretation>
          </emma:emma>
        </inkml:annotationXML>
        <inkml:traceGroup>
          <inkml:annotationXML>
            <emma:emma xmlns:emma="http://www.w3.org/2003/04/emma" version="1.0">
              <emma:interpretation id="{16761817-5BB5-4E1D-A983-CF905C02CB51}" emma:medium="tactile" emma:mode="ink">
                <msink:context xmlns:msink="http://schemas.microsoft.com/ink/2010/main" type="inkWord" rotatedBoundingBox="4264,14941 5411,14806 5487,15450 4340,15585"/>
              </emma:interpretation>
              <emma:one-of disjunction-type="recognition" id="oneOf12">
                <emma:interpretation id="interp28" emma:lang="" emma:confidence="1">
                  <emma:literal/>
                </emma:interpretation>
              </emma:one-of>
            </emma:emma>
          </inkml:annotationXML>
          <inkml:trace contextRef="#ctx0" brushRef="#br0" timeOffset="37442.6021">2300 3589 845 0,'-12'-15'524'0,"8"17"-77"16,4 13-116-16,1 4-272 15,10 2-24-15,6 5-27 16,10-5 0-16,4-6 0 15,13-5-1-15,1-2-1 16,7-4 0-16,-5-2-2 0,0 5-1 16,-16 1 0-16,-5 6-3 15,-18 3-1-15,-8 12 0 16,-8 5 1-16,-8 8-1 16,-9 0 4-16,-4 10 1 15,-2-8 1-15,-4 4-1 16,6-10 1-16,-5 1-1 15,4-13 3-15,1-2-2 16,8-13 1-16,2 6-1 16,7-13-1-16,6 1-41 15,4-3-52-15,5-4-380 16,4-6 71-16</inkml:trace>
          <inkml:trace contextRef="#ctx0" brushRef="#br0" timeOffset="38097.6898">3163 3584 1019 0,'4'-19'262'16,"-7"-2"111"-16,-5 11-284 15,-6 11-13-15,-3 9-6 0,-4 8 5 16,0 14-28-16,3 20-8 16,4 5-2-16,4 10 4 15,10 1-10-15,8 0 3 16,5-13-2 0,15-14 1-16,2-22-7 0,16-22 8 15,4-23-2-15,13-28 2 16,-7-7-3-16,-6-14-4 15,-18 7-13-15,-14 0 14 16,-16 16 7-16,-23 11 10 16,-10 15 0-16,-18 10-1 15,-3 13-20-15,-13 11-11 16,15 2-12-16,5 14-1 16,17-1-22-16,15 4-139 0,18-2-377 15,6 1 56-15</inkml:trace>
        </inkml:traceGroup>
        <inkml:traceGroup>
          <inkml:annotationXML>
            <emma:emma xmlns:emma="http://www.w3.org/2003/04/emma" version="1.0">
              <emma:interpretation id="{83F85875-F534-4AF9-9C28-E7D455D9F63F}" emma:medium="tactile" emma:mode="ink">
                <msink:context xmlns:msink="http://schemas.microsoft.com/ink/2010/main" type="inkWord" rotatedBoundingBox="6630,14373 11891,13757 12058,15185 6797,15801"/>
              </emma:interpretation>
              <emma:one-of disjunction-type="recognition" id="oneOf13">
                <emma:interpretation id="interp29" emma:lang="" emma:confidence="1">
                  <emma:literal/>
                </emma:interpretation>
              </emma:one-of>
            </emma:emma>
          </inkml:annotationXML>
          <inkml:trace contextRef="#ctx0" brushRef="#br0" timeOffset="42279.2122">4692 3492 1135 0,'11'-5'307'16,"-1"2"83"-16,11 3-301 15,4-2-55-15,15 4-4 16,-1-4-5-16,16-1-7 15,0-4-8-15,10 1 2 16,-5 2-39-16,-3-4 148 16,-15-5-530-16,-4-8 190 15</inkml:trace>
          <inkml:trace contextRef="#ctx0" brushRef="#br0" timeOffset="41728.9583">4671 3252 1004 0,'24'-36'284'16,"-3"-1"82"-1,12-6-273-15,6 8-32 0,9 1-6 16,-7 13-21-16,4 9-11 16,-6 12-10-16,-6 16-3 15,-14 10-3-15,-11 26 1 16,-11 12 3-16,-18 22 3 16,-11-5 2-16,-11 18 3 15,0-18 7-15,-3-2 11 16,14-20 4-16,3-8 5 0,11-18-3 15,8-10-7-15,10-14-14 16,8 1-6-16,8-7-8 16,10-6 3-16,8-5-3 15,12-10 1-15,1-8-1 16,8-3-1-16,-6 0-4 16,-10-2 3-16,-13 15-23 15,-15-2-84-15,-19 8 452 16,-13 17-820-16,-5 6 336 15</inkml:trace>
          <inkml:trace contextRef="#ctx0" brushRef="#br0" timeOffset="42310.1243">5318 3407 765 0,'8'17'364'0,"-1"7"9"0,-2 2-175 16,1 1-53-16,-3-1-52 15,6 2-9-15,-3-5-25 16,5-6-12-16,-3-8-14 16,12-13-2-16,1-10-6 15,7-17-3-15,2-10-6 16,11-9-7-16,-9 8-5 0,1 3-5 16,-6 16-2-16,-2 18-3 15,-9 15 2-15,-8 23 2 16,-6 6 5-16,-2 9 3 15,-5-2 6-15,5-3 2 16,3-15 3-16,7-13 9 16,3-20-1-16,14-20 0 15,1-15-2-15,16-14-7 16,1-1-10-16,7-3-3 16,-10 16-3-16,-3 17-4 15,-15 20 0-15,-11 26-2 16,-11 14 1-16,-8 15 2 15,-4-3 5-15,-6 6-1 16,4-12 4-16,3-4-1 16,-1-17 0-16,3-9-10 15,4-19-55-15,-3-18-424 0,-3-15 114 16</inkml:trace>
          <inkml:trace contextRef="#ctx0" brushRef="#br0" timeOffset="42932.6469">5805 3010 1233 0,'-3'-2'339'16,"-4"10"80"-16,2 4-347 15,5 2-43-15,2 4-23 16,8 0-5-16,11-7 5 0,16-2-59 16,8-8-6-16,19-6-360 15,-4-4 61-15</inkml:trace>
          <inkml:trace contextRef="#ctx0" brushRef="#br0" timeOffset="42938.6313">6316 3111 950 0,'-5'34'334'0,"-15"17"71"15,-6 3-245-15,-3 12-10 16,0-7-31-16,0-2-13 16,8-20-36-16,8-9-16 15,1-24-28-15,11-4-5 16,1-14-8-16,13-7-1 15,3-2-2-15,13 5-4 16,0-5-8-16,10 14-2 0,-6 9 1 16,2 6-2-16,-9 6 0 15,-3 9 1-15,-12-2 3 16,6 1-1-16,-11-3 2 16,1 1 2-16,-2-8 1 15,-5 0 0-15,-5 3 7 16,-10 1 14-16,-6 4 8 15,-15 8 5-15,1-5 2 16,-8 8-2-16,9-6-14 0,5-5-8 16,8-7-6-16,3-1-21 15,12-10-69-15,14-2-449 16,5-2 110-16</inkml:trace>
          <inkml:trace contextRef="#ctx0" brushRef="#br0" timeOffset="44209.0474">6906 3107 601 0,'8'-14'399'0,"-3"-1"-34"16,-2 4-86-16,-6 1-119 15,1 3-39-15,-4 6 0 16,-7 6-34-16,-5 6-15 15,0 5-30-15,-9 14-16 16,1 0-17-16,0 8-3 16,6-4-4-16,6-2-1 15,6-9 0-15,6-5-2 16,7-10 1-16,6-8 4 16,4-7 1-16,9-7-2 15,1-4 2-15,4-2-1 16,-2 4-3-16,2 6-1 15,-3 9-1-15,-1 9-3 16,-9 3 0-16,-5 10-2 16,-1 2 1-16,-7 10 2 15,-3-6 0-15,-1 10 0 0,-4-6 3 16,-7 2 2-16,3-11-1 16,-11 1 16-16,-1-12 7 15,-5 4 15-15,-3-4 7 16,-10-1 10-16,2-3-10 15,-4-6-4-15,6-6-15 0,1-3-9 16,12 0-11-16,9 3-5 16,9 5-5-16,10 7-11 15,5 1-22-15,11 5-61 16,5-3-36-16,10-6 1 16,7-7-376-16,13-23 112 15</inkml:trace>
          <inkml:trace contextRef="#ctx0" brushRef="#br0" timeOffset="47420.8405">7235 3046 681 0,'0'-20'398'16,"-3"7"-28"-16,-3 2-79 16,-2 6-180-16,-9 3-1 15,-4 9-41-15,-10 3-11 16,-1 6-34-16,-5 5-2 15,3 0-19-15,-2 8 8 16,5-5-5-16,2 11 7 16,6-3-3-16,0 15 4 15,7 0-6-15,3 10 3 16,7-10-4-16,7 3-1 16,8-14-2-16,8-7 2 15,9-10-2-15,8-9 4 16,0-15 0-16,9-8 4 15,-6-11-4-15,5-23 4 16,-5-2-7-16,7-14 3 16,-6 0-7-16,-1-9 5 15,-11 22-6-15,-7 3 7 0,-7 21-7 16,-8 13 1-16,-7 20-7 16,-5 17 2-16,-2 15-6 15,-3 18 5-15,0 6 1 16,2 7 7-16,8-12-2 15,4-12 7-15,8-16-4 0,5-17 10 16,9-21-4-16,14-26 6 16,5-6-5-16,12-27 3 15,1-6-9-15,7-5 1 16,-14 18-4-16,-1 13 0 16,-13 23-6-16,-6 24 0 15,-17 21-5-15,-3 18 3 16,-4 5-3-16,-4 12 8 15,-4-5-1-15,3-6 11 16,1-16-1-16,5-16 12 16,4-19-1-16,16-23 6 15,7-15-10-15,15-18 2 16,3 2-13-16,9-3 2 16,-9 19-8-16,-3 20 3 15,-16 21-9-15,-8 22 1 16,-17 18-3-16,-7 15 6 0,-11 5-2 15,-6 14 8 1,1-12-1-16,2-6 4 0,4-19-2 16,6-13-43-16,8-25-56 15,0-22-391-15,-1-10 65 16</inkml:trace>
          <inkml:trace contextRef="#ctx0" brushRef="#br0" timeOffset="45042.0985">7265 2741 1056 0,'1'-4'345'0,"-2"1"57"0,-4 10-296 16,-2 17-35-16,1 5-30 16,-9 28-5-16,1 11-3 15,-3 18 10-15,1-5-2 16,8 20-6-16,8-23-11 16,8-2-5-16,2-21-9 15,4-14 6 1,-5-19 9-16,4-9 19 0,-5-11 6 0,3-28-1 15,4-8-8-15,1-26-11 16,-3-8-21-16,-2-13-7 16,-1 19 1-16,-4 13-2 15,-4 22-1-15,1 17-8 16,0 21 1-16,-3 20-1 16,2 5 1-16,5 12 2 15,2-2 5-15,3-2 0 16,12-13 0-16,2-15 0 15,-3-16 2-15,9-18 2 16,-1-11 2-16,3-17-1 16,-6-1 1-16,2-5-3 15,-9 13 1-15,-6 7-3 16,-8 16-1-16,-1 17-6 16,-9 16-1-16,0 17-1 15,-1 6 3-15,1 14 1 16,3-2 6-16,8 1-1 0,5-16 2 15,5-6-3 1,6-18 3-16,5-22 2 0,2-17 1 16,10-13-1-16,3-8 2 15,1-10-4-15,-4 15-1 16,-7 3 0-16,-13 14 1 16,-8 8-1-16,-10 13-2 0,-3 6-2 15,-3 6-1 1,-2 10-1-16,2 0 2 0,-2 8 0 15,2-5 3-15,4 1 0 16,1-10 0-16,-2-1-1 16,3-8 1-16,0-1 1 15,-1-7 2-15,1-1-25 16,-3-6-69-16,-6-2-416 16,-9-2 89-16</inkml:trace>
          <inkml:trace contextRef="#ctx0" brushRef="#br0" timeOffset="45202.2349">7756 2833 1333 0,'-6'-14'416'0,"1"7"83"0,1 1-384 16,3 1-31-16,1 8-50 15,-5 5-82-15,2 2-80 16,3 6-373-16,-4-5 45 16</inkml:trace>
          <inkml:trace contextRef="#ctx0" brushRef="#br0" timeOffset="48115.6975">8471 2940 1025 0,'12'-29'373'16,"-11"11"67"-16,-7 4-229 15,-9 14-83-15,-11 14-12 16,-8 6-52-16,-8 17-19 15,3 7-35-15,-3 4 1 16,16-9-4-16,5 5 0 16,13-15-3-16,6-4-1 15,9-14-4-15,9-6 5 16,3-15 0-16,19-11 2 16,7-5-3-16,13-5 6 15,-2 2-10-15,7 10 3 16,-16 10-5-16,-5 13 3 0,-14 5-10 15,-9 16 7-15,-14 1-6 16,-3 6 7-16,-9-1-5 16,-8 6 9-16,-2-3-5 15,-8 9 15-15,-4-6 1 16,-8-1 9-16,1-7-3 16,-3-10 7-16,8-14-13 0,1-8-14 15,12-12-23-15,6-22-75 16,16-7-50-16,12-30-363 15,13-6 41-15</inkml:trace>
          <inkml:trace contextRef="#ctx0" brushRef="#br0" timeOffset="48456.8221">8776 2543 916 0,'25'-18'399'16,"-19"13"8"-16,-8 20-204 15,-4 16-129-15,-9 27-2 16,-7 4-37-16,-4 20 14 15,3 1-1-15,5 9 9 16,12-19-18-16,7 7-3 16,11-17-17-16,7-9-2 15,2-20-5-15,-3-8 0 0,-5-15 2 16,2-14 17-16,-6-10-2 16,1-16-2-16,1-10 1 15,-1-18-4-15,-3 2-17 16,1 1-1-1,-8 14-3-15,-4 7 0 0,3 22-4 16,-6 17-4-16,3 14-1 16,0 17 2-16,8 9-1 15,7 4 2-15,2-8 2 0,1-6 2 16,8-17-1-16,7-16 4 16,2-19 2-16,14-18 4 15,-1-10-4-15,3-12 5 16,-10 4-6-16,-8 1 2 15,-14 17-5-15,-9 10 7 16,-6 14-8-16,-8 18 2 16,-1 13-5-16,-3 17 3 15,2 7-4-15,2 7 4 16,5-2 1-16,5-4 5 16,3-14-4-16,4-7 6 15,9-16-3-15,5-15 7 16,6-6-5-16,8-9 4 15,2-1-6-15,0-6 4 16,-3 7-11-16,-7 0 7 0,-13 10-7 16,-8 1 1-16,-11 5-15 15,-10-2-40-15,-6 1-65 16,-10-12 8-16,-2 0-423 16,-3-14 95-16</inkml:trace>
          <inkml:trace contextRef="#ctx0" brushRef="#br0" timeOffset="49135.1709">9263 2595 1237 0,'-10'-2'406'0,"-1"2"93"15,3 3-356-15,0 2-16 16,1 3-56-16,1 2-27 16,2 1-37-16,-1 1-1 15,2 2-56-15,3-4 362 16,3-10-3-16,4-10-815 15,3-4 631-15</inkml:trace>
          <inkml:trace contextRef="#ctx1" brushRef="#br0" timeOffset="78248.4092">9489 3570 0,'0'0'31</inkml:trace>
          <inkml:trace contextRef="#ctx0" brushRef="#br0" timeOffset="49249.8736">9730 2833 1001 0,'6'-5'336'15,"-2"4"103"-15,-4-7-268 0,-7 4 21 16,-4-1-43-16,-10 7-20 15,-4 0-57-15,-1 19-29 16,1-2-33-16,-3 15-5 16,12 2-6-16,3 5 0 15,5-11 2-15,8 8 1 16,8-11-4-16,6 6 2 16,4-9-1-16,11 5 2 15,1-1-3-15,9 3 5 16,-7-2-3-16,7 6 4 15,-7 1-6-15,2 8 5 16,-9-7-5-16,-4 14 4 16,-10-9-4-16,-8 8 8 15,-6-6-1-15,-5 11 9 16,-3-13 4-16,-6 8 13 0,1-9-2 16,-8-4 7-16,0-9-6 15,-12-6 4-15,3-10-11 16,-5-14 3-16,2-12-7 15,-5-22-1-15,14-11-8 16,2-16-1-16,14-2-6 16,11-10-1-16,13 9-3 0,8-7-1 15,12 13-2 1,9-5 1-16,2 16-1 0,11-3 3 16,-3 12 0-16,-2-4-32 15,-8 10-32-15,-5-3-38 16,-16 14-468-16,-9 3 109 15</inkml:trace>
        </inkml:traceGroup>
      </inkml:traceGroup>
    </inkml:traceGroup>
    <inkml:traceGroup>
      <inkml:annotationXML>
        <emma:emma xmlns:emma="http://www.w3.org/2003/04/emma" version="1.0">
          <emma:interpretation id="{F0A8A413-95FC-4D41-9C9D-DEAF168D3E3D}" emma:medium="tactile" emma:mode="ink">
            <msink:context xmlns:msink="http://schemas.microsoft.com/ink/2010/main" type="paragraph" rotatedBoundingBox="2787,16451 11733,15240 11896,16446 2950,17657" alignmentLevel="1"/>
          </emma:interpretation>
        </emma:emma>
      </inkml:annotationXML>
      <inkml:traceGroup>
        <inkml:annotationXML>
          <emma:emma xmlns:emma="http://www.w3.org/2003/04/emma" version="1.0">
            <emma:interpretation id="{3BA9A077-D9E0-432A-A7DA-7E2B1EDBE140}" emma:medium="tactile" emma:mode="ink">
              <msink:context xmlns:msink="http://schemas.microsoft.com/ink/2010/main" type="line" rotatedBoundingBox="2787,16451 11733,15240 11896,16446 2950,17657">
                <msink:destinationLink direction="with" ref="{021D0412-2D30-4815-954C-957A99DB4715}"/>
              </msink:context>
            </emma:interpretation>
          </emma:emma>
        </inkml:annotationXML>
        <inkml:traceGroup>
          <inkml:annotationXML>
            <emma:emma xmlns:emma="http://www.w3.org/2003/04/emma" version="1.0">
              <emma:interpretation id="{FAE8740E-AEC2-4075-864F-B3C80A35C221}" emma:medium="tactile" emma:mode="ink">
                <msink:context xmlns:msink="http://schemas.microsoft.com/ink/2010/main" type="inkWord" rotatedBoundingBox="2644,17337 3519,16179 4219,16707 3344,17866"/>
              </emma:interpretation>
              <emma:one-of disjunction-type="recognition" id="oneOf14">
                <emma:interpretation id="interp30" emma:lang="" emma:confidence="1">
                  <emma:literal/>
                </emma:interpretation>
              </emma:one-of>
            </emma:emma>
          </inkml:annotationXML>
          <inkml:trace contextRef="#ctx0" brushRef="#br0" timeOffset="50804.6791">942 6192 1052 0,'0'2'267'15,"7"-1"79"-15,15-9-269 16,12 5-48-16,18-16 11 0,12 6-2 16,22-18 2-16,-7-8-20 15,12-6 1-15,-8 6-2 16,-6-8-395-16,-18 9-10 15,-4 7-121-15</inkml:trace>
          <inkml:trace contextRef="#ctx0" brushRef="#br0" timeOffset="50134.1044">1211 5229 1064 0,'8'-8'307'0,"-9"8"76"15,-4 11-309-15,-6 25-18 16,-4 14-32-16,-8 20-4 16,-1 4-14-16,-7 20 7 15,2-11-11-15,-2 3 8 16,5-16-7-16,4-2 8 16,7-26-6-16,5-8 7 15,9-18-9-15,2-14 9 16,6-17-20-16,11-23-32 0,1-16-26 15,9-29-38 1,-1 1-302-16,10-11 77 0</inkml:trace>
          <inkml:trace contextRef="#ctx0" brushRef="#br0" timeOffset="50797.6978">1224 5349 358 0,'13'-25'414'16,"-5"11"-79"-16,-6 17-60 16,-2 20-76-16,2 14-110 15,-4 20-26-15,5 6-42 16,7 15 3-16,3-5-7 0,5 6 7 15,1-15-5-15,11-3 5 16,-6-15-6-16,5-6-1 16,-5-14-11-16,-1-6-12 15,-12-7-28-15,-9-7-346 16,-10-4 91-16</inkml:trace>
          <inkml:trace contextRef="#ctx0" brushRef="#br0" timeOffset="50854.5508">1726 4968 1289 0,'-7'-7'347'16,"-3"14"86"-16,9 6-380 16,4 4-13-16,3 1-32 15,7 3-67-15,5-1-374 16,-5-1 107-16</inkml:trace>
          <inkml:trace contextRef="#ctx0" brushRef="#br0" timeOffset="50812.659">1932 5428 1200 0,'-12'23'294'15,"-7"-4"95"-15,-1 14-335 16,7 9-47-16,4 8 2 16,5 1-8-16,4 5 5 15,8-15-8-15,4-12-12 16,-1-16-31-16,-3-18-346 16,-6-11 89-16</inkml:trace>
        </inkml:traceGroup>
        <inkml:traceGroup>
          <inkml:annotationXML>
            <emma:emma xmlns:emma="http://www.w3.org/2003/04/emma" version="1.0">
              <emma:interpretation id="{3D74ED5C-6D03-40B3-907A-5DC4034BAC28}" emma:medium="tactile" emma:mode="ink">
                <msink:context xmlns:msink="http://schemas.microsoft.com/ink/2010/main" type="inkWord" rotatedBoundingBox="4514,16442 5748,16275 5835,16921 4601,17088"/>
              </emma:interpretation>
              <emma:one-of disjunction-type="recognition" id="oneOf15">
                <emma:interpretation id="interp31" emma:lang="" emma:confidence="1">
                  <emma:literal/>
                </emma:interpretation>
              </emma:one-of>
            </emma:emma>
          </inkml:annotationXML>
          <inkml:trace contextRef="#ctx0" brushRef="#br0" timeOffset="51750.0878">2910 5054 1101 0,'3'-21'310'0,"2"12"69"16,0 16-291-16,-5 9-63 15,-9 20 3-15,-10 12-10 0,-13 24 4 16,-6 9-5 0,-6 8 1-16,2-9-10 0,0-3 14 15,10-20-2-15,2-11 10 16,11-17-2-16,8-6 7 16,9-14-17-16,9-2 2 15,7-7-13-15,19-3 4 16,1-10-6-16,11-5 4 15,7-7-4-15,10 1-11 16,-12-2-42-16,10 2-53 16,-8 9-167-16,-2-6-178 15,-9-8-36-15</inkml:trace>
          <inkml:trace contextRef="#ctx0" brushRef="#br0" timeOffset="51766.0508">3557 5086 1065 0,'-12'-6'300'0,"-5"15"69"16,-14 20-285-16,-2 15-61 15,-6 24 0-15,9 5-13 16,0 4 23-16,17-9 5 16,15-2 11-16,13-22-4 15,7-10-1-15,6-14-20 0,17-25 5 16,4-18-9-16,11-24 4 15,-2-15-4 1,4-12 9-16,-17 6-4 0,-12-14 29 16,-19 22 2-16,-15 7 26 15,-14 16-10-15,-16 9-5 16,-4 20-36-16,-12 14-6 16,1 11-21-16,2 15-81 15,19 9-75-15,10-4-376 16,10-11 23-16</inkml:trace>
        </inkml:traceGroup>
        <inkml:traceGroup>
          <inkml:annotationXML>
            <emma:emma xmlns:emma="http://www.w3.org/2003/04/emma" version="1.0">
              <emma:interpretation id="{FD1A11FD-49FA-4979-BD1D-FA1A5A948648}" emma:medium="tactile" emma:mode="ink">
                <msink:context xmlns:msink="http://schemas.microsoft.com/ink/2010/main" type="inkWord" rotatedBoundingBox="6774,16055 7245,15991 7345,16724 6873,16788"/>
              </emma:interpretation>
              <emma:one-of disjunction-type="recognition" id="oneOf16">
                <emma:interpretation id="interp32" emma:lang="" emma:confidence="1">
                  <emma:literal/>
                </emma:interpretation>
              </emma:one-of>
            </emma:emma>
          </inkml:annotationXML>
          <inkml:trace contextRef="#ctx0" brushRef="#br0" timeOffset="52660.9094">4817 4835 1041 0,'10'-25'277'0,"4"4"79"0,9-14-290 0,8 7-41 0,8-4-1 16,-2 12-8-16,2 5-2 15,-3 15-1-15,-7 20 1 16,-8 4 1-16,-13 22 5 15,-10 9 0-15,-17 19 1 16,-9 1-2-16,-10 16 0 16,0-10 3-16,-2 0 14 15,12-21 4-15,5-5 5 16,17-16-3-16,9-10-12 16,7-14-13-16,11-5-8 15,8-10-1-15,10-20-1 16,5-2 1-16,14-17-2 15,-1-4 1-15,3-2-4 16,-11 11-1-16,-7 5-25 0,-19 16-38 16,-17 3-230-16,-17 8-157 15,-18 2-64-15</inkml:trace>
          <inkml:trace contextRef="#ctx0" brushRef="#br0" timeOffset="53293.047">4845 5088 1098 0,'-10'-2'306'0,"8"4"75"15,12-1-321-15,14-4-12 16,7-7-28-16,23-6-8 16,2-7-1-16,13-4-1 15,-5 1 4-15,5 0 417 16,-24 11-821-16,-11 19 417 15</inkml:trace>
        </inkml:traceGroup>
        <inkml:traceGroup>
          <inkml:annotationXML>
            <emma:emma xmlns:emma="http://www.w3.org/2003/04/emma" version="1.0">
              <emma:interpretation id="{013E06F9-EF17-48BD-A364-7FC2EDF32322}" emma:medium="tactile" emma:mode="ink">
                <msink:context xmlns:msink="http://schemas.microsoft.com/ink/2010/main" type="inkWord" rotatedBoundingBox="7423,16297 8503,16150 8565,16608 7485,16754"/>
              </emma:interpretation>
              <emma:one-of disjunction-type="recognition" id="oneOf17">
                <emma:interpretation id="interp33" emma:lang="" emma:confidence="0">
                  <emma:literal>niss</emma:literal>
                </emma:interpretation>
                <emma:interpretation id="interp34" emma:lang="" emma:confidence="0">
                  <emma:literal>nun s</emma:literal>
                </emma:interpretation>
                <emma:interpretation id="interp35" emma:lang="" emma:confidence="0">
                  <emma:literal>nun S</emma:literal>
                </emma:interpretation>
                <emma:interpretation id="interp36" emma:lang="" emma:confidence="0">
                  <emma:literal>nass</emma:literal>
                </emma:interpretation>
                <emma:interpretation id="interp37" emma:lang="" emma:confidence="0">
                  <emma:literal>nies</emma:literal>
                </emma:interpretation>
              </emma:one-of>
            </emma:emma>
          </inkml:annotationXML>
          <inkml:trace contextRef="#ctx0" brushRef="#br0" timeOffset="57863.5429">5511 5076 981 0,'0'-3'308'15,"-1"8"50"-15,1 8-274 16,-2 10-31-16,-1 4-34 0,1 15 18 15,-3-6-5-15,2 9 16 16,0-6-3-16,1-3 11 16,-1-15-16-16,5-5 0 15,-2-12-16-15,8-21 4 16,1-12-15-16,14-18 4 16,5-8-7-16,9-18 4 15,0 8-12-15,4 2 5 16,-10 21-9-16,-5 11 3 15,-10 20-10-15,-3 19 6 16,-7 13-6-16,-1 21 8 16,-2 7-3-16,-1 17 13 15,1-6-8-15,-1 2 8 16,4-18-6-16,1-10 10 16,-2-20-7-16,4-14 12 15,4-10-6-15,4-15 8 0,0-10-10 16,6-7 6-16,-3 3-13 15,-3 2 7-15,-7 13-11 16,0 6 5-16,-5 13-9 16,0 2 7-16,-2 4-10 15,2 4 9-15,-2 3-5 16,0 0 7-16,1-1-4 16,-1-1 7-16,0-2-7 0,-1-1 8 15,-1-1-7-15,2-1 10 16,-1 1-4-16,1 1 10 15,1 0-6-15,-3 2 9 16,1 2-9-16,3 1 5 16,-2 1-10-16,-1-2 7 15,1-2-9-15,0 0 8 16,-3-4-6-16,0-4 12 16,0 1-6-16,2-4 7 15,-6-4-7-15,3-1 5 16,1-2-14-16,0 6 4 15,1 3-9-15,4 4 4 16,-3 0-7-16,1 3 6 16,-1-3-5-16,-1-2 7 15,3 1-4-15,1-4 5 0,1-8-5 16,5-2 6-16,-6-6-6 16,3 0 5-16,-3 1-3 15,-2 4 4-15,-3 5-5 16,2 6 4-16,-4 0-4 15,2 2 2-15,0 3-4 16,0 2 4-16,2-2-4 16,-2 0 5-16,0 1-4 15,0 1 4-15,-2-4-4 0,-2 2 3 16,7 3-6-16,-8 1 5 16,2 1-4-16,-2 4 3 15,-3 1-41-15,-12 5 360 16,-4-1-821-16,-7-1 354 15</inkml:trace>
          <inkml:trace contextRef="#ctx0" brushRef="#br0" timeOffset="59115.8775">5811 5169 467 0,'2'-2'378'15,"0"4"-43"-15,-1-4-110 0,1 1-6 16,-2-1-97-16,0 2 3 15,-2-2-35-15,2 4 6 16,0-2-34-16,2-7-3 16,4-4-34-16,12-15 1 15,8-8-17-15,10-16 3 16,6 3-9-16,3-2 4 16,-4 20-8-16,-9 5 4 15,-6 19-7-15,-6 3 1 16,-9 15-4-16,0 5 6 15,-4 8 1-15,-10 10 9 16,-1 9 1-16,-2 5 4 16,-4-6-4-16,2-3 1 15,3-14-4-15,2-9 2 16,1-10 0-16,2-10 2 0,2-2-5 16,4-6-1-16,3-1-32 15,-3 1-58-15,1 2-35 16,-3 3-337-16,1 2-12 15,-1 3-110-15</inkml:trace>
          <inkml:trace contextRef="#ctx0" brushRef="#br0" timeOffset="59779.6153">6420 4805 1060 0,'4'-4'307'0,"-2"0"110"16,-4 8-301-16,-2 4 12 16,-5-2-28-16,-4 6-11 15,-1 4-41-15,-4 10-9 16,3 0-24-16,1-2-1 16,6-3-10-16,3-6 5 15,6-10-6-15,-1-5 6 16,2 0-6-16,3-7 6 15,0 2-6-15,5-1 4 16,4 2-7-16,9 1 3 16,-2 8-9-16,6 3 5 0,-1 4-5 15,-1 4 6-15,-4 0-4 16,-3 0 7-16,-7-1-8 16,-4-1 8-16,-3-1-6 15,-7 2 7-15,-7 0-2 16,-4 1 15-16,-7 3-5 15,-7 4 15-15,-1-5 0 16,-7 1 9-16,4-4-11 0,-2-4 4 16,8-3-16-16,5-3-2 15,6-3-24-15,12-9-56 16,13-2-41-16,6-6-56 16,7-4 136-16,16-11-471 15,-4 3 207-15</inkml:trace>
        </inkml:traceGroup>
        <inkml:traceGroup>
          <inkml:annotationXML>
            <emma:emma xmlns:emma="http://www.w3.org/2003/04/emma" version="1.0">
              <emma:interpretation id="{6260A756-918F-4A38-96A0-342FAFB3B4BD}" emma:medium="tactile" emma:mode="ink">
                <msink:context xmlns:msink="http://schemas.microsoft.com/ink/2010/main" type="inkWord" rotatedBoundingBox="8247,15723 8413,15700 8421,15754 8254,15776"/>
              </emma:interpretation>
              <emma:one-of disjunction-type="recognition" id="oneOf18">
                <emma:interpretation id="interp38" emma:lang="" emma:confidence="1">
                  <emma:literal/>
                </emma:interpretation>
              </emma:one-of>
            </emma:emma>
          </inkml:annotationXML>
          <inkml:trace contextRef="#ctx0" brushRef="#br0" timeOffset="55632.1926">6262 4411 1176 0,'-6'-24'348'16,"4"9"83"-16,7 2-324 15,3 10-60-15,15 5-9 16,1 1-36-16,12 2 386 15,-1 5-818-15,6 3 401 16</inkml:trace>
        </inkml:traceGroup>
        <inkml:traceGroup>
          <inkml:annotationXML>
            <emma:emma xmlns:emma="http://www.w3.org/2003/04/emma" version="1.0">
              <emma:interpretation id="{50CED497-364D-4F0B-BBED-E3E55CAC7CDD}" emma:medium="tactile" emma:mode="ink">
                <msink:context xmlns:msink="http://schemas.microsoft.com/ink/2010/main" type="inkWord" rotatedBoundingBox="8622,16118 9265,16030 9319,16430 8676,16517"/>
              </emma:interpretation>
              <emma:one-of disjunction-type="recognition" id="oneOf19">
                <emma:interpretation id="interp39" emma:lang="" emma:confidence="0">
                  <emma:literal>in</emma:literal>
                </emma:interpretation>
                <emma:interpretation id="interp40" emma:lang="" emma:confidence="0">
                  <emma:literal>In</emma:literal>
                </emma:interpretation>
                <emma:interpretation id="interp41" emma:lang="" emma:confidence="0">
                  <emma:literal>m</emma:literal>
                </emma:interpretation>
                <emma:interpretation id="interp42" emma:lang="" emma:confidence="0">
                  <emma:literal>im</emma:literal>
                </emma:interpretation>
                <emma:interpretation id="interp43" emma:lang="" emma:confidence="0">
                  <emma:literal>an</emma:literal>
                </emma:interpretation>
              </emma:one-of>
            </emma:emma>
          </inkml:annotationXML>
          <inkml:trace contextRef="#ctx0" brushRef="#br0" timeOffset="60144.7015">6741 4895 1068 0,'13'-8'306'0,"-10"6"90"16,0 5-289-16,-1-6-12 16,-1 3-11-16,1-2 13 15,0-9-30-15,2-10-6 16,8 3-31-16,-4-11-13 15,-5 0-14-15,-3 4 2 0,0 14-7 16,-11 4 1-16,-2 22-3 16,-3 14 3-16,1 12-2 15,-4 16 8-15,-1 1 0 16,7 10 16-16,7-11-4 16,2-10 7-16,6-18-7 15,8-11 4-15,6-20-13 16,12-22 5-16,2-13-6 15,16-17 3-15,-6-4-4 0,3-2 2 16,-6 19-6-16,-1 9-1 16,-15 20-6-16,-4 16-1 15,-7 13-2-15,-10 18 4 16,-5 5 2-16,-3 9 8 16,3-1 1-16,0-5 7 15,5-19-5-15,9-16 4 16,5-21-5-16,7-26 5 15,5-13-6-15,12-11 4 16,-4 3-7-16,8 3 1 16,-8 15-6-16,0 16 0 15,-13 20-9-15,-3 17 5 16,-13 15-4-16,-4 18 6 16,-2-1 1-16,-1 6 8 0,0-3-4 15,2-8 6-15,2-8-6 16,0-9 4-1,1-13-6-15,5-15-37 0,-3-9-84 16,-4 0-388-16,-4 1 61 16</inkml:trace>
        </inkml:traceGroup>
        <inkml:traceGroup>
          <inkml:annotationXML>
            <emma:emma xmlns:emma="http://www.w3.org/2003/04/emma" version="1.0">
              <emma:interpretation id="{0EA7BD0E-2855-410F-89CE-C066822991D0}" emma:medium="tactile" emma:mode="ink">
                <msink:context xmlns:msink="http://schemas.microsoft.com/ink/2010/main" type="inkWord" rotatedBoundingBox="9766,15559 11740,15292 11896,16446 9922,16713"/>
              </emma:interpretation>
              <emma:one-of disjunction-type="recognition" id="oneOf20">
                <emma:interpretation id="interp44" emma:lang="" emma:confidence="0">
                  <emma:literal>fallen</emma:literal>
                </emma:interpretation>
                <emma:interpretation id="interp45" emma:lang="" emma:confidence="0">
                  <emma:literal>falten</emma:literal>
                </emma:interpretation>
                <emma:interpretation id="interp46" emma:lang="" emma:confidence="0">
                  <emma:literal>fahlen</emma:literal>
                </emma:interpretation>
                <emma:interpretation id="interp47" emma:lang="" emma:confidence="0">
                  <emma:literal>Gallen</emma:literal>
                </emma:interpretation>
                <emma:interpretation id="interp48" emma:lang="" emma:confidence="0">
                  <emma:literal>falle</emma:literal>
                </emma:interpretation>
              </emma:one-of>
            </emma:emma>
          </inkml:annotationXML>
          <inkml:trace contextRef="#ctx0" brushRef="#br0" timeOffset="60913.7126">7981 4257 1017 0,'-4'-35'381'0,"-4"4"66"15,1 16-264-15,-1 10-39 16,0 5-51-16,-4 16-18 15,3 10-43-15,-1 26-8 16,3 13-17-16,7 26 6 16,7 2 0-16,8 18 8 15,2-15-2-15,8 16 4 16,-1-11-7-16,4 6 2 16,-9-23-12-16,-1 0 4 15,-7-27-2-15,-4-20 17 16,-6-17 5-16,-2-15 18 15,-9-15-5-15,-8-22 1 16,-1-6-19-16,-12-28-4 16,0-6-20-16,-5-15 4 0,9 12-6 15,3 5 4-15,7 25-4 16,4 11 4-16,12 21-4 16,1 7-3-16,3 4-5 15,7 4 3-15,8 4-4 16,6 4 2-16,5-9 6 15,15-1-39-15,3-8-50 0,10-16-104 16,-1-4 159-16,16-11-516 16,-11 4 160-16</inkml:trace>
          <inkml:trace contextRef="#ctx0" brushRef="#br0" timeOffset="61637.9741">8447 4580 596 0,'-8'3'489'0,"-5"4"-74"16,-3 1-58-16,-5 11-219 15,0 2-61-15,-1 15 0 16,6 0-39-16,3 3-1 16,12-5-8-16,1-5-2 15,6-14-15-15,5-7 0 16,1-10-1-16,7-24 6 16,4-10-2-16,5-20 2 15,-1-8-7-15,2-2 0 16,-11 14-10-16,-5 15 4 15,-6 25-10-15,-11 24 6 0,0 18-7 16,-3 24 8-16,-1 8-4 16,3 12 9-16,3-9-4 15,2-2 8-15,5-20-8 16,7-9 5-16,-1-26-4 16,8-23 9-16,6-17-13 15,7-35-63-15,2-16-47 16,2-27 198-16,-8 3-576 0,-7-11 219 15</inkml:trace>
          <inkml:trace contextRef="#ctx0" brushRef="#br0" timeOffset="61654.93">8741 4105 1022 0,'-9'40'324'16,"-5"6"60"-16,-1 20-240 16,-1-1-75-16,0 13 25 15,1-3-16-15,10 6 2 16,7-20-27-16,13 1-7 15,6-22-34-15,8-9-2 16,0-23-10-16,3-24 10 16,-6-21-4-16,7-26 6 15,-2-12-4-15,-4-21 3 16,-1 9-10-16,-6-7 3 16,-6 24-4-16,-4 5 3 15,-4 28-4-15,-4 14 1 0,0 21-1 16,-12 19 1-16,0 15-1 15,-1 22 4-15,-2 9 2 16,-2 13 10-16,10 0 2 16,-3 14 3-16,5-16-2 15,2 6-1-15,7-22-7 16,0-4-3-16,1-24-3 16,6-2 3-16,0-22-16 0,0-1-104 15,1-14 83-15,8-26-469 16,-11-5 79-16</inkml:trace>
          <inkml:trace contextRef="#ctx0" brushRef="#br0" timeOffset="62617.5485">9148 4556 653 0,'5'9'419'15,"1"0"-44"-15,4 2-64 16,1-1-205-16,4-4 5 16,-4-1-43-16,4-3-1 15,-2-4-26-15,3-8 4 16,0-3-24-16,7-11 5 15,-1-4-15-15,6-6 5 16,-4 0-14-16,2-6 4 0,-5 6-6 16,-4 1 6-1,-8 9-7-15,-5 4 30 0,-9 11 1 16,-16 9 7-16,-4 6-6 16,-17 14 7-16,0 2-30 15,-7 16-1-15,7 1-7 16,3 12 8-16,12-2-4 15,7 13 8-15,9-9-4 16,9 2 7-16,7-14-7 0,10-7 2 16,3-16-7-16,12-13 3 15,3-12-6-15,9-11 7 16,-1-6-3-16,7-5 3 16,-7 6-4-16,-2 2 3 15,-10 10-7-15,-6 3 4 16,-9 6-5-16,4 7 2 15,-8-4-3-15,-1 11 4 16,3-1 0-16,-6 1 2 16,-4-6 1-16,9-1 1 15,4-5 0-15,3-15 2 16,6-6-3-16,5-11 0 16,2-2-2-16,1-7 1 15,-2 14-6-15,-1 9 3 16,-6 13-6-16,-7 18 2 15,-8 11-4-15,-2 13 7 16,-1 7-2-16,-3 7 14 0,1-14-3 16,2-5 7-16,0-9-3 15,1-10 2-15,-2-8-7 16,0-4 4-16,-2-5-31 16,-2-22-508-16,-5-2 161 15</inkml:trace>
        </inkml:traceGroup>
      </inkml:traceGroup>
    </inkml:traceGroup>
  </inkml:traceGroup>
</inkml:ink>
</file>

<file path=ppt/ink/ink7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0:53.20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7D17F1B-BC51-4C14-B118-738073ED5041}" emma:medium="tactile" emma:mode="ink">
          <msink:context xmlns:msink="http://schemas.microsoft.com/ink/2010/main" type="inkDrawing" rotatedBoundingBox="4007,9333 4350,6746 6138,6982 5796,9570" semanticType="callout" shapeName="Other">
            <msink:sourceLink direction="with" ref="{AEC54F8C-89F5-4BDC-8408-74E2B585719E}"/>
          </msink:context>
        </emma:interpretation>
      </emma:emma>
    </inkml:annotationXML>
    <inkml:trace contextRef="#ctx0" brushRef="#br0">-4803 6018 1079 0,'-12'-2'302'0,"0"2"84"15,9-1-314-15,8-1-15 16,6-3-34-16,15-3 3 15,5-7-20-15,16-4 5 16,0-5-8-16,11-9 7 16,-2 1-8-16,7-1 4 15,-5 2-6-15,-1 6 4 16,-8 5-3-16,11 5 2 16,-5 6-6-16,6 4 6 15,4 2-5-15,8-1 1 16,-11 0-1-16,14-9 6 0,-9-2-7 15,1-9 6-15,-10-2-6 16,5-5 7-16,-17 5-7 16,-2 0 6-16,-7 13-6 15,2 2 6-15,-15 9-8 16,0 4 8-16,-4 6-7 16,-2 1 8-16,-4 4-7 0,6-1 8 15,-2-1-6-15,0 1 6 16,-4-3-7-16,1-2 6 15,-7-1-8-15,-3 2 12 16,-2 2 2-16,-3 11 20 16,-3 8-6-16,-2 23 10 15,0 8-11-15,-2 18-2 16,6-5-17-16,2 5 6 16,6-13-10-16,4 3 6 15,-3-15-7-15,4 11 7 16,-4-11-9-16,-3 7 8 15,-4-1-7-15,-1 17 7 16,4-3-8-16,-1 13 7 16,0-2-7-16,2 17 8 15,-2-15-10-15,-3 6 9 16,0-12-5-16,2-7 5 0,-2-26-6 16,3-4 8-16,0-17-8 15,-1-6 8-15,-4-4-6 16,1-3 6-16,-4-3-7 15,0-4 7-15,2-1-7 16,-1-3 7-16,4-2-8 16,-1 1 8-16,1 1-8 15,-3 3 7-15,-1 1-7 16,1-4 6-16,2 0-7 0,-3 2 6 16,1 1-6-16,-2-3 6 15,0 3-6-15,-3 3 7 16,0-3-6-16,-7 0 7 15,-1 1-5-15,-6 10 7 16,-4-9-7-16,-13 7 8 16,-5 1-7-16,-15 5 7 15,3-3-8-15,-6 8 5 16,-1-4-5-16,-5 1 7 16,8-4-6-16,-12 2 9 15,4-4-7-15,-6 10 6 16,4 2-10-16,-8 4 6 15,10-3-8-15,-7 8 7 16,9-4-7-16,-7-1 9 16,10-2-9-16,-12 4 7 0,15-12-6 15,2-4 5-15,15-13-6 16,4-5 5-16,13-6-7 16,5-6 0-16,12 1-12 15,7 1-24-15,7 4-31 16,16-7-380-16,5 0 93 15</inkml:trace>
  </inkml:traceGroup>
</inkml:ink>
</file>

<file path=ppt/ink/ink7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39:43.54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605EE1A5-DC4E-4A86-95F6-BB9EC93117C9}" emma:medium="tactile" emma:mode="ink">
          <msink:context xmlns:msink="http://schemas.microsoft.com/ink/2010/main" type="inkDrawing" rotatedBoundingBox="6783,6887 8086,5471 8137,5519 6834,6934" semanticType="strikethrough" shapeName="Other">
            <msink:sourceLink direction="with" ref="{9D1E579C-6473-4384-AD85-49B40033CC72}"/>
          </msink:context>
        </emma:interpretation>
      </emma:emma>
    </inkml:annotationXML>
    <inkml:trace contextRef="#ctx0" brushRef="#br0">-2276 5528 517 0,'0'11'297'16,"8"-12"-8"-16,8-7-108 0,6-12-56 16,2-9-49-16,25-26 11 15,6-10-31-15,23-27 0 16,9-6-24-16,17-20 5 15,-2 12-26-15,7-9 7 16,-15 18-14-16,3-9 10 16,-16 22-13-16,0-5 7 15,-14 19-9-15,-2 2 8 16,-15 16-9-16,-6 2 8 0,-13 17-8 16,-2 7 10-16,-16 10-7 15,-4 10 13-15,-4 9-5 16,-8-1 8-16,-3-4-8 15,-4 8 6-15,-3-2-15 16,-7 1-29-16,6 1-30 16,-15 1-318-16,1-4 63 0</inkml:trace>
  </inkml:traceGroup>
</inkml:ink>
</file>

<file path=ppt/ink/ink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6:50.16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EC3E70C-CA92-4D89-A8C3-34FCA2EC544A}" emma:medium="tactile" emma:mode="ink">
          <msink:context xmlns:msink="http://schemas.microsoft.com/ink/2010/main" type="inkDrawing" rotatedBoundingBox="24152,2000 24491,5757 24417,5764 24077,2006" semanticType="callout" shapeName="Other"/>
        </emma:interpretation>
      </emma:emma>
    </inkml:annotationXML>
    <inkml:trace contextRef="#ctx0" brushRef="#br0">316 3299 322 0,'-5'2'246'0,"-1"1"-43"0,2 3-28 16,1 1-108-16,0 9-16 15,5 0 15 16,1 2-13-31,2 21-29 0,0 3-1 16,4 7-3-16,3-2-3 16,-6-16-5-16,1 1-1 15,-3-6 0-15,-2 2-1 16,3-6-1-16,-5 0 9 16,0-6 1-16,-3 2 0 15,4-9-1-15,-6-1-3 16,5-6-7-16,-3-4 6 15,2-2 0-15,-6-14-1 16,1-5 2-16,-2-14-3 16,1-5-6-16,-3-15-2 0,1 8 2 15,7 0-1 1,-1 12 1-16,-1 5-3 0,11 15 0 16,-2 5 0-16,-7 5-1 15,2 5-3-15,0 2 2 16,-1 4-1-16,-1-1-1 15,5 2 3-15,-1 1 1 16,4 10 0-16,-2 6 2 16,2 10 0-16,-8 2-1 0,1 10 0 15,1 0 0-15,0-1-1 16,-3-9 0-16,4 2-3 16,1-16 2-16,1-4-3 15,-3-11-2-15,0-2-1 16,5-5 2-16,0-1 0 15,-10-2 3-15,7-1 1 16,1-2 2-16,-6-4-1 16,1 4 0-16,7-5-3 15,-2 0 0-15,-8-8 0 16,4 3-1-16,-4-9-1 16,-2-2 4-16,-4-9-2 15,6 9 2-15,-3-8-3 16,3-1 2-16,3 4-2 15,1 2 3-15,1-4-2 16,0 5 2-16,-2-1-2 0,-3 1 2 16,2-3-2-16,-2 3 1 15,-1-4-1-15,-1-3 1 16,4-1-1-16,-2-1 2 16,0-15-3-16,4 11 1 15,-6 2 1-15,4 4 0 16,-2 6-2-16,3 16 1 15,2-9 0-15,2 6 0 16,-2-1-1-16,2 1 2 0,-4-2 0 16,-5 5 1-16,3-4-2 15,-3 2 1-15,-1-1-2 16,3-1 1-16,0 6-1 16,2-30 2-16,0-11-2 15,3-5 2-15,-2-16-2 16,2-9 0-16,-1 19-3 15,-1 6 3-15,0 8 0 16,4 19 1-16,-2 6 0 16,-2 14 3-16,1-2-1 15,-1 1-1-15,0 1 0 16,1 1 1-16,1-5-2 16,-2 0 0-16,-1-5 0 15,-2-3 0-15,-3 9 1 0,3-10-1 16,-1-6 0-16,1 3 0 15,0-6-1-15,0-13 2 16,-1 6-1-16,-1 3 1 16,-1-3 0-16,1 11 1 15,1-8-3-15,-2 3 1 16,3 2 0-16,2 2-1 16,0-11-1-16,1 11 2 15,2 3 0-15,-2 4 0 0,2-5-1 16,0 2 2-16,-3-1-1 15,3 3 0-15,-2-3 0 16,1 4 1-16,-1 1-1 16,1 3 1-16,-1 0 0 15,0 0 0-15,6-4 0 16,-3-2-1-16,4-1-1 16,-2-2 2-16,2-11-2 15,-5 9 1-15,0-1-1 16,-3-4 2-16,0 8-1 15,-1 9 1-15,-2-6 1 16,-4 7 1-16,4 4-3 16,-2-6 1-16,1-31 0 15,2 7-1-15,4-4-1 16,-1-3 0-16,0 0 1 0,4 30-1 16,0-3 1-16,-1 4-1 15,2 5 1-15,-1 5 0 16,1-2 1-16,-1 4 0 15,0-5 0-15,1-4 0 16,-3 5-1-16,-2-2 2 16,2-4-3-16,0 14 2 0,-1-1-2 15,-1-6 1 1,0 4-1-16,-1 2 1 16,-2-7 0-16,0 5 2 0,0-2-1 15,2 2 0-15,-2 1-1 16,4-6 1-16,1-1-2 15,0 2 0-15,1-4 0 16,4 0 0-16,-2 5 1 16,-1 2 0-16,1 3-21 15,-1 9-8-15,-4 15-289 16,-1 10 72-16</inkml:trace>
  </inkml:traceGroup>
</inkml:ink>
</file>

<file path=ppt/ink/ink8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39:32.30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AF52FEA-4BDD-41E0-B349-F8267A16C083}" emma:medium="tactile" emma:mode="ink">
          <msink:context xmlns:msink="http://schemas.microsoft.com/ink/2010/main" type="inkDrawing" rotatedBoundingBox="15975,4466 17858,5527 17792,5646 15908,4584" semanticType="callout" shapeName="Other">
            <msink:sourceLink direction="with" ref="{A185C294-F442-4304-9D4F-8ECB3ED068DE}"/>
          </msink:context>
        </emma:interpretation>
      </emma:emma>
    </inkml:annotationXML>
    <inkml:trace contextRef="#ctx0" brushRef="#br0">7001 3265 298 0,'-60'-21'357'16,"13"-1"-51"-16,18 2-45 15,8 4-53-15,11 8-88 16,9 1-48-16,9 6-40 0,16 6-21 16,12 1-3-16,30 14-13 15,12 5 9-15,29 14-10 16,2 4 9-16,24 23-8 15,-10 7 9-15,21 19-8 16,-19-4 8-16,21 11-6 16,-19-16 10-16,9 3-9 15,-23-17 10-15,11 14-6 16,-33-13 219-16,9 13-561 16,-25-18 261-16</inkml:trace>
  </inkml:traceGroup>
</inkml:ink>
</file>

<file path=ppt/ink/ink8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3:55.07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628B7FF-1627-4935-990B-DA89185CB606}" emma:medium="tactile" emma:mode="ink">
          <msink:context xmlns:msink="http://schemas.microsoft.com/ink/2010/main" type="inkDrawing" rotatedBoundingBox="23150,4523 23689,4214 23718,4263 23178,4572" shapeName="Other"/>
        </emma:interpretation>
      </emma:emma>
    </inkml:annotationXML>
    <inkml:trace contextRef="#ctx0" brushRef="#br0">-6257-549 936 0,'-6'-2'289'0,"8"2"52"15,4 0-245-15,10-3-58 16,12 1-12-16,4-29 4 15,9-4-9-15,3-4 3 16,9-5-14-16,-6 3 1 16,3 28-10-16,-7-1 7 0,2-1-9 15,-9 5 9-15,3-4-17 16,-12-1 36-16,-1 1-396 16,-16 5 131-16</inkml:trace>
  </inkml:traceGroup>
</inkml:ink>
</file>

<file path=ppt/ink/ink8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4:43.47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FEF5574-7778-4283-B849-2DFCDBBB7546}" emma:medium="tactile" emma:mode="ink">
          <msink:context xmlns:msink="http://schemas.microsoft.com/ink/2010/main" type="inkDrawing" rotatedBoundingBox="24590,2349 26998,4254 26828,4468 24420,2563" semanticType="callout" shapeName="Other">
            <msink:sourceLink direction="to" ref="{15907612-C72B-4A16-8340-FB3115DEA230}"/>
            <msink:sourceLink direction="from" ref="{55AB124A-E2DA-48AE-91D6-5F3CB0F81B21}"/>
          </msink:context>
        </emma:interpretation>
      </emma:emma>
    </inkml:annotationXML>
    <inkml:trace contextRef="#ctx0" brushRef="#br0">181 38 483 0,'-28'-36'245'0,"-3"34"-1"15,7 1-115-15,3 1-8 16,5 0-37-16,1-2-10 16,0 40-3-16,2-38-10 0,4-4-6 15,2 43-10-15,4-2-5 16,6-33-16-16,-3 41-2 16,5 1-15-16,3-40-8 15,3 7-1-15,-2-3 9 16,5-5-5-16,-1-1 9 15,0 1 3-15,0-6-1 16,7 6-7-16,-3 1 4 16,5 5-11-16,-5-1 8 0,3 10-5 15,-4-6 10-15,4 11-3 16,-1 9 10-16,7 6-5 16,1-4 6-16,9 4-8 15,0-7 5-15,9-10-10 16,-4-7 4-16,6 0-10 15,-5 0 5-15,-1 0-8 16,-11 2 8-16,9 7-8 16,-11-3 7-16,4 3-7 15,-1 5 9-15,3 1-8 16,-8-5 9-16,3 0-5 16,-3 3 7-16,2-8 0 15,-7-3 4-15,3 10-5 16,-4-9 8-16,2 9-8 15,1-4 0-15,5-1 0 0,-4 0 2 16,7 3-8-16,-4-10 8 16,9 3-10-1,-13-4 2 17,-12-7 0-32,2 0 1 0,34 21-6 0,-3 1 6 15,-5 4-6-15,-5-5 6 16,-16-5-2-16,-5-6 14 15,6 3-3-15,-1-2 7 0,10 1-6 16,-6 1 3-16,12 2-13 16,-3-5 3-16,7-1-10 15,-9-2 10-15,3-8-11 16,-6-1 9-16,-5 2-8 16,-3-1 9-16,3 6-9 15,-6 0 9-15,3 8-8 16,-2-4 9-16,2 5-9 15,-4-6 7-15,6 2-8 16,-6-5 7-16,7 0-8 16,-1-5 8-16,4 5-7 15,1-7 6-15,-1-1-5 16,-5 0 6-16,-2 1-7 16,-8-4 7-16,3 6-6 15,-7-1 5-15,1-1-4 16,7 9 4-16,-2 9-6 0,-6-5 6 15,10 6-5 1,-4-1 4-16,1 0-5 0,1-2 7 16,9 3-7-16,-1-7 5 15,4 7-6-15,-3-7 8 16,6-4-10-16,-7-6 8 16,5 7-8-16,-5-10 10 0,0 0-9 15,-6-4 12 1,-2 1-9-16,-5-1 11 0,-2-2-10 15,-6 2 10-15,4 1-9 16,-4 0 10-16,1-2-8 16,2 1 8-16,1 1-9 15,-3 0 9-15,4-1-11 16,-3 2 12-16,-1-3-6 16,1 0 11-16,0-1-7 15,-1 2 12-15,-1-5-4 16,0 4 10-16,-1 3-5 15,-1-5 9-15,2 2-11 16,0 2 2-16,2-7-14 16,-2 3 3-16,0-4-13 15,1 4 9-15,-2 4-13 16,-1-1 10-16,2-1-10 0,0 0 11 16,-2 4-7-16,2-9-2 15,-1 5-113-15,2 1-74 16,-5 45-299-16</inkml:trace>
  </inkml:traceGroup>
</inkml:ink>
</file>

<file path=ppt/ink/ink8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5:18.34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3731C04-5996-4193-AEE1-7C394B699A19}" emma:medium="tactile" emma:mode="ink">
          <msink:context xmlns:msink="http://schemas.microsoft.com/ink/2010/main" type="inkDrawing" rotatedBoundingBox="24568,2376 26813,4150 26685,4311 24440,2537" semanticType="callout" shapeName="Other">
            <msink:sourceLink direction="to" ref="{15907612-C72B-4A16-8340-FB3115DEA230}"/>
            <msink:sourceLink direction="to" ref="{55AB124A-E2DA-48AE-91D6-5F3CB0F81B21}"/>
          </msink:context>
        </emma:interpretation>
      </emma:emma>
    </inkml:annotationXML>
    <inkml:trace contextRef="#ctx0" brushRef="#br0">-4845-2708 369 0,'-7'-2'292'0,"1"-1"-24"16,2 4-56-16,-2-4-64 16,1 3-43-16,5-1-50 15,0 1-23-15,2 0-12 16,-2 1-3-16,1 1 7 0,-1-1 1 15,0-1 6-15,0 0-3 16,0 0-2-16,5-3-2 16,-5 2 1-16,7 4 0 15,-1-2 2-15,1 3-4 16,-4 1-6-16,10-4-7 16,1 41-1-16,3-1-7 15,0-1 3-15,4 8-5 16,-3 2 5-16,2-32-7 15,-1 3 7-15,7 23-7 16,-1-2 5-16,9 10-4 16,-4-7 5-16,11-3-4 15,-2-13 4-15,5-1-5 16,-20-17 2 0,2 1 2-16,26 14-5 0,-7 4 6 15,-6 1-6-15,-1-3 4 16,-9-9-3-16,0 9 4 15,2-2-5-15,3-2 4 16,10 5-5-16,-4 5 6 16,14-4-6-16,-2-4 6 15,8 3-4-15,-5 2 6 16,0-9-8-16,-2 6 4 16,-4-1 3-16,-8-1-6 15,-7-8 5-15,0 8-5 16,-8-8 5-16,3 3-4 15,-6-1 3-15,4 7-5 16,-6-6 7-16,2 7-6 16,0-9 5-16,7 9-6 15,1-5 7-15,8 11-8 16,-3-5 8-16,1-3-7 16,-6-4 7-16,0 4-7 15,-8-16 9-15,3 6-9 16,-4 5 8-16,3-3-8 15,-3-8 8-15,1 5-7 16,-7-2 5-16,-1-2-6 16,1-3 6-16,-5 8-7 15,-1-8 7-15,8 4-4 0,3-4 3 16,5 6-5-16,5-4 8 16,-2 6-7-16,-3 4 4 15,-7-9-3-15,-6 5 6 16,0 5-9-16,-3-3 7 15,-2-6-5-15,4 12 6 16,-6-9-8-16,1-7 9 16,-3-5-7-16,1-1 7 0,-3-9-8 15,-2-3 9-15,0 6-9 16,0 2 7-16,0 4-6 16,1-2 7-16,-2 11-8 15,-2-1-11-15,-7 19-364 16,-3 0 114-16</inkml:trace>
  </inkml:traceGroup>
</inkml:ink>
</file>

<file path=ppt/ink/ink8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3:53.58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91747D88-4DFB-49AF-B175-A652545CF2FC}" emma:medium="tactile" emma:mode="ink">
          <msink:context xmlns:msink="http://schemas.microsoft.com/ink/2010/main" type="inkDrawing" rotatedBoundingBox="24525,3009 25457,3067 25454,3103 24523,3045" shapeName="Other"/>
        </emma:interpretation>
      </emma:emma>
    </inkml:annotationXML>
    <inkml:trace contextRef="#ctx0" brushRef="#br0">-3976-2037 161 0,'-52'10'40'0,"-7"-5"10"16,7 0-37-16,-4-12-15 16,7 7 59-16,-11-6 60 15,6 1 39-15,-2-3 52 16,9 9 26-16,-7-4-50 15,15 3-56-15,-5 2-35 16,9-2-49-16,-8-2-15 16,8 0 3-16,-4-6 2 15,6 0 11-15,-1 5-7 16,10-3 1-16,0 1-13 16,7 3-5-16,8 0-18 15,2-2 2-15,4 8-26 0,0 0-7 16,3-4-186-16,-5 5-135 15,7-1-27-15</inkml:trace>
  </inkml:traceGroup>
</inkml:ink>
</file>

<file path=ppt/ink/ink8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5:44.53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066A5E7-D3B8-4D28-A582-9B74F998C92C}" emma:medium="tactile" emma:mode="ink">
          <msink:context xmlns:msink="http://schemas.microsoft.com/ink/2010/main" type="inkDrawing" rotatedBoundingBox="24596,2548 26772,4030 26675,4173 24499,2690" semanticType="callout" shapeName="Other">
            <msink:sourceLink direction="with" ref="{15907612-C72B-4A16-8340-FB3115DEA230}"/>
            <msink:sourceLink direction="with" ref="{55AB124A-E2DA-48AE-91D6-5F3CB0F81B21}"/>
          </msink:context>
        </emma:interpretation>
      </emma:emma>
    </inkml:annotationXML>
    <inkml:trace contextRef="#ctx0" brushRef="#br0">-4889-2462 154 0,'-2'3'56'0,"-1"-3"8"15,3-1-36-15,-3 1-8 16,3-3 6-16,1-1 18 16,1 4 24-16,-1 0 23 15,1 4 11-15,3-3-7 16,-2-1-21-16,2 5-25 15,-3-5-21-15,3 3-10 16,1-8 1-16,-1 4-10 16,3-9 4-16,7 9-10 15,-1-8 4-15,1 9-9 0,4-1 9 16,-1 4-9-16,-5-6 8 16,5 4-8-16,-2 3 11 15,-1 5-8-15,1-2 9 16,7 11-9-16,-7-4 9 15,5 7-9-15,-3 0 9 16,0 5-7-16,-9-6 9 16,4 1 2-16,-6 2 21 15,1-7 6-15,-5-5 10 0,4 1-6 16,-2-1-3-16,1-5-21 16,1 4-7-16,1 2-13 15,0-1 7-15,0 4-10 16,3-11 8-16,1 3-8 15,-3 1 9-15,4-3-8 16,2-2 8-16,-2 4-8 16,1-4 8-16,6 2-8 15,-5 4 6 17,1 1 1-32,11 10 2 0,1 2-7 15,-9 4 11-15,2 0-6 16,-12-13 7-16,0 2-6 15,1-5 5-15,10-6-8 16,-4 1 3-16,2 3-7 16,-4-6 6-16,1 11-7 0,-2 0 6 15,1 5-7-15,-1-4 7 16,4 4-8-16,-1-6 8 16,5 1-8-16,-3 0 7 15,3 3-8-15,-3 2 8 16,-1 1-7-16,-2-1 8 0,0 3-7 15,-7-5 9 1,5-3-8-16,1-3 7 0,6 6-7 16,-2-11 7-16,8 8-8 15,-4 2 8-15,1-2-8 16,-5-7 8-16,1 10 1 16,-7-6 13-16,1-2-4 15,0 2 9-15,0-4-9 16,-2-4 1-16,5 3-13 15,0 3 3-15,2 2-7 16,-3 1 7-16,1-1-8 16,-3-4 8-16,-3 1-7 15,-5-4 5-15,3 2-3 16,-3 3 6-16,1 2-5 16,4-1 7-16,3 3-6 15,-3-3 5-15,1 1-9 16,0 2 5-16,5 1-6 15,-4-2 4-15,6 3-6 0,-1-1 7 16,3 2-8-16,-2-12 9 16,1 7-8-16,-3 0 8 15,7-1-8-15,-7 0 8 16,2 5-8-16,-3-6 7 0,3 0-8 16,-4 9 8-1,1-9-9-15,-2 5 10 16,3-8-10-16,-1 4 9 0,1-10-8 15,0 14 9-15,4-12-10 16,-4 12 11-16,2-5-10 16,-5-1 9-16,-2-2-9 15,-1 3 10-15,1 0-11 16,-3-5 11-16,5 4-10 16,-2-2 8-16,6-2-8 15,-3-2 8-15,3 4-7 16,0-1 8-16,1-3-8 15,-3 2 7-15,1-1-7 16,-1 4 7-16,-4-1-7 16,-3 7 6-16,2-6-6 15,-2 2 6-15,2-3-6 16,-2 0 6-16,1-2-6 16,-5 1 6-16,5 4-6 15,-7-5 7-15,6 3-6 0,0 1 6 16,5-1-7-16,-5-2 7 15,4 0-7-15,-1 0 6 16,4-1-6-16,-6-1 6 16,4 1-7-16,-1 0 8 15,-4 0-8-15,2 1 8 16,-2-3-8-16,-3-4 8 0,4 6-8 16,-2-1 9-16,-1-2-8 15,-4 5 7-15,1 3-8 16,-3-7 9-16,0 4-6 15,0-3 11-15,0-2-7 16,-1 0 8-16,4 1-9 16,-2-2 5-16,3 9-342 15,1 15 111-15</inkml:trace>
  </inkml:traceGroup>
</inkml:ink>
</file>

<file path=ppt/ink/ink8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3:53.26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150C44B5-0B5F-420F-A324-97D23C8C8273}" emma:medium="tactile" emma:mode="ink">
          <msink:context xmlns:msink="http://schemas.microsoft.com/ink/2010/main" type="inkDrawing" rotatedBoundingBox="26230,3071 27035,3061 27036,3103 26230,3113" shapeName="Other"/>
        </emma:interpretation>
      </emma:emma>
    </inkml:annotationXML>
    <inkml:trace contextRef="#ctx0" brushRef="#br0">-2397-2043 680 0,'-82'9'151'15,"9"1"66"-15,-5 0-206 16,8 0 2-16,2-5-3 0,6-2 13 15,-3-3-10-15,13-2 13 16,-3-4-9-16,7-2 2 16,-6-2-80-16,7 0-169 15,-5 8 32-15</inkml:trace>
  </inkml:traceGroup>
</inkml:ink>
</file>

<file path=ppt/ink/ink8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3:47.53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E8142906-1AF0-410F-9BD8-AECB0EA59BCA}" emma:medium="tactile" emma:mode="ink">
          <msink:context xmlns:msink="http://schemas.microsoft.com/ink/2010/main" type="inkDrawing" rotatedBoundingBox="25893,3976 25920,4675 25882,4676 25854,3978" semanticType="callout" shapeName="Other">
            <msink:sourceLink direction="with" ref="{F99CBB17-ABA4-4274-8637-AFF5D9EB998B}"/>
            <msink:sourceLink direction="with" ref="{DE4915D8-626C-4593-9A57-4B43FECBFEE2}"/>
          </msink:context>
        </emma:interpretation>
      </emma:emma>
    </inkml:annotationXML>
    <inkml:trace contextRef="#ctx0" brushRef="#br0">-3539-1128 997 0,'-13'11'248'0,"4"5"81"16,1 4-295-16,6 1-12 15,-1 3-21-15,6 21 7 0,-1 6-10 16,4 12 8-16,-4 29-9 16,9 7 9-16,-4-19-9 15,1-4-97-15,-10-11-231 16,5-29 42-16</inkml:trace>
  </inkml:traceGroup>
</inkml:ink>
</file>

<file path=ppt/ink/ink8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3:47.801"/>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99CBB17-ABA4-4274-8637-AFF5D9EB998B}" emma:medium="tactile" emma:mode="ink">
          <msink:context xmlns:msink="http://schemas.microsoft.com/ink/2010/main" type="inkDrawing" rotatedBoundingBox="25919,4824 25951,5301 25867,5307 25835,4830" semanticType="verticalRange" shapeName="Other">
            <msink:sourceLink direction="with" ref="{47A19FA7-6437-4CCC-9C9F-23D4A5B5C0D4}"/>
            <msink:destinationLink direction="with" ref="{E8142906-1AF0-410F-9BD8-AECB0EA59BCA}"/>
          </msink:context>
        </emma:interpretation>
      </emma:emma>
    </inkml:annotationXML>
    <inkml:trace contextRef="#ctx0" brushRef="#br0">-3558-277 452 0,'-3'32'158'0,"-1"17"18"15,1 3-128-15,-2 8-20 16,5-5-27-16,2 2 10 16,1-16-6-16,-3-1 46 15,3-11 0-15,-4-8 19 16,1-9-3-16,0-7 13 16,3-12-43-16,4-8 13 15,2-1-14-15,-5 0 5 16,0 5-20-16,1 4 8 15,-5 10-21-15,0 9 22 16,0 4-8-16,-1 3 13 16,-3 1-10-16,9-2 12 15,-5-10-51-15,21-15-295 16,10-15 90-16</inkml:trace>
  </inkml:traceGroup>
</inkml:ink>
</file>

<file path=ppt/ink/ink8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4:11.19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B7000A1D-9C27-47AF-81CB-BF9B2EE5E834}" emma:medium="tactile" emma:mode="ink">
          <msink:context xmlns:msink="http://schemas.microsoft.com/ink/2010/main" type="inkDrawing" rotatedBoundingBox="23286,9157 33339,8646 33414,10126 23361,10637" semanticType="enclosure" shapeName="Other"/>
        </emma:interpretation>
      </emma:emma>
    </inkml:annotationXML>
    <inkml:trace contextRef="#ctx0" brushRef="#br0">9666 127 658 0,'-18'1'393'0,"2"3"-55"16,6-1-106-16,5-2-176 15,2-1-33-15,1 0-18 16,1 0 2-16,1-3-9 15,-3 0 9-15,-2-2-10 16,-3-1 12-16,-5 1-9 16,-5 0 8-16,-10 2-9 0,-3 1 9 15,-9 8-7-15,-1-1 11 16,-3 7-4-16,2-4 10 16,-6 2-8-16,-1-6 6 15,-9 0-13-15,1-4 4 16,-10 0-11-16,7-2 6 15,-8 0-10-15,2 2 9 0,-11 2-12 16,8 0 10-16,-24 2-10 16,7 1 14-16,-9 3-10 15,1-4 14-15,-14 4-8 16,22-5 8-16,-8-3-10 16,8-5 9-16,-12 0-10 15,12-4 8-15,-20 0-9 16,7 5 10-16,-8-6-9 15,13 5 9-15,-19-5-9 16,10 2 8-16,-17-2-9 16,8 4 8-16,-14-1-9 15,17 4 8-15,-19 2-9 16,16-1 10-16,-13-1-8 16,13-2 10-16,-13-2-8 15,25-1 10-15,-23-6-10 16,19 1 8-16,-19 0-9 15,11-2 9-15,-13 5-9 16,45 10 4 0,1 0 4-16,-98 5-8 0,18 3 8 15,-10 5-7-15,10-1 8 16,39-4-9-16,18-3 9 16,-10-2-9-16,8-3 9 15,-4 6-9-15,19-7 9 16,-20 1-9-16,12-2 9 15,-12 7-10-15,7-7 10 16,-15 9-7-16,23-1 9 0,-15 4 0 16,14-3 15-16,-9 9-5 15,13-2 10-15,-15 6-11 16,22 1 2-16,-3 2-14 16,15-5 3-16,-17-1-12 15,14-2 10-15,-7-5-10 16,2 1 9-16,-11-3-9 15,20-5 10-15,-10 1-9 16,16 1 10-16,-8-4-9 16,6 1 9-16,-4 6-10 15,8-2 8-15,-15 9-9 16,10 1-1-16,-7 5 0 16,9 2 11-16,-6 0-10 15,14-7 11-15,-5 3 1 16,11-4-1-16,-7-2-9 0,3 0 8 15,-12 5-9-15,3-9 9 16,-10 3-10-16,9-2 9 16,-7 7-8-16,8-12 9 15,-5 8-7-15,10 3 12 16,-7 2 2-16,16-5 10 16,0 12-8-16,7-3 7 0,1-1-12 15,10-1-3-15,-1 4-9 16,5 1 5-16,0-1-8 15,6-1 8-15,-1 3-9 16,3-5 11-16,1 8-10 16,6-6 10-16,2 6-11 15,9 2 11-15,5 6-12 16,6-3 11-16,5 16-9 16,1 2 10-16,6 3-10 15,-1-8 10-15,4-5-9 16,1-12 8-16,2-8-8 15,-1-2 10-15,1-2-9 16,-1 3 8-16,5 0-9 16,-1-7 8-16,11 4-10 15,1-5 9-15,3-5-7 16,1 0 9-16,5-3-9 0,-9-5 11 16,13 0-11-16,-1-1 8 15,4-3-9-15,3 4 11 16,8 0-10-16,-5 0 10 15,7 5-8-15,-5 2 8 16,5-1-9-16,-7 4 9 16,10 0-10-16,-5-1 9 15,10-5-11-15,0-1 9 16,17-3-10-16,-7-5 9 16,11-5-16-16,-7 1 10 0,12-3-15 15,-15 1 9-15,15 0-16 16,-11 4 14-16,12 1-6 15,-17 2 12-15,9 1-5 16,-13 3 16-16,12-2-9 16,-8 1 9-16,19-4-8 15,-13 0 9-15,14-1-9 16,-12-1 8-16,14 2-8 16,-14 5 9-16,18-5-10 15,-15 5 10-15,11-1-8 16,-14 2 7-16,12 1-8 15,-14 3 9-15,18-3-10 16,-10 1 9-16,14 0-8 16,-18-1 9-16,16 3-10 0,-20 3 10 15,15 1-10-15,-12-4 9 16,18 2-7-16,-14-2 8 16,17-2-11-16,-14-5 11 15,18 1-11-15,-15-3 9 16,21-2-7-16,-15-2 8 15,12 0-8-15,-18 0 8 16,13 3-11-16,-16 1 9 16,11 0-9-16,-11 0 7 0,8-1-10 15,-13 1 12-15,13-9-10 16,-18 9 10-16,16-9-7 16,-11 13 9-16,7-11-7 15,-16 6 8-15,14-1-9 16,-15 2 8-16,10-9-8 15,-9 5 8-15,12-1-9 16,-21-6 9-16,3 7-8 16,-9-2 8-16,-1 7-9 15,-10-2 9-15,7-1-9 16,-6-4 9-16,3-3-8 16,-3-2 9-16,0-3-10 15,-8 2 10-15,-1-2-9 16,-7 4 8-16,1 1-8 15,1 1 10-15,5-2-11 0,-1 1 8 16,9-3-6 0,-6 1 5-16,4-1-15 0,-9 3 10 15,7 0-11-15,-9 2 8 16,0-2-5-16,-10-2 13 16,4-3-7-16,-6 2 10 15,5 0-9-15,-5-1 9 16,8 0-10-16,-6 5 10 0,2-4-9 15,-4 1 9-15,4-1-10 16,-9 6 11-16,3-1-11 16,-5-2 11-16,1 0-11 15,-4-3 9-15,5-5-9 16,-5 0 10-16,2-4-10 16,0 8 9-16,-2-8-7 15,-5 6 8-15,-2-4-7 16,-8 2 7-16,-7-7-7 15,-4 11 7-15,-3-11-5 16,0 2 9-16,3-3-2 16,-1 5 9-16,-2-9-3 15,0 9 7-15,0-2-5 16,-4 8 5-16,0-1-6 16,2 7 3-16,-4-2-9 15,1-1 2-15,-5 0-10 0,-3 4 4 16,-10-7-7-16,-1 0 8 15,-13 0 1-15,-2 1 13 16,-7-3-4-16,-2 4 9 16,-14 6-12-16,0 5 1 15,-22 12-30-15,-4 7-19 16,-32 12 157-16,-5 10-525 16,-46 5 206-16</inkml:trace>
  </inkml:traceGroup>
</inkml:ink>
</file>

<file path=ppt/ink/ink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25:28.01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9DD3041-6C25-4AB3-8EF3-6DD9D923EF02}" emma:medium="tactile" emma:mode="ink">
          <msink:context xmlns:msink="http://schemas.microsoft.com/ink/2010/main" type="writingRegion" rotatedBoundingBox="29034,2327 30854,1718 31112,2488 29292,3097">
            <msink:destinationLink direction="with" ref="{CDD0CFD9-AC47-48CE-8FDC-C178AEABCBF0}"/>
          </msink:context>
        </emma:interpretation>
      </emma:emma>
    </inkml:annotationXML>
    <inkml:traceGroup>
      <inkml:annotationXML>
        <emma:emma xmlns:emma="http://www.w3.org/2003/04/emma" version="1.0">
          <emma:interpretation id="{E8B6DF8E-F74E-42E8-AE70-DC2CAB15EF2D}" emma:medium="tactile" emma:mode="ink">
            <msink:context xmlns:msink="http://schemas.microsoft.com/ink/2010/main" type="paragraph" rotatedBoundingBox="29034,2327 30854,1718 31112,2488 29292,3097" alignmentLevel="1"/>
          </emma:interpretation>
        </emma:emma>
      </inkml:annotationXML>
      <inkml:traceGroup>
        <inkml:annotationXML>
          <emma:emma xmlns:emma="http://www.w3.org/2003/04/emma" version="1.0">
            <emma:interpretation id="{1D54FEAD-1AED-4116-9513-18ED39FEF024}" emma:medium="tactile" emma:mode="ink">
              <msink:context xmlns:msink="http://schemas.microsoft.com/ink/2010/main" type="line" rotatedBoundingBox="29034,2327 30854,1718 31112,2488 29292,3097"/>
            </emma:interpretation>
          </emma:emma>
        </inkml:annotationXML>
        <inkml:traceGroup>
          <inkml:annotationXML>
            <emma:emma xmlns:emma="http://www.w3.org/2003/04/emma" version="1.0">
              <emma:interpretation id="{17EFA5AD-FA5F-48A3-9D07-1666CCC15E0C}" emma:medium="tactile" emma:mode="ink">
                <msink:context xmlns:msink="http://schemas.microsoft.com/ink/2010/main" type="inkWord" rotatedBoundingBox="29034,2327 30854,1718 31112,2488 29292,3097">
                  <msink:destinationLink direction="with" ref="{90C43709-D1B6-4808-84CD-3C40F4F4D332}"/>
                  <msink:destinationLink direction="to" ref="{1476BB2A-BA40-4B76-9FBB-D8DC0D051A15}"/>
                  <msink:destinationLink direction="from" ref="{1DBC757F-BBF7-4B16-82E0-B73611499C24}"/>
                  <msink:destinationLink direction="with" ref="{2EAB5269-D8B7-4FDA-A21D-98C607F46598}"/>
                  <msink:destinationLink direction="with" ref="{12BA5B56-E21C-41EB-8576-D36385CD0A9E}"/>
                </msink:context>
              </emma:interpretation>
            </emma:emma>
          </inkml:annotationXML>
          <inkml:trace contextRef="#ctx0" brushRef="#br0">298-2731 502 0,'-2'-5'304'0,"-1"-3"-4"16,0 3-127-16,-1 0-30 15,0 4-72-15,0-6-6 16,1 9-40-16,-3 1 5 16,-3 7-16-16,-2-4 8 15,1 66-16-15,-3 20 14 16,2 14-9-16,5 7 13 15,2 2-10-15,6-56 9 16,4-27-13-16,7-17 5 16,0-14-8-16,7-6 11 15,-1-11-5-15,2-31 13 16,-1-11-6-16,-4-14 6 16,-6-38-12-16,-7 8 8 0,-3 24-13 15,-3 15 7-15,1 16-9 16,1 45 6-16,4 2-12 15,0 3 6-15,7 1-9 16,4-4 7-16,1-4-7 16,6-2 8-16,0-2-6 15,10-2 7-15,-2-3-7 16,-3 5 4-16,-2 1-7 0,-1-1 1 16,-11 15-6-16,-6 1 6 15,0 5-2-15,-6 0 5 16,-3 0 1-16,-2 50 4 15,2-4-6-15,3-4 4 16,2 10-5-16,7-62 7 16,8-62-5-16,4 1 8 15,2-7-7-15,4-11 7 16,-3 61-9-16,-6 4 4 16,-5 3-11-16,-3 8 5 15,-5 6-8-15,0 4 9 16,0 3-7-16,-2 0 13 15,0-2-6-15,0-3 6 16,2-3-8-16,2-10 11 16,6-3-9-16,4-6 10 15,5-4-7-15,4-6 7 0,-2 7-11 16,-3 4 5-16,-6 5-13 16,-6 13 8-16,-4 7-7 15,-3 5 8-15,-4 3-3 16,0 1 10-16,4-6-8 15,0-6 7-15,3-4-10 16,6-5-14-16,5-3-31 0,5-13-24 16,5-4-131-1,7-11-192-15,-3-8 15 0</inkml:trace>
          <inkml:trace contextRef="#ctx0" brushRef="#br0" timeOffset="541.8562">1161-2893 736 0,'-10'14'287'0,"-5"4"25"15,2-5-199-15,4-1-28 16,5 4-48-16,3-3-5 16,1-3-20-16,8-1 4 15,2 3-15-15,-4-9 8 16,7-6-5-16,3-6 10 16,-1 0-6-16,-2-11 7 15,1-1-6-15,-4 3 5 16,-3 5-11-16,-2 2 24 15,-4 11-2-15,-4 5 7 0,-7 5-7 16,0 7 7-16,1 6-26 16,-1-3 0-16,7 1-7 15,3-3 5-15,5-9-6 16,3-4 5-16,3-2-4 16,10-12 8-16,5-9-6 15,10-10 8-15,3-1-7 16,5-8 6-16,-7 1-8 15,0-6 7-15,-14 3-10 16,-4-6 9-16,-7 7-9 0,-6 4 6 16,-4 15-7-16,-2 7 9 15,-5 6-10-15,0 3 9 16,0-1-6-16,-1 1 8 16,-1-3-9-16,2 6 8 15,0 6-8-15,-3 12 6 16,-1 6-9-16,1 19 9 15,-2 5-7-15,0-1 7 16,5-1-5-16,4 1 8 16,5-18-8-16,8-5 7 15,6-4-8-15,11-12 9 16,3-15-6-16,2-7-380 16,-13-19 130-16</inkml:trace>
          <inkml:trace contextRef="#ctx0" brushRef="#br0" timeOffset="-792.2573">-220-2759 490 0,'2'-19'367'0,"3"1"-41"16,-2-1-64-16,-3 9-99 15,-6-3-36-15,7 19-70 0,-6 9-5 16,-1 8-33-16,3 58-4 16,4 32-13-16,-6 17 5 15,10-67-2 17,0 2-1-32,8 59-3 0,7-68 7 15,6-33-4-15,8-55 6 16,-4-35-4-16,4-58 4 15,-6 8-8-15,-4 4 5 16,-7 30-9-16,-6 30-1 16,-6 57-9-16,-5-4 9 15,-2 57-9-15,2 18 10 16,-1 17 1-16,2 6 8 16,1-1-10-16,-1-39 9 15,3-20-8-15,1-20 8 16,-1-9-8-16,3 1-2 0,1-20-31 15,0-14-348-15,3-20 99 16</inkml:trace>
        </inkml:traceGroup>
      </inkml:traceGroup>
    </inkml:traceGroup>
  </inkml:traceGroup>
</inkml:ink>
</file>

<file path=ppt/ink/ink90.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6:59.627"/>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A816501B-D980-4604-988D-593713AB313B}" emma:medium="tactile" emma:mode="ink">
          <msink:context xmlns:msink="http://schemas.microsoft.com/ink/2010/main" type="inkDrawing"/>
        </emma:interpretation>
      </emma:emma>
    </inkml:annotationXML>
    <inkml:trace contextRef="#ctx0" brushRef="#br0">90 387 1102 0,'-17'17'295'16,"-4"5"93"-16,3 14-275 15,1 5-31-15,8 7 32 16,2-4-22-16,12-3 4 15,10-11-38-15,9-17-6 16,5-19-42-16,12-28 6 16,-2-18-16-16,5-41 12 15,-1 1-10-15,-10-18 11 16,-14 16-12-16,-12 6 0 0,-12 31-19 16,-10 18 0-16,1 25-11 15,-1 17 7-15,5 16 0 16,5 20 16-16,1 8-1 15,2 15 18-15,5 3-3 16,2 10 16-16,3-14-9 16,7-10 10-16,3-24-17 0,12-19 6 15,4-29-15-15,12-26 0 16,-4-16-26-16,0-7-28 16,-11 5-18-16,-7 10 8 15,-14 26-4-15,-7 19 29 16,-4 13 27-16,-4 20 25 15,5 9-2-15,0 14 28 16,6 3-3-16,7 1 19 16,4-13-16-16,5-11 10 15,4-21-28-15,8-24 7 16,2-16-18-16,8-16 9 16,-7-3-29-16,0-6 2 15,-12 11-30-15,-9 6-12 16,-10 18-12-16,-10 6 22 15,-6 12 1-15,-3 15 34 16,1 15 19-16,0 10 30 0,8 2-1 16,3 20 23-16,10-3-14 15,1 0 3-15,6-18-27 16,4-8 3-16,3-29-23 16,1-25 6-16,5-15-8 15,-3-3-41-15,-5-6-63 16,-11-8-396-16,-5 7 63 15</inkml:trace>
  </inkml:traceGroup>
</inkml:ink>
</file>

<file path=ppt/ink/ink9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6:59.640"/>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FAB88402-AC3C-4E60-8BC5-A8B910AD5927}" emma:medium="tactile" emma:mode="ink">
          <msink:context xmlns:msink="http://schemas.microsoft.com/ink/2010/main" type="inkDrawing"/>
        </emma:interpretation>
      </emma:emma>
    </inkml:annotationXML>
    <inkml:trace contextRef="#ctx0" brushRef="#br0">9-3 1637 0,'-3'3'390'0,"0"3"135"15,4 2-484-15,1 4-83 16,0-7-60-16,-4 6-418 15,-4-8 65-15</inkml:trace>
  </inkml:traceGroup>
</inkml:ink>
</file>

<file path=ppt/ink/ink92.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00.50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5B7335AC-4AAB-4C32-B35B-45A6B5C22CFC}" emma:medium="tactile" emma:mode="ink">
          <msink:context xmlns:msink="http://schemas.microsoft.com/ink/2010/main" type="inkDrawing"/>
        </emma:interpretation>
      </emma:emma>
    </inkml:annotationXML>
    <inkml:trace contextRef="#ctx0" brushRef="#br0">0 68 582 0,'20'-36'567'0,"7"13"-151"16,4 13-20-16,5 15-313 16,-4 16-68-16,-8 20 5 15,-11 14-4-15,-8 23 35 16,-13 6 1-16,-10 7 28 16,2-11-13-16,3-6 2 0,2-25-30 15,6-10 7-15,8-20-28 16,5-11 11-16,4-6-13 15,12-8 8-15,8-9-18 16,9-5 10-16,1-1-13 16,10-13 7-16,-3 12-13 15,-7 2-26-15,-11 6-48 16,-7 5-73-16,-19 9-34 16,-17 2-9-16,-7 0-88 0,-20-1-30 15,-8-1 78-15,-10 5 166 16,4-8 62-16,-6 0 190 15,19-4 93-15,4-1 52 16,15 2-122-16,8-1-16 16,8 4-74-16,5-7-15 15,8 4-58-15,17-12-12 16,5-2-35-16,16-17 8 16,1 5-11-16,10-14-112 15,-10 11 30-15,9 4-426 16,-12 13 31-16</inkml:trace>
  </inkml:traceGroup>
</inkml:ink>
</file>

<file path=ppt/ink/ink93.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00.508"/>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D753FD82-32B4-4FB5-8F12-478F4B9399C2}" emma:medium="tactile" emma:mode="ink">
          <msink:context xmlns:msink="http://schemas.microsoft.com/ink/2010/main" type="inkDrawing"/>
        </emma:interpretation>
      </emma:emma>
    </inkml:annotationXML>
    <inkml:trace contextRef="#ctx0" brushRef="#br0">4-2 1262 0,'3'-2'338'0,"4"14"80"16,1 28-328-16,1 10-91 15,8 12 10-15,-1 6-10 16,7 2 12-16,-2-20-8 15,5-3-64-15,-7-13 168 16,-6-11-529-16,-13-18 161 0</inkml:trace>
  </inkml:traceGroup>
</inkml:ink>
</file>

<file path=ppt/ink/ink94.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00.854"/>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8FBA7C12-6B52-45B7-8CA1-9960D42B1ADE}" emma:medium="tactile" emma:mode="ink">
          <msink:context xmlns:msink="http://schemas.microsoft.com/ink/2010/main" type="inkDrawing"/>
        </emma:interpretation>
      </emma:emma>
    </inkml:annotationXML>
    <inkml:trace contextRef="#ctx0" brushRef="#br0">21 256 1126 0,'-19'-26'413'16,"17"13"37"-16,7-10-271 15,2 1-115-15,15-6-12 16,9-7-42-16,10-6 5 16,7 12-17-16,12 6 8 15,-3 7-14-15,5 17 7 16,-17 12-14-16,-11 15 11 16,-13 4-8-16,-17 15 15 15,-14-1-4-15,-5-1 39 16,-4-15-1-16,-1-1 17 15,9-16-13-15,8-10 10 16,6-8-33-16,12-6-1 16,4-4-16-16,9-4 8 0,6 9-14 15,5 5 8-15,-4 10-10 16,4 11 7-16,-8 13-11 16,-8 9 12-16,-13 5-8 15,-1 9 10-15,-10-6-6 16,-12 12 38-16,-4-6 7 15,-10 5 26-15,-7-5-4 16,-10 3 16-16,3-23-36 0,-2-4-6 16,7-9-30-16,0-14-45 15,14-10-96-15,10-13-447 16,9-9 76-16</inkml:trace>
  </inkml:traceGroup>
</inkml:ink>
</file>

<file path=ppt/ink/ink95.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03.70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C7218E5-063F-49F4-B8F6-8EAB8B8ED543}" emma:medium="tactile" emma:mode="ink">
          <msink:context xmlns:msink="http://schemas.microsoft.com/ink/2010/main" type="inkDrawing"/>
        </emma:interpretation>
      </emma:emma>
    </inkml:annotationXML>
    <inkml:trace contextRef="#ctx0" brushRef="#br0">32 75 536 0,'18'1'484'0,"-3"1"-96"15,-11 6-14-15,-2 5-246 16,-10-2-30-16,0 2-2 15,-7-3-28-15,-1 0-8 16,0 1-23-16,9 0-16 16,4-1-14-16,6 6-6 0,10 1-3 15,8-4-2-15,0-10 1 16,15-5 2-16,0-11 3 16,6-8 0-16,-1-13 3 15,4-5-2-15,-8 0 1 16,-6 10-2-16,-8 8-2 15,-5 23-2-15,-10 15 5 16,1 11 10-16,-2 1 8 16,6 0 8-16,-2-4 4 0,6-8 1 15,-5-7-11-15,6-11-4 16,-1-3-5-16,-1-18-6 16,0-3-60-16,0-12-44 15,7-5-405-15,8-10 63 16</inkml:trace>
  </inkml:traceGroup>
</inkml:ink>
</file>

<file path=ppt/ink/ink96.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04.64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D367192-40B6-42B5-BE09-E334B50AABAD}" emma:medium="tactile" emma:mode="ink">
          <msink:context xmlns:msink="http://schemas.microsoft.com/ink/2010/main" type="inkDrawing"/>
        </emma:interpretation>
      </emma:emma>
    </inkml:annotationXML>
    <inkml:trace contextRef="#ctx0" brushRef="#br0">130 230 1108 0,'-31'21'398'16,"2"5"28"-16,1 7-266 15,5-1-132-15,9 5-20 16,7-11-8-16,6-8-1 15,4-7 0-15,4-6 0 16,1-5 1-16,9-6 1 16,3-6 1-16,12-4-2 15,1 2 1-15,7-1-3 16,-4 9 0-16,1 9-2 0,-9 8 1 16,-4 7 0-16,-6 6 3 15,-7 9 6-15,-2-2 5 16,-9 1 23-16,-7-4 15 15,-8 4 29-15,-6-6 3 16,-9 2 9-16,-3-7-21 16,-1-4-15-16,5-10-30 15,5-7-32-15,11-10-44 16,11-9-64-16,10-7-22 0,18 0-21 16,8 0 18-16,13-8 28 15,2 11 65-15,9-4 18 16,-11-1 24-16,-1-8 5 31,-14 9 18-31,-9-7 27 0,-10 1 7 0,-10-1 11 16,-6 8 8-16,-7-5-3 15,2 10-18-15,-12 13 2 16,6 11-8-16,-1 9-6 16,4 9-13-16,3 11-5 15,11 1-9-15,5-4-4 16,3-3-2-16,6-5 0 15,1-13 1-15,3-14 1 16,1-17 1-16,8-13-1 16,7-6 0-16,3-13-2 0,-1 9-3 15,-3 12-2-15,-10 10-2 16,-5 16-2-16,-10 16 2 16,-1 12 1-16,-3-3 3 15,1 6 0-15,-3-10 1 16,1-2-2-16,-1-12 4 15,1-15-47-15,3-15-48 16,3-13 433-16,1-14-818 0,2-7 367 16</inkml:trace>
  </inkml:traceGroup>
</inkml:ink>
</file>

<file path=ppt/ink/ink97.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04.813"/>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CE9EF0FB-BE9C-46D8-9666-6AFCCABDDEA4}" emma:medium="tactile" emma:mode="ink">
          <msink:context xmlns:msink="http://schemas.microsoft.com/ink/2010/main" type="inkDrawing"/>
        </emma:interpretation>
      </emma:emma>
    </inkml:annotationXML>
    <inkml:trace contextRef="#ctx0" brushRef="#br0">56 114 1091 0,'-8'26'341'0,"-4"-2"59"16,-1-1-300-16,3-1-49 15,2-9-34-15,3-11-4 16,4-9-10-16,4-14-16 16,2-6-8-16,1-14-35 15,-2-1 109-15,-3-7-457 16,-7 12 168-16</inkml:trace>
  </inkml:traceGroup>
</inkml:ink>
</file>

<file path=ppt/ink/ink98.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05.099"/>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00E1C74-A365-4CE6-AA37-7B93A277C290}" emma:medium="tactile" emma:mode="ink">
          <msink:context xmlns:msink="http://schemas.microsoft.com/ink/2010/main" type="inkDrawing"/>
        </emma:interpretation>
      </emma:emma>
    </inkml:annotationXML>
    <inkml:trace contextRef="#ctx0" brushRef="#br0">2 83 1083 0,'-2'7'327'0,"1"1"68"0,1 0-303 16,3 2-33-16,0 12-32 15,7 4-8-15,3 13-6 16,8 20 11-16,-1 4 4 16,7 15 10-16,-2-2 3 15,2-5-4-15,-4-17-11 16,1-12-3-16,-3-26 3 15,2-22 23-15,-2-24 3 0,0-33 2 16,3-13-4-16,-3-26-11 16,-3 1-25-1,-5 1-5-15,-5 27-4 0,-8 11 0 16,-4 28-2-16,2 19-6 16,0 22 1-16,-3 14-2 15,2 10-29-15,-2 6-95 16,-4 7-35-16,-4-7-342 15,11-3 8-15</inkml:trace>
  </inkml:traceGroup>
</inkml:ink>
</file>

<file path=ppt/ink/ink99.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1-11-23T07:47:05.832"/>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0269A56C-A33C-4BD5-909C-A2D5E1FA7E83}" emma:medium="tactile" emma:mode="ink">
          <msink:context xmlns:msink="http://schemas.microsoft.com/ink/2010/main" type="inkDrawing"/>
        </emma:interpretation>
      </emma:emma>
    </inkml:annotationXML>
    <inkml:trace contextRef="#ctx0" brushRef="#br0">0 344 885 0,'17'16'417'0,"8"-1"-5"16,-14-2-209-16,4-5-107 15,-4-7-55-15,2-22-17 16,2-13-33-16,4-27-61 15,-6-11 24-15,-2-33-372 16,-4 1 73-16</inkml:trace>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688DB8-530C-4269-8329-B8EA10861C27}" type="datetimeFigureOut">
              <a:rPr lang="de-DE" smtClean="0"/>
              <a:t>23.11.2021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2571D5-6680-4734-923E-3B58AF67DB71}" type="slidenum">
              <a:rPr lang="de-DE" smtClean="0"/>
              <a:t>‹Nr.›</a:t>
            </a:fld>
            <a:endParaRPr lang="de-DE"/>
          </a:p>
        </p:txBody>
      </p:sp>
    </p:spTree>
    <p:extLst>
      <p:ext uri="{BB962C8B-B14F-4D97-AF65-F5344CB8AC3E}">
        <p14:creationId xmlns:p14="http://schemas.microsoft.com/office/powerpoint/2010/main" val="2478837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26"/>
          <p:cNvSpPr>
            <a:spLocks noGrp="1" noChangeArrowheads="1"/>
          </p:cNvSpPr>
          <p:nvPr>
            <p:ph type="sldNum" sz="quarter"/>
          </p:nvPr>
        </p:nvSpPr>
        <p:spPr>
          <a:noFill/>
        </p:spPr>
        <p:txBody>
          <a:bodyPr/>
          <a:lstStyle>
            <a:lvl1pPr eaLnBrk="0" hangingPunct="0">
              <a:spcBef>
                <a:spcPct val="30000"/>
              </a:spcBef>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5pPr>
            <a:lvl6pPr marL="2663665" indent="-242152" defTabSz="475895" eaLnBrk="0" fontAlgn="base" hangingPunct="0">
              <a:spcBef>
                <a:spcPct val="30000"/>
              </a:spcBef>
              <a:spcAft>
                <a:spcPct val="0"/>
              </a:spcAft>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6pPr>
            <a:lvl7pPr marL="3147967" indent="-242152" defTabSz="475895" eaLnBrk="0" fontAlgn="base" hangingPunct="0">
              <a:spcBef>
                <a:spcPct val="30000"/>
              </a:spcBef>
              <a:spcAft>
                <a:spcPct val="0"/>
              </a:spcAft>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7pPr>
            <a:lvl8pPr marL="3632271" indent="-242152" defTabSz="475895" eaLnBrk="0" fontAlgn="base" hangingPunct="0">
              <a:spcBef>
                <a:spcPct val="30000"/>
              </a:spcBef>
              <a:spcAft>
                <a:spcPct val="0"/>
              </a:spcAft>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8pPr>
            <a:lvl9pPr marL="4116573" indent="-242152" defTabSz="475895" eaLnBrk="0" fontAlgn="base" hangingPunct="0">
              <a:spcBef>
                <a:spcPct val="30000"/>
              </a:spcBef>
              <a:spcAft>
                <a:spcPct val="0"/>
              </a:spcAft>
              <a:buClr>
                <a:srgbClr val="000000"/>
              </a:buClr>
              <a:buSzPct val="100000"/>
              <a:buFont typeface="Times New Roman" pitchFamily="18" charset="0"/>
              <a:tabLst>
                <a:tab pos="766812" algn="l"/>
                <a:tab pos="1531944" algn="l"/>
                <a:tab pos="2302120" algn="l"/>
                <a:tab pos="3067250" algn="l"/>
              </a:tabLst>
              <a:defRPr sz="1300">
                <a:solidFill>
                  <a:srgbClr val="000000"/>
                </a:solidFill>
                <a:latin typeface="Times New Roman" pitchFamily="18" charset="0"/>
              </a:defRPr>
            </a:lvl9pPr>
          </a:lstStyle>
          <a:p>
            <a:pPr eaLnBrk="1" hangingPunct="1">
              <a:spcBef>
                <a:spcPct val="0"/>
              </a:spcBef>
              <a:buClrTx/>
              <a:buFontTx/>
              <a:buNone/>
            </a:pPr>
            <a:fld id="{A654DD85-E7C0-41FF-966F-0F0387813021}" type="slidenum">
              <a:rPr lang="de-DE" altLang="de-DE" smtClean="0">
                <a:latin typeface="Sparkasse Rg" pitchFamily="34" charset="0"/>
              </a:rPr>
              <a:pPr eaLnBrk="1" hangingPunct="1">
                <a:spcBef>
                  <a:spcPct val="0"/>
                </a:spcBef>
                <a:buClrTx/>
                <a:buFontTx/>
                <a:buNone/>
              </a:pPr>
              <a:t>1</a:t>
            </a:fld>
            <a:endParaRPr lang="de-DE" altLang="de-DE">
              <a:latin typeface="Sparkasse Rg" pitchFamily="34" charset="0"/>
            </a:endParaRPr>
          </a:p>
        </p:txBody>
      </p:sp>
      <p:sp>
        <p:nvSpPr>
          <p:cNvPr id="61443" name="Rectangle 1"/>
          <p:cNvSpPr>
            <a:spLocks noGrp="1" noRot="1" noChangeAspect="1" noChangeArrowheads="1" noTextEdit="1"/>
          </p:cNvSpPr>
          <p:nvPr>
            <p:ph type="sldImg"/>
          </p:nvPr>
        </p:nvSpPr>
        <p:spPr>
          <a:xfrm>
            <a:off x="-206375" y="819150"/>
            <a:ext cx="7289800" cy="41021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p:cNvSpPr>
            <a:spLocks noGrp="1" noChangeArrowheads="1"/>
          </p:cNvSpPr>
          <p:nvPr>
            <p:ph type="body" idx="1"/>
          </p:nvPr>
        </p:nvSpPr>
        <p:spPr>
          <a:xfrm>
            <a:off x="913416" y="5194108"/>
            <a:ext cx="5048661" cy="491962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873" tIns="48435" rIns="96873" bIns="48435" anchor="ctr"/>
          <a:lstStyle/>
          <a:p>
            <a:endParaRPr lang="de-DE" altLang="de-DE"/>
          </a:p>
        </p:txBody>
      </p:sp>
    </p:spTree>
    <p:extLst>
      <p:ext uri="{BB962C8B-B14F-4D97-AF65-F5344CB8AC3E}">
        <p14:creationId xmlns:p14="http://schemas.microsoft.com/office/powerpoint/2010/main" val="4107305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1410" name="Rectangle 26"/>
          <p:cNvSpPr>
            <a:spLocks noGrp="1" noChangeArrowheads="1"/>
          </p:cNvSpPr>
          <p:nvPr>
            <p:ph type="sldNum" sz="quarter"/>
          </p:nvPr>
        </p:nvSpPr>
        <p:spPr>
          <a:noFill/>
        </p:spPr>
        <p:txBody>
          <a:bodyPr/>
          <a:lstStyle>
            <a:lvl1pPr eaLnBrk="0" hangingPunct="0">
              <a:tabLst>
                <a:tab pos="723900" algn="l"/>
                <a:tab pos="1446213" algn="l"/>
                <a:tab pos="2173288" algn="l"/>
                <a:tab pos="2895600" algn="l"/>
              </a:tabLst>
              <a:defRPr sz="2200">
                <a:solidFill>
                  <a:schemeClr val="bg1"/>
                </a:solidFill>
                <a:latin typeface="Times New Roman" pitchFamily="18" charset="0"/>
              </a:defRPr>
            </a:lvl1pPr>
            <a:lvl2pPr eaLnBrk="0" hangingPunct="0">
              <a:tabLst>
                <a:tab pos="723900" algn="l"/>
                <a:tab pos="1446213" algn="l"/>
                <a:tab pos="2173288" algn="l"/>
                <a:tab pos="2895600" algn="l"/>
              </a:tabLst>
              <a:defRPr sz="2200">
                <a:solidFill>
                  <a:schemeClr val="bg1"/>
                </a:solidFill>
                <a:latin typeface="Times New Roman" pitchFamily="18" charset="0"/>
              </a:defRPr>
            </a:lvl2pPr>
            <a:lvl3pPr eaLnBrk="0" hangingPunct="0">
              <a:tabLst>
                <a:tab pos="723900" algn="l"/>
                <a:tab pos="1446213" algn="l"/>
                <a:tab pos="2173288" algn="l"/>
                <a:tab pos="2895600" algn="l"/>
              </a:tabLst>
              <a:defRPr sz="2200">
                <a:solidFill>
                  <a:schemeClr val="bg1"/>
                </a:solidFill>
                <a:latin typeface="Times New Roman" pitchFamily="18" charset="0"/>
              </a:defRPr>
            </a:lvl3pPr>
            <a:lvl4pPr eaLnBrk="0" hangingPunct="0">
              <a:tabLst>
                <a:tab pos="723900" algn="l"/>
                <a:tab pos="1446213" algn="l"/>
                <a:tab pos="2173288" algn="l"/>
                <a:tab pos="2895600" algn="l"/>
              </a:tabLst>
              <a:defRPr sz="2200">
                <a:solidFill>
                  <a:schemeClr val="bg1"/>
                </a:solidFill>
                <a:latin typeface="Times New Roman" pitchFamily="18" charset="0"/>
              </a:defRPr>
            </a:lvl4pPr>
            <a:lvl5pPr eaLnBrk="0" hangingPunct="0">
              <a:tabLst>
                <a:tab pos="723900" algn="l"/>
                <a:tab pos="1446213" algn="l"/>
                <a:tab pos="2173288" algn="l"/>
                <a:tab pos="2895600"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9pPr>
          </a:lstStyle>
          <a:p>
            <a:pPr eaLnBrk="1" hangingPunct="1"/>
            <a:fld id="{5D088B04-D973-4DE8-AC03-B1F696C1E115}" type="slidenum">
              <a:rPr lang="de-DE" sz="1200">
                <a:solidFill>
                  <a:srgbClr val="000000"/>
                </a:solidFill>
                <a:latin typeface="Sparkasse Rg" pitchFamily="34" charset="0"/>
              </a:rPr>
              <a:pPr eaLnBrk="1" hangingPunct="1"/>
              <a:t>10</a:t>
            </a:fld>
            <a:endParaRPr lang="de-DE" sz="1200">
              <a:solidFill>
                <a:srgbClr val="000000"/>
              </a:solidFill>
              <a:latin typeface="Sparkasse Rg" pitchFamily="34" charset="0"/>
            </a:endParaRPr>
          </a:p>
        </p:txBody>
      </p:sp>
      <p:sp>
        <p:nvSpPr>
          <p:cNvPr id="401411" name="Text Box 2"/>
          <p:cNvSpPr txBox="1">
            <a:spLocks noChangeArrowheads="1"/>
          </p:cNvSpPr>
          <p:nvPr/>
        </p:nvSpPr>
        <p:spPr bwMode="auto">
          <a:xfrm>
            <a:off x="3852863" y="9428163"/>
            <a:ext cx="2913062"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99" tIns="46799" rIns="89999" bIns="46799" anchor="b"/>
          <a:lstStyle>
            <a:lvl1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1pPr>
            <a:lvl2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2pPr>
            <a:lvl3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3pPr>
            <a:lvl4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4pPr>
            <a:lvl5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9pPr>
          </a:lstStyle>
          <a:p>
            <a:pPr algn="r" eaLnBrk="1" hangingPunct="1">
              <a:buClrTx/>
              <a:buFontTx/>
              <a:buNone/>
            </a:pPr>
            <a:fld id="{528D59F9-AF27-478B-ABBE-5ADADA2E5190}" type="slidenum">
              <a:rPr lang="de-DE" sz="1200">
                <a:solidFill>
                  <a:srgbClr val="000000"/>
                </a:solidFill>
                <a:latin typeface="Sparkasse Rg" pitchFamily="34" charset="0"/>
              </a:rPr>
              <a:pPr algn="r" eaLnBrk="1" hangingPunct="1">
                <a:buClrTx/>
                <a:buFontTx/>
                <a:buNone/>
              </a:pPr>
              <a:t>10</a:t>
            </a:fld>
            <a:endParaRPr lang="de-DE" sz="1200">
              <a:solidFill>
                <a:srgbClr val="000000"/>
              </a:solidFill>
              <a:latin typeface="Sparkasse Rg" pitchFamily="34" charset="0"/>
            </a:endParaRPr>
          </a:p>
        </p:txBody>
      </p:sp>
      <p:sp>
        <p:nvSpPr>
          <p:cNvPr id="401412" name="Rectangle 3"/>
          <p:cNvSpPr>
            <a:spLocks noGrp="1" noRot="1" noChangeAspect="1" noChangeArrowheads="1" noTextEdit="1"/>
          </p:cNvSpPr>
          <p:nvPr>
            <p:ph type="sldImg"/>
          </p:nvPr>
        </p:nvSpPr>
        <p:spPr>
          <a:xfrm>
            <a:off x="92075" y="744538"/>
            <a:ext cx="6615113" cy="3722687"/>
          </a:xfrm>
          <a:ln/>
        </p:spPr>
      </p:sp>
      <p:sp>
        <p:nvSpPr>
          <p:cNvPr id="401413" name="Rectangle 4"/>
          <p:cNvSpPr>
            <a:spLocks noGrp="1" noChangeArrowheads="1"/>
          </p:cNvSpPr>
          <p:nvPr>
            <p:ph type="body" idx="1"/>
          </p:nvPr>
        </p:nvSpPr>
        <p:spPr>
          <a:xfrm>
            <a:off x="904875" y="4716463"/>
            <a:ext cx="4957763" cy="4433887"/>
          </a:xfrm>
          <a:noFill/>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de-DE"/>
          </a:p>
        </p:txBody>
      </p:sp>
    </p:spTree>
    <p:extLst>
      <p:ext uri="{BB962C8B-B14F-4D97-AF65-F5344CB8AC3E}">
        <p14:creationId xmlns:p14="http://schemas.microsoft.com/office/powerpoint/2010/main" val="1152740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2434" name="Rectangle 26"/>
          <p:cNvSpPr>
            <a:spLocks noGrp="1" noChangeArrowheads="1"/>
          </p:cNvSpPr>
          <p:nvPr>
            <p:ph type="sldNum" sz="quarter"/>
          </p:nvPr>
        </p:nvSpPr>
        <p:spPr>
          <a:noFill/>
        </p:spPr>
        <p:txBody>
          <a:bodyPr/>
          <a:lstStyle>
            <a:lvl1pPr eaLnBrk="0" hangingPunct="0">
              <a:tabLst>
                <a:tab pos="723900" algn="l"/>
                <a:tab pos="1446213" algn="l"/>
                <a:tab pos="2173288" algn="l"/>
                <a:tab pos="2895600" algn="l"/>
              </a:tabLst>
              <a:defRPr sz="2200">
                <a:solidFill>
                  <a:schemeClr val="bg1"/>
                </a:solidFill>
                <a:latin typeface="Times New Roman" pitchFamily="18" charset="0"/>
              </a:defRPr>
            </a:lvl1pPr>
            <a:lvl2pPr eaLnBrk="0" hangingPunct="0">
              <a:tabLst>
                <a:tab pos="723900" algn="l"/>
                <a:tab pos="1446213" algn="l"/>
                <a:tab pos="2173288" algn="l"/>
                <a:tab pos="2895600" algn="l"/>
              </a:tabLst>
              <a:defRPr sz="2200">
                <a:solidFill>
                  <a:schemeClr val="bg1"/>
                </a:solidFill>
                <a:latin typeface="Times New Roman" pitchFamily="18" charset="0"/>
              </a:defRPr>
            </a:lvl2pPr>
            <a:lvl3pPr eaLnBrk="0" hangingPunct="0">
              <a:tabLst>
                <a:tab pos="723900" algn="l"/>
                <a:tab pos="1446213" algn="l"/>
                <a:tab pos="2173288" algn="l"/>
                <a:tab pos="2895600" algn="l"/>
              </a:tabLst>
              <a:defRPr sz="2200">
                <a:solidFill>
                  <a:schemeClr val="bg1"/>
                </a:solidFill>
                <a:latin typeface="Times New Roman" pitchFamily="18" charset="0"/>
              </a:defRPr>
            </a:lvl3pPr>
            <a:lvl4pPr eaLnBrk="0" hangingPunct="0">
              <a:tabLst>
                <a:tab pos="723900" algn="l"/>
                <a:tab pos="1446213" algn="l"/>
                <a:tab pos="2173288" algn="l"/>
                <a:tab pos="2895600" algn="l"/>
              </a:tabLst>
              <a:defRPr sz="2200">
                <a:solidFill>
                  <a:schemeClr val="bg1"/>
                </a:solidFill>
                <a:latin typeface="Times New Roman" pitchFamily="18" charset="0"/>
              </a:defRPr>
            </a:lvl4pPr>
            <a:lvl5pPr eaLnBrk="0" hangingPunct="0">
              <a:tabLst>
                <a:tab pos="723900" algn="l"/>
                <a:tab pos="1446213" algn="l"/>
                <a:tab pos="2173288" algn="l"/>
                <a:tab pos="2895600"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9pPr>
          </a:lstStyle>
          <a:p>
            <a:pPr eaLnBrk="1" hangingPunct="1"/>
            <a:fld id="{F3FFB355-CA87-4859-AD5D-0FB55E960B31}" type="slidenum">
              <a:rPr lang="de-DE" sz="1200">
                <a:solidFill>
                  <a:srgbClr val="000000"/>
                </a:solidFill>
                <a:latin typeface="Sparkasse Rg" pitchFamily="34" charset="0"/>
              </a:rPr>
              <a:pPr eaLnBrk="1" hangingPunct="1"/>
              <a:t>11</a:t>
            </a:fld>
            <a:endParaRPr lang="de-DE" sz="1200">
              <a:solidFill>
                <a:srgbClr val="000000"/>
              </a:solidFill>
              <a:latin typeface="Sparkasse Rg" pitchFamily="34" charset="0"/>
            </a:endParaRPr>
          </a:p>
        </p:txBody>
      </p:sp>
      <p:sp>
        <p:nvSpPr>
          <p:cNvPr id="402435" name="Text Box 2"/>
          <p:cNvSpPr txBox="1">
            <a:spLocks noChangeArrowheads="1"/>
          </p:cNvSpPr>
          <p:nvPr/>
        </p:nvSpPr>
        <p:spPr bwMode="auto">
          <a:xfrm>
            <a:off x="3852863" y="9428163"/>
            <a:ext cx="2913062"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99" tIns="46799" rIns="89999" bIns="46799" anchor="b"/>
          <a:lstStyle>
            <a:lvl1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1pPr>
            <a:lvl2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2pPr>
            <a:lvl3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3pPr>
            <a:lvl4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4pPr>
            <a:lvl5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9pPr>
          </a:lstStyle>
          <a:p>
            <a:pPr algn="r" eaLnBrk="1" hangingPunct="1">
              <a:buClrTx/>
              <a:buFontTx/>
              <a:buNone/>
            </a:pPr>
            <a:fld id="{5CBD079D-87B0-49E0-8C97-D7F6E7367A96}" type="slidenum">
              <a:rPr lang="de-DE" sz="1200">
                <a:solidFill>
                  <a:srgbClr val="000000"/>
                </a:solidFill>
                <a:latin typeface="Sparkasse Rg" pitchFamily="34" charset="0"/>
              </a:rPr>
              <a:pPr algn="r" eaLnBrk="1" hangingPunct="1">
                <a:buClrTx/>
                <a:buFontTx/>
                <a:buNone/>
              </a:pPr>
              <a:t>11</a:t>
            </a:fld>
            <a:endParaRPr lang="de-DE" sz="1200">
              <a:solidFill>
                <a:srgbClr val="000000"/>
              </a:solidFill>
              <a:latin typeface="Sparkasse Rg" pitchFamily="34" charset="0"/>
            </a:endParaRPr>
          </a:p>
        </p:txBody>
      </p:sp>
      <p:sp>
        <p:nvSpPr>
          <p:cNvPr id="402436" name="Rectangle 3"/>
          <p:cNvSpPr>
            <a:spLocks noGrp="1" noRot="1" noChangeAspect="1" noChangeArrowheads="1" noTextEdit="1"/>
          </p:cNvSpPr>
          <p:nvPr>
            <p:ph type="sldImg"/>
          </p:nvPr>
        </p:nvSpPr>
        <p:spPr>
          <a:xfrm>
            <a:off x="92075" y="744538"/>
            <a:ext cx="6615113" cy="3722687"/>
          </a:xfrm>
          <a:ln/>
        </p:spPr>
      </p:sp>
      <p:sp>
        <p:nvSpPr>
          <p:cNvPr id="402437" name="Rectangle 4"/>
          <p:cNvSpPr>
            <a:spLocks noGrp="1" noChangeArrowheads="1"/>
          </p:cNvSpPr>
          <p:nvPr>
            <p:ph type="body" idx="1"/>
          </p:nvPr>
        </p:nvSpPr>
        <p:spPr>
          <a:xfrm>
            <a:off x="904875" y="4716463"/>
            <a:ext cx="4957763" cy="4433887"/>
          </a:xfrm>
          <a:noFill/>
        </p:spPr>
        <p:txBody>
          <a:bodyPr wrap="none" anchor="ctr"/>
          <a:lstStyle/>
          <a:p>
            <a:endParaRPr lang="de-DE"/>
          </a:p>
        </p:txBody>
      </p:sp>
    </p:spTree>
    <p:extLst>
      <p:ext uri="{BB962C8B-B14F-4D97-AF65-F5344CB8AC3E}">
        <p14:creationId xmlns:p14="http://schemas.microsoft.com/office/powerpoint/2010/main" val="3023194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2434" name="Rectangle 26"/>
          <p:cNvSpPr>
            <a:spLocks noGrp="1" noChangeArrowheads="1"/>
          </p:cNvSpPr>
          <p:nvPr>
            <p:ph type="sldNum" sz="quarter"/>
          </p:nvPr>
        </p:nvSpPr>
        <p:spPr>
          <a:noFill/>
        </p:spPr>
        <p:txBody>
          <a:bodyPr/>
          <a:lstStyle>
            <a:lvl1pPr eaLnBrk="0" hangingPunct="0">
              <a:tabLst>
                <a:tab pos="723900" algn="l"/>
                <a:tab pos="1446213" algn="l"/>
                <a:tab pos="2173288" algn="l"/>
                <a:tab pos="2895600" algn="l"/>
              </a:tabLst>
              <a:defRPr sz="2200">
                <a:solidFill>
                  <a:schemeClr val="bg1"/>
                </a:solidFill>
                <a:latin typeface="Times New Roman" pitchFamily="18" charset="0"/>
              </a:defRPr>
            </a:lvl1pPr>
            <a:lvl2pPr eaLnBrk="0" hangingPunct="0">
              <a:tabLst>
                <a:tab pos="723900" algn="l"/>
                <a:tab pos="1446213" algn="l"/>
                <a:tab pos="2173288" algn="l"/>
                <a:tab pos="2895600" algn="l"/>
              </a:tabLst>
              <a:defRPr sz="2200">
                <a:solidFill>
                  <a:schemeClr val="bg1"/>
                </a:solidFill>
                <a:latin typeface="Times New Roman" pitchFamily="18" charset="0"/>
              </a:defRPr>
            </a:lvl2pPr>
            <a:lvl3pPr eaLnBrk="0" hangingPunct="0">
              <a:tabLst>
                <a:tab pos="723900" algn="l"/>
                <a:tab pos="1446213" algn="l"/>
                <a:tab pos="2173288" algn="l"/>
                <a:tab pos="2895600" algn="l"/>
              </a:tabLst>
              <a:defRPr sz="2200">
                <a:solidFill>
                  <a:schemeClr val="bg1"/>
                </a:solidFill>
                <a:latin typeface="Times New Roman" pitchFamily="18" charset="0"/>
              </a:defRPr>
            </a:lvl3pPr>
            <a:lvl4pPr eaLnBrk="0" hangingPunct="0">
              <a:tabLst>
                <a:tab pos="723900" algn="l"/>
                <a:tab pos="1446213" algn="l"/>
                <a:tab pos="2173288" algn="l"/>
                <a:tab pos="2895600" algn="l"/>
              </a:tabLst>
              <a:defRPr sz="2200">
                <a:solidFill>
                  <a:schemeClr val="bg1"/>
                </a:solidFill>
                <a:latin typeface="Times New Roman" pitchFamily="18" charset="0"/>
              </a:defRPr>
            </a:lvl4pPr>
            <a:lvl5pPr eaLnBrk="0" hangingPunct="0">
              <a:tabLst>
                <a:tab pos="723900" algn="l"/>
                <a:tab pos="1446213" algn="l"/>
                <a:tab pos="2173288" algn="l"/>
                <a:tab pos="2895600"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9pPr>
          </a:lstStyle>
          <a:p>
            <a:pPr eaLnBrk="1" hangingPunct="1"/>
            <a:fld id="{F3FFB355-CA87-4859-AD5D-0FB55E960B31}" type="slidenum">
              <a:rPr lang="de-DE" sz="1200">
                <a:solidFill>
                  <a:srgbClr val="000000"/>
                </a:solidFill>
                <a:latin typeface="Sparkasse Rg" pitchFamily="34" charset="0"/>
              </a:rPr>
              <a:pPr eaLnBrk="1" hangingPunct="1"/>
              <a:t>12</a:t>
            </a:fld>
            <a:endParaRPr lang="de-DE" sz="1200">
              <a:solidFill>
                <a:srgbClr val="000000"/>
              </a:solidFill>
              <a:latin typeface="Sparkasse Rg" pitchFamily="34" charset="0"/>
            </a:endParaRPr>
          </a:p>
        </p:txBody>
      </p:sp>
      <p:sp>
        <p:nvSpPr>
          <p:cNvPr id="402435" name="Text Box 2"/>
          <p:cNvSpPr txBox="1">
            <a:spLocks noChangeArrowheads="1"/>
          </p:cNvSpPr>
          <p:nvPr/>
        </p:nvSpPr>
        <p:spPr bwMode="auto">
          <a:xfrm>
            <a:off x="3852863" y="9428163"/>
            <a:ext cx="2913062"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99" tIns="46799" rIns="89999" bIns="46799" anchor="b"/>
          <a:lstStyle>
            <a:lvl1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1pPr>
            <a:lvl2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2pPr>
            <a:lvl3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3pPr>
            <a:lvl4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4pPr>
            <a:lvl5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9pPr>
          </a:lstStyle>
          <a:p>
            <a:pPr algn="r" eaLnBrk="1" hangingPunct="1">
              <a:buClrTx/>
              <a:buFontTx/>
              <a:buNone/>
            </a:pPr>
            <a:fld id="{5CBD079D-87B0-49E0-8C97-D7F6E7367A96}" type="slidenum">
              <a:rPr lang="de-DE" sz="1200">
                <a:solidFill>
                  <a:srgbClr val="000000"/>
                </a:solidFill>
                <a:latin typeface="Sparkasse Rg" pitchFamily="34" charset="0"/>
              </a:rPr>
              <a:pPr algn="r" eaLnBrk="1" hangingPunct="1">
                <a:buClrTx/>
                <a:buFontTx/>
                <a:buNone/>
              </a:pPr>
              <a:t>12</a:t>
            </a:fld>
            <a:endParaRPr lang="de-DE" sz="1200">
              <a:solidFill>
                <a:srgbClr val="000000"/>
              </a:solidFill>
              <a:latin typeface="Sparkasse Rg" pitchFamily="34" charset="0"/>
            </a:endParaRPr>
          </a:p>
        </p:txBody>
      </p:sp>
      <p:sp>
        <p:nvSpPr>
          <p:cNvPr id="402436" name="Rectangle 3"/>
          <p:cNvSpPr>
            <a:spLocks noGrp="1" noRot="1" noChangeAspect="1" noChangeArrowheads="1" noTextEdit="1"/>
          </p:cNvSpPr>
          <p:nvPr>
            <p:ph type="sldImg"/>
          </p:nvPr>
        </p:nvSpPr>
        <p:spPr>
          <a:xfrm>
            <a:off x="92075" y="744538"/>
            <a:ext cx="6615113" cy="3722687"/>
          </a:xfrm>
          <a:ln/>
        </p:spPr>
      </p:sp>
      <p:sp>
        <p:nvSpPr>
          <p:cNvPr id="402437" name="Rectangle 4"/>
          <p:cNvSpPr>
            <a:spLocks noGrp="1" noChangeArrowheads="1"/>
          </p:cNvSpPr>
          <p:nvPr>
            <p:ph type="body" idx="1"/>
          </p:nvPr>
        </p:nvSpPr>
        <p:spPr>
          <a:xfrm>
            <a:off x="904875" y="4716463"/>
            <a:ext cx="4957763" cy="4433887"/>
          </a:xfrm>
          <a:noFill/>
        </p:spPr>
        <p:txBody>
          <a:bodyPr wrap="none" anchor="ctr"/>
          <a:lstStyle/>
          <a:p>
            <a:endParaRPr lang="de-DE"/>
          </a:p>
        </p:txBody>
      </p:sp>
    </p:spTree>
    <p:extLst>
      <p:ext uri="{BB962C8B-B14F-4D97-AF65-F5344CB8AC3E}">
        <p14:creationId xmlns:p14="http://schemas.microsoft.com/office/powerpoint/2010/main" val="1904594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3458" name="Rectangle 26"/>
          <p:cNvSpPr>
            <a:spLocks noGrp="1" noChangeArrowheads="1"/>
          </p:cNvSpPr>
          <p:nvPr>
            <p:ph type="sldNum" sz="quarter"/>
          </p:nvPr>
        </p:nvSpPr>
        <p:spPr>
          <a:noFill/>
        </p:spPr>
        <p:txBody>
          <a:bodyPr/>
          <a:lstStyle>
            <a:lvl1pPr eaLnBrk="0" hangingPunct="0">
              <a:tabLst>
                <a:tab pos="723900" algn="l"/>
                <a:tab pos="1446213" algn="l"/>
                <a:tab pos="2173288" algn="l"/>
                <a:tab pos="2895600" algn="l"/>
              </a:tabLst>
              <a:defRPr sz="2200">
                <a:solidFill>
                  <a:schemeClr val="bg1"/>
                </a:solidFill>
                <a:latin typeface="Times New Roman" pitchFamily="18" charset="0"/>
              </a:defRPr>
            </a:lvl1pPr>
            <a:lvl2pPr eaLnBrk="0" hangingPunct="0">
              <a:tabLst>
                <a:tab pos="723900" algn="l"/>
                <a:tab pos="1446213" algn="l"/>
                <a:tab pos="2173288" algn="l"/>
                <a:tab pos="2895600" algn="l"/>
              </a:tabLst>
              <a:defRPr sz="2200">
                <a:solidFill>
                  <a:schemeClr val="bg1"/>
                </a:solidFill>
                <a:latin typeface="Times New Roman" pitchFamily="18" charset="0"/>
              </a:defRPr>
            </a:lvl2pPr>
            <a:lvl3pPr eaLnBrk="0" hangingPunct="0">
              <a:tabLst>
                <a:tab pos="723900" algn="l"/>
                <a:tab pos="1446213" algn="l"/>
                <a:tab pos="2173288" algn="l"/>
                <a:tab pos="2895600" algn="l"/>
              </a:tabLst>
              <a:defRPr sz="2200">
                <a:solidFill>
                  <a:schemeClr val="bg1"/>
                </a:solidFill>
                <a:latin typeface="Times New Roman" pitchFamily="18" charset="0"/>
              </a:defRPr>
            </a:lvl3pPr>
            <a:lvl4pPr eaLnBrk="0" hangingPunct="0">
              <a:tabLst>
                <a:tab pos="723900" algn="l"/>
                <a:tab pos="1446213" algn="l"/>
                <a:tab pos="2173288" algn="l"/>
                <a:tab pos="2895600" algn="l"/>
              </a:tabLst>
              <a:defRPr sz="2200">
                <a:solidFill>
                  <a:schemeClr val="bg1"/>
                </a:solidFill>
                <a:latin typeface="Times New Roman" pitchFamily="18" charset="0"/>
              </a:defRPr>
            </a:lvl4pPr>
            <a:lvl5pPr eaLnBrk="0" hangingPunct="0">
              <a:tabLst>
                <a:tab pos="723900" algn="l"/>
                <a:tab pos="1446213" algn="l"/>
                <a:tab pos="2173288" algn="l"/>
                <a:tab pos="2895600"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9pPr>
          </a:lstStyle>
          <a:p>
            <a:pPr eaLnBrk="1" hangingPunct="1"/>
            <a:fld id="{B69247B2-41D2-489C-A107-E1842452A0E7}" type="slidenum">
              <a:rPr lang="de-DE" sz="1200">
                <a:solidFill>
                  <a:srgbClr val="000000"/>
                </a:solidFill>
                <a:latin typeface="Sparkasse Rg" pitchFamily="34" charset="0"/>
              </a:rPr>
              <a:pPr eaLnBrk="1" hangingPunct="1"/>
              <a:t>13</a:t>
            </a:fld>
            <a:endParaRPr lang="de-DE" sz="1200">
              <a:solidFill>
                <a:srgbClr val="000000"/>
              </a:solidFill>
              <a:latin typeface="Sparkasse Rg" pitchFamily="34" charset="0"/>
            </a:endParaRPr>
          </a:p>
        </p:txBody>
      </p:sp>
      <p:sp>
        <p:nvSpPr>
          <p:cNvPr id="403459" name="Text Box 2"/>
          <p:cNvSpPr txBox="1">
            <a:spLocks noChangeArrowheads="1"/>
          </p:cNvSpPr>
          <p:nvPr/>
        </p:nvSpPr>
        <p:spPr bwMode="auto">
          <a:xfrm>
            <a:off x="3852863" y="9428163"/>
            <a:ext cx="2913062"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99" tIns="46799" rIns="89999" bIns="46799" anchor="b"/>
          <a:lstStyle>
            <a:lvl1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1pPr>
            <a:lvl2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2pPr>
            <a:lvl3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3pPr>
            <a:lvl4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4pPr>
            <a:lvl5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9pPr>
          </a:lstStyle>
          <a:p>
            <a:pPr algn="r" eaLnBrk="1" hangingPunct="1">
              <a:buClrTx/>
              <a:buFontTx/>
              <a:buNone/>
            </a:pPr>
            <a:fld id="{F69C26F5-D671-40CF-8D25-8DC4A0306CB1}" type="slidenum">
              <a:rPr lang="de-DE" sz="1200">
                <a:solidFill>
                  <a:srgbClr val="000000"/>
                </a:solidFill>
                <a:latin typeface="Sparkasse Rg" pitchFamily="34" charset="0"/>
              </a:rPr>
              <a:pPr algn="r" eaLnBrk="1" hangingPunct="1">
                <a:buClrTx/>
                <a:buFontTx/>
                <a:buNone/>
              </a:pPr>
              <a:t>13</a:t>
            </a:fld>
            <a:endParaRPr lang="de-DE" sz="1200">
              <a:solidFill>
                <a:srgbClr val="000000"/>
              </a:solidFill>
              <a:latin typeface="Sparkasse Rg" pitchFamily="34" charset="0"/>
            </a:endParaRPr>
          </a:p>
        </p:txBody>
      </p:sp>
      <p:sp>
        <p:nvSpPr>
          <p:cNvPr id="403460" name="Rectangle 3"/>
          <p:cNvSpPr>
            <a:spLocks noGrp="1" noRot="1" noChangeAspect="1" noChangeArrowheads="1" noTextEdit="1"/>
          </p:cNvSpPr>
          <p:nvPr>
            <p:ph type="sldImg"/>
          </p:nvPr>
        </p:nvSpPr>
        <p:spPr>
          <a:xfrm>
            <a:off x="92075" y="744538"/>
            <a:ext cx="6615113" cy="3722687"/>
          </a:xfrm>
          <a:ln/>
        </p:spPr>
      </p:sp>
      <p:sp>
        <p:nvSpPr>
          <p:cNvPr id="403461" name="Rectangle 4"/>
          <p:cNvSpPr>
            <a:spLocks noGrp="1" noChangeArrowheads="1"/>
          </p:cNvSpPr>
          <p:nvPr>
            <p:ph type="body" idx="1"/>
          </p:nvPr>
        </p:nvSpPr>
        <p:spPr>
          <a:xfrm>
            <a:off x="904875" y="4716463"/>
            <a:ext cx="4957763" cy="4433887"/>
          </a:xfrm>
          <a:noFill/>
        </p:spPr>
        <p:txBody>
          <a:bodyPr wrap="none" anchor="ctr"/>
          <a:lstStyle/>
          <a:p>
            <a:endParaRPr lang="de-DE"/>
          </a:p>
        </p:txBody>
      </p:sp>
    </p:spTree>
    <p:extLst>
      <p:ext uri="{BB962C8B-B14F-4D97-AF65-F5344CB8AC3E}">
        <p14:creationId xmlns:p14="http://schemas.microsoft.com/office/powerpoint/2010/main" val="4185752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4139650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2816806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701794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261713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316900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536823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4101439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3036563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2155860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748920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2103785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813193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5506" name="Rectangle 26"/>
          <p:cNvSpPr>
            <a:spLocks noGrp="1" noChangeArrowheads="1"/>
          </p:cNvSpPr>
          <p:nvPr>
            <p:ph type="sldNum" sz="quarter"/>
          </p:nvPr>
        </p:nvSpPr>
        <p:spPr>
          <a:noFill/>
        </p:spPr>
        <p:txBody>
          <a:bodyPr/>
          <a:lstStyle>
            <a:lvl1pPr eaLnBrk="0" hangingPunct="0">
              <a:tabLst>
                <a:tab pos="723900" algn="l"/>
                <a:tab pos="1446213" algn="l"/>
                <a:tab pos="2173288" algn="l"/>
                <a:tab pos="2895600" algn="l"/>
              </a:tabLst>
              <a:defRPr sz="2200">
                <a:solidFill>
                  <a:schemeClr val="bg1"/>
                </a:solidFill>
                <a:latin typeface="Times New Roman" pitchFamily="18" charset="0"/>
              </a:defRPr>
            </a:lvl1pPr>
            <a:lvl2pPr eaLnBrk="0" hangingPunct="0">
              <a:tabLst>
                <a:tab pos="723900" algn="l"/>
                <a:tab pos="1446213" algn="l"/>
                <a:tab pos="2173288" algn="l"/>
                <a:tab pos="2895600" algn="l"/>
              </a:tabLst>
              <a:defRPr sz="2200">
                <a:solidFill>
                  <a:schemeClr val="bg1"/>
                </a:solidFill>
                <a:latin typeface="Times New Roman" pitchFamily="18" charset="0"/>
              </a:defRPr>
            </a:lvl2pPr>
            <a:lvl3pPr eaLnBrk="0" hangingPunct="0">
              <a:tabLst>
                <a:tab pos="723900" algn="l"/>
                <a:tab pos="1446213" algn="l"/>
                <a:tab pos="2173288" algn="l"/>
                <a:tab pos="2895600" algn="l"/>
              </a:tabLst>
              <a:defRPr sz="2200">
                <a:solidFill>
                  <a:schemeClr val="bg1"/>
                </a:solidFill>
                <a:latin typeface="Times New Roman" pitchFamily="18" charset="0"/>
              </a:defRPr>
            </a:lvl3pPr>
            <a:lvl4pPr eaLnBrk="0" hangingPunct="0">
              <a:tabLst>
                <a:tab pos="723900" algn="l"/>
                <a:tab pos="1446213" algn="l"/>
                <a:tab pos="2173288" algn="l"/>
                <a:tab pos="2895600" algn="l"/>
              </a:tabLst>
              <a:defRPr sz="2200">
                <a:solidFill>
                  <a:schemeClr val="bg1"/>
                </a:solidFill>
                <a:latin typeface="Times New Roman" pitchFamily="18" charset="0"/>
              </a:defRPr>
            </a:lvl4pPr>
            <a:lvl5pPr eaLnBrk="0" hangingPunct="0">
              <a:tabLst>
                <a:tab pos="723900" algn="l"/>
                <a:tab pos="1446213" algn="l"/>
                <a:tab pos="2173288" algn="l"/>
                <a:tab pos="2895600"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9pPr>
          </a:lstStyle>
          <a:p>
            <a:pPr eaLnBrk="1" hangingPunct="1"/>
            <a:fld id="{59C71CC0-871F-4967-9F2B-C73DA3E028F5}" type="slidenum">
              <a:rPr lang="de-DE" sz="1200">
                <a:solidFill>
                  <a:srgbClr val="000000"/>
                </a:solidFill>
                <a:latin typeface="Sparkasse Rg" pitchFamily="34" charset="0"/>
              </a:rPr>
              <a:pPr eaLnBrk="1" hangingPunct="1"/>
              <a:t>27</a:t>
            </a:fld>
            <a:endParaRPr lang="de-DE" sz="1200">
              <a:solidFill>
                <a:srgbClr val="000000"/>
              </a:solidFill>
              <a:latin typeface="Sparkasse Rg" pitchFamily="34" charset="0"/>
            </a:endParaRPr>
          </a:p>
        </p:txBody>
      </p:sp>
      <p:sp>
        <p:nvSpPr>
          <p:cNvPr id="405507" name="Text Box 2"/>
          <p:cNvSpPr txBox="1">
            <a:spLocks noChangeArrowheads="1"/>
          </p:cNvSpPr>
          <p:nvPr/>
        </p:nvSpPr>
        <p:spPr bwMode="auto">
          <a:xfrm>
            <a:off x="3852863" y="9428163"/>
            <a:ext cx="2913062"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99" tIns="46799" rIns="89999" bIns="46799" anchor="b"/>
          <a:lstStyle>
            <a:lvl1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1pPr>
            <a:lvl2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2pPr>
            <a:lvl3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3pPr>
            <a:lvl4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4pPr>
            <a:lvl5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9pPr>
          </a:lstStyle>
          <a:p>
            <a:pPr algn="r" eaLnBrk="1" hangingPunct="1">
              <a:buClrTx/>
              <a:buFontTx/>
              <a:buNone/>
            </a:pPr>
            <a:fld id="{88C86AD0-C800-478A-9F26-022DCB78E9BE}" type="slidenum">
              <a:rPr lang="de-DE" sz="1200">
                <a:solidFill>
                  <a:srgbClr val="000000"/>
                </a:solidFill>
                <a:latin typeface="Sparkasse Rg" pitchFamily="34" charset="0"/>
              </a:rPr>
              <a:pPr algn="r" eaLnBrk="1" hangingPunct="1">
                <a:buClrTx/>
                <a:buFontTx/>
                <a:buNone/>
              </a:pPr>
              <a:t>27</a:t>
            </a:fld>
            <a:endParaRPr lang="de-DE" sz="1200">
              <a:solidFill>
                <a:srgbClr val="000000"/>
              </a:solidFill>
              <a:latin typeface="Sparkasse Rg" pitchFamily="34" charset="0"/>
            </a:endParaRPr>
          </a:p>
        </p:txBody>
      </p:sp>
      <p:sp>
        <p:nvSpPr>
          <p:cNvPr id="405508" name="Rectangle 3"/>
          <p:cNvSpPr>
            <a:spLocks noGrp="1" noRot="1" noChangeAspect="1" noChangeArrowheads="1" noTextEdit="1"/>
          </p:cNvSpPr>
          <p:nvPr>
            <p:ph type="sldImg"/>
          </p:nvPr>
        </p:nvSpPr>
        <p:spPr>
          <a:xfrm>
            <a:off x="92075" y="744538"/>
            <a:ext cx="6615113" cy="3722687"/>
          </a:xfrm>
          <a:ln/>
        </p:spPr>
      </p:sp>
      <p:sp>
        <p:nvSpPr>
          <p:cNvPr id="405509" name="Rectangle 4"/>
          <p:cNvSpPr>
            <a:spLocks noGrp="1" noChangeArrowheads="1"/>
          </p:cNvSpPr>
          <p:nvPr>
            <p:ph type="body" idx="1"/>
          </p:nvPr>
        </p:nvSpPr>
        <p:spPr>
          <a:xfrm>
            <a:off x="904875" y="4716463"/>
            <a:ext cx="4957763" cy="4433887"/>
          </a:xfrm>
          <a:noFill/>
        </p:spPr>
        <p:txBody>
          <a:bodyPr wrap="none" anchor="ctr"/>
          <a:lstStyle/>
          <a:p>
            <a:endParaRPr lang="de-DE"/>
          </a:p>
        </p:txBody>
      </p:sp>
    </p:spTree>
    <p:extLst>
      <p:ext uri="{BB962C8B-B14F-4D97-AF65-F5344CB8AC3E}">
        <p14:creationId xmlns:p14="http://schemas.microsoft.com/office/powerpoint/2010/main" val="304450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5506" name="Rectangle 26"/>
          <p:cNvSpPr>
            <a:spLocks noGrp="1" noChangeArrowheads="1"/>
          </p:cNvSpPr>
          <p:nvPr>
            <p:ph type="sldNum" sz="quarter"/>
          </p:nvPr>
        </p:nvSpPr>
        <p:spPr>
          <a:noFill/>
        </p:spPr>
        <p:txBody>
          <a:bodyPr/>
          <a:lstStyle>
            <a:lvl1pPr eaLnBrk="0" hangingPunct="0">
              <a:tabLst>
                <a:tab pos="723900" algn="l"/>
                <a:tab pos="1446213" algn="l"/>
                <a:tab pos="2173288" algn="l"/>
                <a:tab pos="2895600" algn="l"/>
              </a:tabLst>
              <a:defRPr sz="2200">
                <a:solidFill>
                  <a:schemeClr val="bg1"/>
                </a:solidFill>
                <a:latin typeface="Times New Roman" pitchFamily="18" charset="0"/>
              </a:defRPr>
            </a:lvl1pPr>
            <a:lvl2pPr eaLnBrk="0" hangingPunct="0">
              <a:tabLst>
                <a:tab pos="723900" algn="l"/>
                <a:tab pos="1446213" algn="l"/>
                <a:tab pos="2173288" algn="l"/>
                <a:tab pos="2895600" algn="l"/>
              </a:tabLst>
              <a:defRPr sz="2200">
                <a:solidFill>
                  <a:schemeClr val="bg1"/>
                </a:solidFill>
                <a:latin typeface="Times New Roman" pitchFamily="18" charset="0"/>
              </a:defRPr>
            </a:lvl2pPr>
            <a:lvl3pPr eaLnBrk="0" hangingPunct="0">
              <a:tabLst>
                <a:tab pos="723900" algn="l"/>
                <a:tab pos="1446213" algn="l"/>
                <a:tab pos="2173288" algn="l"/>
                <a:tab pos="2895600" algn="l"/>
              </a:tabLst>
              <a:defRPr sz="2200">
                <a:solidFill>
                  <a:schemeClr val="bg1"/>
                </a:solidFill>
                <a:latin typeface="Times New Roman" pitchFamily="18" charset="0"/>
              </a:defRPr>
            </a:lvl3pPr>
            <a:lvl4pPr eaLnBrk="0" hangingPunct="0">
              <a:tabLst>
                <a:tab pos="723900" algn="l"/>
                <a:tab pos="1446213" algn="l"/>
                <a:tab pos="2173288" algn="l"/>
                <a:tab pos="2895600" algn="l"/>
              </a:tabLst>
              <a:defRPr sz="2200">
                <a:solidFill>
                  <a:schemeClr val="bg1"/>
                </a:solidFill>
                <a:latin typeface="Times New Roman" pitchFamily="18" charset="0"/>
              </a:defRPr>
            </a:lvl4pPr>
            <a:lvl5pPr eaLnBrk="0" hangingPunct="0">
              <a:tabLst>
                <a:tab pos="723900" algn="l"/>
                <a:tab pos="1446213" algn="l"/>
                <a:tab pos="2173288" algn="l"/>
                <a:tab pos="2895600"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9pPr>
          </a:lstStyle>
          <a:p>
            <a:pPr eaLnBrk="1" hangingPunct="1"/>
            <a:fld id="{59C71CC0-871F-4967-9F2B-C73DA3E028F5}" type="slidenum">
              <a:rPr lang="de-DE" sz="1200">
                <a:solidFill>
                  <a:srgbClr val="000000"/>
                </a:solidFill>
                <a:latin typeface="Sparkasse Rg" pitchFamily="34" charset="0"/>
              </a:rPr>
              <a:pPr eaLnBrk="1" hangingPunct="1"/>
              <a:t>28</a:t>
            </a:fld>
            <a:endParaRPr lang="de-DE" sz="1200">
              <a:solidFill>
                <a:srgbClr val="000000"/>
              </a:solidFill>
              <a:latin typeface="Sparkasse Rg" pitchFamily="34" charset="0"/>
            </a:endParaRPr>
          </a:p>
        </p:txBody>
      </p:sp>
      <p:sp>
        <p:nvSpPr>
          <p:cNvPr id="405507" name="Text Box 2"/>
          <p:cNvSpPr txBox="1">
            <a:spLocks noChangeArrowheads="1"/>
          </p:cNvSpPr>
          <p:nvPr/>
        </p:nvSpPr>
        <p:spPr bwMode="auto">
          <a:xfrm>
            <a:off x="3852863" y="9428163"/>
            <a:ext cx="2913062"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99" tIns="46799" rIns="89999" bIns="46799" anchor="b"/>
          <a:lstStyle>
            <a:lvl1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1pPr>
            <a:lvl2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2pPr>
            <a:lvl3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3pPr>
            <a:lvl4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4pPr>
            <a:lvl5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9pPr>
          </a:lstStyle>
          <a:p>
            <a:pPr algn="r" eaLnBrk="1" hangingPunct="1">
              <a:buClrTx/>
              <a:buFontTx/>
              <a:buNone/>
            </a:pPr>
            <a:fld id="{88C86AD0-C800-478A-9F26-022DCB78E9BE}" type="slidenum">
              <a:rPr lang="de-DE" sz="1200">
                <a:solidFill>
                  <a:srgbClr val="000000"/>
                </a:solidFill>
                <a:latin typeface="Sparkasse Rg" pitchFamily="34" charset="0"/>
              </a:rPr>
              <a:pPr algn="r" eaLnBrk="1" hangingPunct="1">
                <a:buClrTx/>
                <a:buFontTx/>
                <a:buNone/>
              </a:pPr>
              <a:t>28</a:t>
            </a:fld>
            <a:endParaRPr lang="de-DE" sz="1200">
              <a:solidFill>
                <a:srgbClr val="000000"/>
              </a:solidFill>
              <a:latin typeface="Sparkasse Rg" pitchFamily="34" charset="0"/>
            </a:endParaRPr>
          </a:p>
        </p:txBody>
      </p:sp>
      <p:sp>
        <p:nvSpPr>
          <p:cNvPr id="405508" name="Rectangle 3"/>
          <p:cNvSpPr>
            <a:spLocks noGrp="1" noRot="1" noChangeAspect="1" noChangeArrowheads="1" noTextEdit="1"/>
          </p:cNvSpPr>
          <p:nvPr>
            <p:ph type="sldImg"/>
          </p:nvPr>
        </p:nvSpPr>
        <p:spPr>
          <a:xfrm>
            <a:off x="92075" y="744538"/>
            <a:ext cx="6615113" cy="3722687"/>
          </a:xfrm>
          <a:ln/>
        </p:spPr>
      </p:sp>
      <p:sp>
        <p:nvSpPr>
          <p:cNvPr id="405509" name="Rectangle 4"/>
          <p:cNvSpPr>
            <a:spLocks noGrp="1" noChangeArrowheads="1"/>
          </p:cNvSpPr>
          <p:nvPr>
            <p:ph type="body" idx="1"/>
          </p:nvPr>
        </p:nvSpPr>
        <p:spPr>
          <a:xfrm>
            <a:off x="904875" y="4716463"/>
            <a:ext cx="4957763" cy="4433887"/>
          </a:xfrm>
          <a:noFill/>
        </p:spPr>
        <p:txBody>
          <a:bodyPr wrap="none" anchor="ctr"/>
          <a:lstStyle/>
          <a:p>
            <a:endParaRPr lang="de-DE"/>
          </a:p>
        </p:txBody>
      </p:sp>
    </p:spTree>
    <p:extLst>
      <p:ext uri="{BB962C8B-B14F-4D97-AF65-F5344CB8AC3E}">
        <p14:creationId xmlns:p14="http://schemas.microsoft.com/office/powerpoint/2010/main" val="2619227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87F998DE-E33C-4AB8-858A-C20295B574DA}"/>
              </a:ext>
            </a:extLst>
          </p:cNvPr>
          <p:cNvSpPr txBox="1">
            <a:spLocks noGrp="1"/>
          </p:cNvSpPr>
          <p:nvPr>
            <p:ph type="sldNum" sz="quarter" idx="5"/>
          </p:nvPr>
        </p:nvSpPr>
        <p:spPr>
          <a:ln/>
        </p:spPr>
        <p:txBody>
          <a:bodyPr lIns="0" tIns="0" rIns="0" bIns="0" anchor="b" anchorCtr="0">
            <a:noAutofit/>
          </a:bodyPr>
          <a:lstStyle/>
          <a:p>
            <a:pPr lvl="0"/>
            <a:fld id="{05E2C86D-3693-442E-915D-E95FE32BF50E}" type="slidenum">
              <a:t>29</a:t>
            </a:fld>
            <a:endParaRPr lang="de-DE"/>
          </a:p>
        </p:txBody>
      </p:sp>
      <p:sp>
        <p:nvSpPr>
          <p:cNvPr id="2" name="Folienbildplatzhalter 1">
            <a:extLst>
              <a:ext uri="{FF2B5EF4-FFF2-40B4-BE49-F238E27FC236}">
                <a16:creationId xmlns:a16="http://schemas.microsoft.com/office/drawing/2014/main" id="{0AA71A0E-40FD-430E-81C7-22037B0270AF}"/>
              </a:ext>
            </a:extLst>
          </p:cNvPr>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a:extLst>
              <a:ext uri="{FF2B5EF4-FFF2-40B4-BE49-F238E27FC236}">
                <a16:creationId xmlns:a16="http://schemas.microsoft.com/office/drawing/2014/main" id="{D8F83F82-049C-4ADD-86AB-1CE5A8068A1C}"/>
              </a:ext>
            </a:extLst>
          </p:cNvPr>
          <p:cNvSpPr txBox="1">
            <a:spLocks noGrp="1"/>
          </p:cNvSpPr>
          <p:nvPr>
            <p:ph type="body" sz="quarter" idx="1"/>
          </p:nvPr>
        </p:nvSpPr>
        <p:spPr/>
        <p:txBody>
          <a:bodyPr>
            <a:spAutoFit/>
          </a:bodyPr>
          <a:lstStyle/>
          <a:p>
            <a:endParaRPr lang="de-DE"/>
          </a:p>
        </p:txBody>
      </p:sp>
    </p:spTree>
    <p:extLst>
      <p:ext uri="{BB962C8B-B14F-4D97-AF65-F5344CB8AC3E}">
        <p14:creationId xmlns:p14="http://schemas.microsoft.com/office/powerpoint/2010/main" val="163864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7598BFC7-5EDD-420C-BED0-9335D65E556B}"/>
              </a:ext>
            </a:extLst>
          </p:cNvPr>
          <p:cNvSpPr txBox="1">
            <a:spLocks noGrp="1"/>
          </p:cNvSpPr>
          <p:nvPr>
            <p:ph type="sldNum" sz="quarter" idx="5"/>
          </p:nvPr>
        </p:nvSpPr>
        <p:spPr>
          <a:ln/>
        </p:spPr>
        <p:txBody>
          <a:bodyPr lIns="0" tIns="0" rIns="0" bIns="0" anchor="b" anchorCtr="0">
            <a:noAutofit/>
          </a:bodyPr>
          <a:lstStyle/>
          <a:p>
            <a:pPr lvl="0"/>
            <a:fld id="{72A3FED3-A383-4868-B4A2-C0DEA6A2218F}" type="slidenum">
              <a:t>30</a:t>
            </a:fld>
            <a:endParaRPr lang="de-DE"/>
          </a:p>
        </p:txBody>
      </p:sp>
      <p:sp>
        <p:nvSpPr>
          <p:cNvPr id="2" name="Folienbildplatzhalter 1">
            <a:extLst>
              <a:ext uri="{FF2B5EF4-FFF2-40B4-BE49-F238E27FC236}">
                <a16:creationId xmlns:a16="http://schemas.microsoft.com/office/drawing/2014/main" id="{C9FE10C7-5AF9-48B2-8AA0-B101A1A5A6DE}"/>
              </a:ext>
            </a:extLst>
          </p:cNvPr>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a:extLst>
              <a:ext uri="{FF2B5EF4-FFF2-40B4-BE49-F238E27FC236}">
                <a16:creationId xmlns:a16="http://schemas.microsoft.com/office/drawing/2014/main" id="{1433213C-C31D-4886-B882-2149B64CF195}"/>
              </a:ext>
            </a:extLst>
          </p:cNvPr>
          <p:cNvSpPr txBox="1">
            <a:spLocks noGrp="1"/>
          </p:cNvSpPr>
          <p:nvPr>
            <p:ph type="body" sz="quarter" idx="1"/>
          </p:nvPr>
        </p:nvSpPr>
        <p:spPr/>
        <p:txBody>
          <a:bodyPr>
            <a:spAutoFit/>
          </a:bodyPr>
          <a:lstStyle/>
          <a:p>
            <a:endParaRPr lang="de-DE"/>
          </a:p>
        </p:txBody>
      </p:sp>
    </p:spTree>
    <p:extLst>
      <p:ext uri="{BB962C8B-B14F-4D97-AF65-F5344CB8AC3E}">
        <p14:creationId xmlns:p14="http://schemas.microsoft.com/office/powerpoint/2010/main" val="4179892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C8BAB0E8-15FB-4F1D-B1DF-193047FADD35}"/>
              </a:ext>
            </a:extLst>
          </p:cNvPr>
          <p:cNvSpPr txBox="1">
            <a:spLocks noGrp="1"/>
          </p:cNvSpPr>
          <p:nvPr>
            <p:ph type="sldNum" sz="quarter" idx="5"/>
          </p:nvPr>
        </p:nvSpPr>
        <p:spPr>
          <a:ln/>
        </p:spPr>
        <p:txBody>
          <a:bodyPr lIns="0" tIns="0" rIns="0" bIns="0" anchor="b" anchorCtr="0">
            <a:noAutofit/>
          </a:bodyPr>
          <a:lstStyle/>
          <a:p>
            <a:pPr lvl="0"/>
            <a:fld id="{B084B2A1-CF17-4766-89FF-9829FB3D27FE}" type="slidenum">
              <a:t>31</a:t>
            </a:fld>
            <a:endParaRPr lang="de-DE"/>
          </a:p>
        </p:txBody>
      </p:sp>
      <p:sp>
        <p:nvSpPr>
          <p:cNvPr id="2" name="Folienbildplatzhalter 1">
            <a:extLst>
              <a:ext uri="{FF2B5EF4-FFF2-40B4-BE49-F238E27FC236}">
                <a16:creationId xmlns:a16="http://schemas.microsoft.com/office/drawing/2014/main" id="{A18FF45B-F88F-4F2C-AF5C-9139ECE3C1A1}"/>
              </a:ext>
            </a:extLst>
          </p:cNvPr>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a:extLst>
              <a:ext uri="{FF2B5EF4-FFF2-40B4-BE49-F238E27FC236}">
                <a16:creationId xmlns:a16="http://schemas.microsoft.com/office/drawing/2014/main" id="{42014A68-9EC4-495E-AC1E-E6C98532122D}"/>
              </a:ext>
            </a:extLst>
          </p:cNvPr>
          <p:cNvSpPr txBox="1">
            <a:spLocks noGrp="1"/>
          </p:cNvSpPr>
          <p:nvPr>
            <p:ph type="body" sz="quarter" idx="1"/>
          </p:nvPr>
        </p:nvSpPr>
        <p:spPr/>
        <p:txBody>
          <a:bodyPr>
            <a:spAutoFit/>
          </a:bodyPr>
          <a:lstStyle/>
          <a:p>
            <a:endParaRPr lang="de-DE"/>
          </a:p>
        </p:txBody>
      </p:sp>
    </p:spTree>
    <p:extLst>
      <p:ext uri="{BB962C8B-B14F-4D97-AF65-F5344CB8AC3E}">
        <p14:creationId xmlns:p14="http://schemas.microsoft.com/office/powerpoint/2010/main" val="926183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693566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5506" name="Rectangle 26"/>
          <p:cNvSpPr>
            <a:spLocks noGrp="1" noChangeArrowheads="1"/>
          </p:cNvSpPr>
          <p:nvPr>
            <p:ph type="sldNum" sz="quarter"/>
          </p:nvPr>
        </p:nvSpPr>
        <p:spPr>
          <a:noFill/>
        </p:spPr>
        <p:txBody>
          <a:bodyPr/>
          <a:lstStyle>
            <a:lvl1pPr eaLnBrk="0" hangingPunct="0">
              <a:tabLst>
                <a:tab pos="723900" algn="l"/>
                <a:tab pos="1446213" algn="l"/>
                <a:tab pos="2173288" algn="l"/>
                <a:tab pos="2895600" algn="l"/>
              </a:tabLst>
              <a:defRPr sz="2200">
                <a:solidFill>
                  <a:schemeClr val="bg1"/>
                </a:solidFill>
                <a:latin typeface="Times New Roman" pitchFamily="18" charset="0"/>
              </a:defRPr>
            </a:lvl1pPr>
            <a:lvl2pPr eaLnBrk="0" hangingPunct="0">
              <a:tabLst>
                <a:tab pos="723900" algn="l"/>
                <a:tab pos="1446213" algn="l"/>
                <a:tab pos="2173288" algn="l"/>
                <a:tab pos="2895600" algn="l"/>
              </a:tabLst>
              <a:defRPr sz="2200">
                <a:solidFill>
                  <a:schemeClr val="bg1"/>
                </a:solidFill>
                <a:latin typeface="Times New Roman" pitchFamily="18" charset="0"/>
              </a:defRPr>
            </a:lvl2pPr>
            <a:lvl3pPr eaLnBrk="0" hangingPunct="0">
              <a:tabLst>
                <a:tab pos="723900" algn="l"/>
                <a:tab pos="1446213" algn="l"/>
                <a:tab pos="2173288" algn="l"/>
                <a:tab pos="2895600" algn="l"/>
              </a:tabLst>
              <a:defRPr sz="2200">
                <a:solidFill>
                  <a:schemeClr val="bg1"/>
                </a:solidFill>
                <a:latin typeface="Times New Roman" pitchFamily="18" charset="0"/>
              </a:defRPr>
            </a:lvl3pPr>
            <a:lvl4pPr eaLnBrk="0" hangingPunct="0">
              <a:tabLst>
                <a:tab pos="723900" algn="l"/>
                <a:tab pos="1446213" algn="l"/>
                <a:tab pos="2173288" algn="l"/>
                <a:tab pos="2895600" algn="l"/>
              </a:tabLst>
              <a:defRPr sz="2200">
                <a:solidFill>
                  <a:schemeClr val="bg1"/>
                </a:solidFill>
                <a:latin typeface="Times New Roman" pitchFamily="18" charset="0"/>
              </a:defRPr>
            </a:lvl4pPr>
            <a:lvl5pPr eaLnBrk="0" hangingPunct="0">
              <a:tabLst>
                <a:tab pos="723900" algn="l"/>
                <a:tab pos="1446213" algn="l"/>
                <a:tab pos="2173288" algn="l"/>
                <a:tab pos="2895600"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9pPr>
          </a:lstStyle>
          <a:p>
            <a:pPr eaLnBrk="1" hangingPunct="1"/>
            <a:fld id="{59C71CC0-871F-4967-9F2B-C73DA3E028F5}" type="slidenum">
              <a:rPr lang="de-DE" sz="1200">
                <a:solidFill>
                  <a:srgbClr val="000000"/>
                </a:solidFill>
                <a:latin typeface="Sparkasse Rg" pitchFamily="34" charset="0"/>
              </a:rPr>
              <a:pPr eaLnBrk="1" hangingPunct="1"/>
              <a:t>32</a:t>
            </a:fld>
            <a:endParaRPr lang="de-DE" sz="1200">
              <a:solidFill>
                <a:srgbClr val="000000"/>
              </a:solidFill>
              <a:latin typeface="Sparkasse Rg" pitchFamily="34" charset="0"/>
            </a:endParaRPr>
          </a:p>
        </p:txBody>
      </p:sp>
      <p:sp>
        <p:nvSpPr>
          <p:cNvPr id="405507" name="Text Box 2"/>
          <p:cNvSpPr txBox="1">
            <a:spLocks noChangeArrowheads="1"/>
          </p:cNvSpPr>
          <p:nvPr/>
        </p:nvSpPr>
        <p:spPr bwMode="auto">
          <a:xfrm>
            <a:off x="3852863" y="9428163"/>
            <a:ext cx="2913062"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99" tIns="46799" rIns="89999" bIns="46799" anchor="b"/>
          <a:lstStyle>
            <a:lvl1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1pPr>
            <a:lvl2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2pPr>
            <a:lvl3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3pPr>
            <a:lvl4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4pPr>
            <a:lvl5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9pPr>
          </a:lstStyle>
          <a:p>
            <a:pPr algn="r" eaLnBrk="1" hangingPunct="1">
              <a:buClrTx/>
              <a:buFontTx/>
              <a:buNone/>
            </a:pPr>
            <a:fld id="{88C86AD0-C800-478A-9F26-022DCB78E9BE}" type="slidenum">
              <a:rPr lang="de-DE" sz="1200">
                <a:solidFill>
                  <a:srgbClr val="000000"/>
                </a:solidFill>
                <a:latin typeface="Sparkasse Rg" pitchFamily="34" charset="0"/>
              </a:rPr>
              <a:pPr algn="r" eaLnBrk="1" hangingPunct="1">
                <a:buClrTx/>
                <a:buFontTx/>
                <a:buNone/>
              </a:pPr>
              <a:t>32</a:t>
            </a:fld>
            <a:endParaRPr lang="de-DE" sz="1200">
              <a:solidFill>
                <a:srgbClr val="000000"/>
              </a:solidFill>
              <a:latin typeface="Sparkasse Rg" pitchFamily="34" charset="0"/>
            </a:endParaRPr>
          </a:p>
        </p:txBody>
      </p:sp>
      <p:sp>
        <p:nvSpPr>
          <p:cNvPr id="405508" name="Rectangle 3"/>
          <p:cNvSpPr>
            <a:spLocks noGrp="1" noRot="1" noChangeAspect="1" noChangeArrowheads="1" noTextEdit="1"/>
          </p:cNvSpPr>
          <p:nvPr>
            <p:ph type="sldImg"/>
          </p:nvPr>
        </p:nvSpPr>
        <p:spPr>
          <a:xfrm>
            <a:off x="92075" y="744538"/>
            <a:ext cx="6615113" cy="3722687"/>
          </a:xfrm>
          <a:ln/>
        </p:spPr>
      </p:sp>
      <p:sp>
        <p:nvSpPr>
          <p:cNvPr id="405509" name="Rectangle 4"/>
          <p:cNvSpPr>
            <a:spLocks noGrp="1" noChangeArrowheads="1"/>
          </p:cNvSpPr>
          <p:nvPr>
            <p:ph type="body" idx="1"/>
          </p:nvPr>
        </p:nvSpPr>
        <p:spPr>
          <a:xfrm>
            <a:off x="904875" y="4716463"/>
            <a:ext cx="4957763" cy="4433887"/>
          </a:xfrm>
          <a:noFill/>
        </p:spPr>
        <p:txBody>
          <a:bodyPr wrap="none" anchor="ctr"/>
          <a:lstStyle/>
          <a:p>
            <a:endParaRPr lang="de-DE"/>
          </a:p>
        </p:txBody>
      </p:sp>
    </p:spTree>
    <p:extLst>
      <p:ext uri="{BB962C8B-B14F-4D97-AF65-F5344CB8AC3E}">
        <p14:creationId xmlns:p14="http://schemas.microsoft.com/office/powerpoint/2010/main" val="1987874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5506" name="Rectangle 26"/>
          <p:cNvSpPr>
            <a:spLocks noGrp="1" noChangeArrowheads="1"/>
          </p:cNvSpPr>
          <p:nvPr>
            <p:ph type="sldNum" sz="quarter"/>
          </p:nvPr>
        </p:nvSpPr>
        <p:spPr>
          <a:noFill/>
        </p:spPr>
        <p:txBody>
          <a:bodyPr/>
          <a:lstStyle>
            <a:lvl1pPr eaLnBrk="0" hangingPunct="0">
              <a:tabLst>
                <a:tab pos="723900" algn="l"/>
                <a:tab pos="1446213" algn="l"/>
                <a:tab pos="2173288" algn="l"/>
                <a:tab pos="2895600" algn="l"/>
              </a:tabLst>
              <a:defRPr sz="2200">
                <a:solidFill>
                  <a:schemeClr val="bg1"/>
                </a:solidFill>
                <a:latin typeface="Times New Roman" pitchFamily="18" charset="0"/>
              </a:defRPr>
            </a:lvl1pPr>
            <a:lvl2pPr eaLnBrk="0" hangingPunct="0">
              <a:tabLst>
                <a:tab pos="723900" algn="l"/>
                <a:tab pos="1446213" algn="l"/>
                <a:tab pos="2173288" algn="l"/>
                <a:tab pos="2895600" algn="l"/>
              </a:tabLst>
              <a:defRPr sz="2200">
                <a:solidFill>
                  <a:schemeClr val="bg1"/>
                </a:solidFill>
                <a:latin typeface="Times New Roman" pitchFamily="18" charset="0"/>
              </a:defRPr>
            </a:lvl2pPr>
            <a:lvl3pPr eaLnBrk="0" hangingPunct="0">
              <a:tabLst>
                <a:tab pos="723900" algn="l"/>
                <a:tab pos="1446213" algn="l"/>
                <a:tab pos="2173288" algn="l"/>
                <a:tab pos="2895600" algn="l"/>
              </a:tabLst>
              <a:defRPr sz="2200">
                <a:solidFill>
                  <a:schemeClr val="bg1"/>
                </a:solidFill>
                <a:latin typeface="Times New Roman" pitchFamily="18" charset="0"/>
              </a:defRPr>
            </a:lvl3pPr>
            <a:lvl4pPr eaLnBrk="0" hangingPunct="0">
              <a:tabLst>
                <a:tab pos="723900" algn="l"/>
                <a:tab pos="1446213" algn="l"/>
                <a:tab pos="2173288" algn="l"/>
                <a:tab pos="2895600" algn="l"/>
              </a:tabLst>
              <a:defRPr sz="2200">
                <a:solidFill>
                  <a:schemeClr val="bg1"/>
                </a:solidFill>
                <a:latin typeface="Times New Roman" pitchFamily="18" charset="0"/>
              </a:defRPr>
            </a:lvl4pPr>
            <a:lvl5pPr eaLnBrk="0" hangingPunct="0">
              <a:tabLst>
                <a:tab pos="723900" algn="l"/>
                <a:tab pos="1446213" algn="l"/>
                <a:tab pos="2173288" algn="l"/>
                <a:tab pos="2895600"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9pPr>
          </a:lstStyle>
          <a:p>
            <a:pPr eaLnBrk="1" hangingPunct="1"/>
            <a:fld id="{59C71CC0-871F-4967-9F2B-C73DA3E028F5}" type="slidenum">
              <a:rPr lang="de-DE" sz="1200">
                <a:solidFill>
                  <a:srgbClr val="000000"/>
                </a:solidFill>
                <a:latin typeface="Sparkasse Rg" pitchFamily="34" charset="0"/>
              </a:rPr>
              <a:pPr eaLnBrk="1" hangingPunct="1"/>
              <a:t>33</a:t>
            </a:fld>
            <a:endParaRPr lang="de-DE" sz="1200">
              <a:solidFill>
                <a:srgbClr val="000000"/>
              </a:solidFill>
              <a:latin typeface="Sparkasse Rg" pitchFamily="34" charset="0"/>
            </a:endParaRPr>
          </a:p>
        </p:txBody>
      </p:sp>
      <p:sp>
        <p:nvSpPr>
          <p:cNvPr id="405507" name="Text Box 2"/>
          <p:cNvSpPr txBox="1">
            <a:spLocks noChangeArrowheads="1"/>
          </p:cNvSpPr>
          <p:nvPr/>
        </p:nvSpPr>
        <p:spPr bwMode="auto">
          <a:xfrm>
            <a:off x="3852863" y="9428163"/>
            <a:ext cx="2913062"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99" tIns="46799" rIns="89999" bIns="46799" anchor="b"/>
          <a:lstStyle>
            <a:lvl1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1pPr>
            <a:lvl2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2pPr>
            <a:lvl3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3pPr>
            <a:lvl4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4pPr>
            <a:lvl5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9pPr>
          </a:lstStyle>
          <a:p>
            <a:pPr algn="r" eaLnBrk="1" hangingPunct="1">
              <a:buClrTx/>
              <a:buFontTx/>
              <a:buNone/>
            </a:pPr>
            <a:fld id="{88C86AD0-C800-478A-9F26-022DCB78E9BE}" type="slidenum">
              <a:rPr lang="de-DE" sz="1200">
                <a:solidFill>
                  <a:srgbClr val="000000"/>
                </a:solidFill>
                <a:latin typeface="Sparkasse Rg" pitchFamily="34" charset="0"/>
              </a:rPr>
              <a:pPr algn="r" eaLnBrk="1" hangingPunct="1">
                <a:buClrTx/>
                <a:buFontTx/>
                <a:buNone/>
              </a:pPr>
              <a:t>33</a:t>
            </a:fld>
            <a:endParaRPr lang="de-DE" sz="1200">
              <a:solidFill>
                <a:srgbClr val="000000"/>
              </a:solidFill>
              <a:latin typeface="Sparkasse Rg" pitchFamily="34" charset="0"/>
            </a:endParaRPr>
          </a:p>
        </p:txBody>
      </p:sp>
      <p:sp>
        <p:nvSpPr>
          <p:cNvPr id="405508" name="Rectangle 3"/>
          <p:cNvSpPr>
            <a:spLocks noGrp="1" noRot="1" noChangeAspect="1" noChangeArrowheads="1" noTextEdit="1"/>
          </p:cNvSpPr>
          <p:nvPr>
            <p:ph type="sldImg"/>
          </p:nvPr>
        </p:nvSpPr>
        <p:spPr>
          <a:xfrm>
            <a:off x="92075" y="744538"/>
            <a:ext cx="6615113" cy="3722687"/>
          </a:xfrm>
          <a:ln/>
        </p:spPr>
      </p:sp>
      <p:sp>
        <p:nvSpPr>
          <p:cNvPr id="405509" name="Rectangle 4"/>
          <p:cNvSpPr>
            <a:spLocks noGrp="1" noChangeArrowheads="1"/>
          </p:cNvSpPr>
          <p:nvPr>
            <p:ph type="body" idx="1"/>
          </p:nvPr>
        </p:nvSpPr>
        <p:spPr>
          <a:xfrm>
            <a:off x="904875" y="4716463"/>
            <a:ext cx="4957763" cy="4433887"/>
          </a:xfrm>
          <a:noFill/>
        </p:spPr>
        <p:txBody>
          <a:bodyPr wrap="none" anchor="ctr"/>
          <a:lstStyle/>
          <a:p>
            <a:endParaRPr lang="de-DE"/>
          </a:p>
        </p:txBody>
      </p:sp>
    </p:spTree>
    <p:extLst>
      <p:ext uri="{BB962C8B-B14F-4D97-AF65-F5344CB8AC3E}">
        <p14:creationId xmlns:p14="http://schemas.microsoft.com/office/powerpoint/2010/main" val="4001635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F73ABCC3-E459-4DD5-A6B5-C20D4DBE757A}"/>
              </a:ext>
            </a:extLst>
          </p:cNvPr>
          <p:cNvSpPr txBox="1">
            <a:spLocks noGrp="1"/>
          </p:cNvSpPr>
          <p:nvPr>
            <p:ph type="sldNum" sz="quarter" idx="5"/>
          </p:nvPr>
        </p:nvSpPr>
        <p:spPr>
          <a:ln/>
        </p:spPr>
        <p:txBody>
          <a:bodyPr lIns="0" tIns="0" rIns="0" bIns="0" anchor="b" anchorCtr="0">
            <a:noAutofit/>
          </a:bodyPr>
          <a:lstStyle/>
          <a:p>
            <a:pPr lvl="0"/>
            <a:fld id="{0C499DC7-23F3-498C-B715-2B3F054E6937}" type="slidenum">
              <a:t>34</a:t>
            </a:fld>
            <a:endParaRPr lang="de-DE"/>
          </a:p>
        </p:txBody>
      </p:sp>
      <p:sp>
        <p:nvSpPr>
          <p:cNvPr id="2" name="Folienbildplatzhalter 1">
            <a:extLst>
              <a:ext uri="{FF2B5EF4-FFF2-40B4-BE49-F238E27FC236}">
                <a16:creationId xmlns:a16="http://schemas.microsoft.com/office/drawing/2014/main" id="{FBC59466-8338-44FA-AB36-63CC8EC2FA20}"/>
              </a:ext>
            </a:extLst>
          </p:cNvPr>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a:extLst>
              <a:ext uri="{FF2B5EF4-FFF2-40B4-BE49-F238E27FC236}">
                <a16:creationId xmlns:a16="http://schemas.microsoft.com/office/drawing/2014/main" id="{EBE3DEFD-8E8A-4E20-973E-3E3DBF3647DA}"/>
              </a:ext>
            </a:extLst>
          </p:cNvPr>
          <p:cNvSpPr txBox="1">
            <a:spLocks noGrp="1"/>
          </p:cNvSpPr>
          <p:nvPr>
            <p:ph type="body" sz="quarter" idx="1"/>
          </p:nvPr>
        </p:nvSpPr>
        <p:spPr/>
        <p:txBody>
          <a:bodyPr>
            <a:spAutoFit/>
          </a:bodyPr>
          <a:lstStyle/>
          <a:p>
            <a:endParaRPr lang="de-DE"/>
          </a:p>
        </p:txBody>
      </p:sp>
    </p:spTree>
    <p:extLst>
      <p:ext uri="{BB962C8B-B14F-4D97-AF65-F5344CB8AC3E}">
        <p14:creationId xmlns:p14="http://schemas.microsoft.com/office/powerpoint/2010/main" val="1834167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6FD74570-1D1B-4E21-81B7-623252BA7C1C}"/>
              </a:ext>
            </a:extLst>
          </p:cNvPr>
          <p:cNvSpPr txBox="1">
            <a:spLocks noGrp="1"/>
          </p:cNvSpPr>
          <p:nvPr>
            <p:ph type="sldNum" sz="quarter" idx="5"/>
          </p:nvPr>
        </p:nvSpPr>
        <p:spPr>
          <a:ln/>
        </p:spPr>
        <p:txBody>
          <a:bodyPr lIns="0" tIns="0" rIns="0" bIns="0" anchor="b" anchorCtr="0">
            <a:noAutofit/>
          </a:bodyPr>
          <a:lstStyle/>
          <a:p>
            <a:pPr lvl="0"/>
            <a:fld id="{ECADD61A-2E12-471F-825B-0EBAF3BC6B84}" type="slidenum">
              <a:t>35</a:t>
            </a:fld>
            <a:endParaRPr lang="de-DE"/>
          </a:p>
        </p:txBody>
      </p:sp>
      <p:sp>
        <p:nvSpPr>
          <p:cNvPr id="2" name="Folienbildplatzhalter 1">
            <a:extLst>
              <a:ext uri="{FF2B5EF4-FFF2-40B4-BE49-F238E27FC236}">
                <a16:creationId xmlns:a16="http://schemas.microsoft.com/office/drawing/2014/main" id="{B97A360D-F0B1-4A9F-B4AE-F92A2E186A88}"/>
              </a:ext>
            </a:extLst>
          </p:cNvPr>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a:extLst>
              <a:ext uri="{FF2B5EF4-FFF2-40B4-BE49-F238E27FC236}">
                <a16:creationId xmlns:a16="http://schemas.microsoft.com/office/drawing/2014/main" id="{3655F4F8-2F43-4AD0-A2C2-7F7548E21A8A}"/>
              </a:ext>
            </a:extLst>
          </p:cNvPr>
          <p:cNvSpPr txBox="1">
            <a:spLocks noGrp="1"/>
          </p:cNvSpPr>
          <p:nvPr>
            <p:ph type="body" sz="quarter" idx="1"/>
          </p:nvPr>
        </p:nvSpPr>
        <p:spPr/>
        <p:txBody>
          <a:bodyPr>
            <a:spAutoFit/>
          </a:bodyPr>
          <a:lstStyle/>
          <a:p>
            <a:endParaRPr lang="de-DE"/>
          </a:p>
        </p:txBody>
      </p:sp>
    </p:spTree>
    <p:extLst>
      <p:ext uri="{BB962C8B-B14F-4D97-AF65-F5344CB8AC3E}">
        <p14:creationId xmlns:p14="http://schemas.microsoft.com/office/powerpoint/2010/main" val="21314314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40D481C6-CF00-4240-BA96-842A8A69C5C7}"/>
              </a:ext>
            </a:extLst>
          </p:cNvPr>
          <p:cNvSpPr txBox="1">
            <a:spLocks noGrp="1"/>
          </p:cNvSpPr>
          <p:nvPr>
            <p:ph type="sldNum" sz="quarter" idx="5"/>
          </p:nvPr>
        </p:nvSpPr>
        <p:spPr>
          <a:ln/>
        </p:spPr>
        <p:txBody>
          <a:bodyPr lIns="0" tIns="0" rIns="0" bIns="0" anchor="b" anchorCtr="0">
            <a:noAutofit/>
          </a:bodyPr>
          <a:lstStyle/>
          <a:p>
            <a:pPr lvl="0"/>
            <a:fld id="{92283B74-4E03-4F99-972D-3B15B488F3EB}" type="slidenum">
              <a:t>36</a:t>
            </a:fld>
            <a:endParaRPr lang="de-DE"/>
          </a:p>
        </p:txBody>
      </p:sp>
      <p:sp>
        <p:nvSpPr>
          <p:cNvPr id="2" name="Folienbildplatzhalter 1">
            <a:extLst>
              <a:ext uri="{FF2B5EF4-FFF2-40B4-BE49-F238E27FC236}">
                <a16:creationId xmlns:a16="http://schemas.microsoft.com/office/drawing/2014/main" id="{AFE726AE-9AA7-49A5-A5DA-257622550911}"/>
              </a:ext>
            </a:extLst>
          </p:cNvPr>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a:extLst>
              <a:ext uri="{FF2B5EF4-FFF2-40B4-BE49-F238E27FC236}">
                <a16:creationId xmlns:a16="http://schemas.microsoft.com/office/drawing/2014/main" id="{880E369E-EBBB-470C-87C8-0890E0AA95A8}"/>
              </a:ext>
            </a:extLst>
          </p:cNvPr>
          <p:cNvSpPr txBox="1">
            <a:spLocks noGrp="1"/>
          </p:cNvSpPr>
          <p:nvPr>
            <p:ph type="body" sz="quarter" idx="1"/>
          </p:nvPr>
        </p:nvSpPr>
        <p:spPr/>
        <p:txBody>
          <a:bodyPr>
            <a:spAutoFit/>
          </a:bodyPr>
          <a:lstStyle/>
          <a:p>
            <a:endParaRPr lang="de-DE"/>
          </a:p>
        </p:txBody>
      </p:sp>
    </p:spTree>
    <p:extLst>
      <p:ext uri="{BB962C8B-B14F-4D97-AF65-F5344CB8AC3E}">
        <p14:creationId xmlns:p14="http://schemas.microsoft.com/office/powerpoint/2010/main" val="3516600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036799C4-1E04-4A1E-8F9E-5CFA95C708C9}"/>
              </a:ext>
            </a:extLst>
          </p:cNvPr>
          <p:cNvSpPr txBox="1">
            <a:spLocks noGrp="1"/>
          </p:cNvSpPr>
          <p:nvPr>
            <p:ph type="sldNum" sz="quarter" idx="5"/>
          </p:nvPr>
        </p:nvSpPr>
        <p:spPr>
          <a:ln/>
        </p:spPr>
        <p:txBody>
          <a:bodyPr lIns="0" tIns="0" rIns="0" bIns="0" anchor="b" anchorCtr="0">
            <a:noAutofit/>
          </a:bodyPr>
          <a:lstStyle/>
          <a:p>
            <a:pPr lvl="0"/>
            <a:fld id="{674D6054-3BEC-4318-9EAE-AB1E776E3531}" type="slidenum">
              <a:t>37</a:t>
            </a:fld>
            <a:endParaRPr lang="de-DE"/>
          </a:p>
        </p:txBody>
      </p:sp>
      <p:sp>
        <p:nvSpPr>
          <p:cNvPr id="2" name="Folienbildplatzhalter 1">
            <a:extLst>
              <a:ext uri="{FF2B5EF4-FFF2-40B4-BE49-F238E27FC236}">
                <a16:creationId xmlns:a16="http://schemas.microsoft.com/office/drawing/2014/main" id="{C79C6A7E-CC8D-4F58-916B-E1CB9ED1D777}"/>
              </a:ext>
            </a:extLst>
          </p:cNvPr>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a:extLst>
              <a:ext uri="{FF2B5EF4-FFF2-40B4-BE49-F238E27FC236}">
                <a16:creationId xmlns:a16="http://schemas.microsoft.com/office/drawing/2014/main" id="{4DAAB1AC-1197-4D48-98E0-A8B5B170466D}"/>
              </a:ext>
            </a:extLst>
          </p:cNvPr>
          <p:cNvSpPr txBox="1">
            <a:spLocks noGrp="1"/>
          </p:cNvSpPr>
          <p:nvPr>
            <p:ph type="body" sz="quarter" idx="1"/>
          </p:nvPr>
        </p:nvSpPr>
        <p:spPr/>
        <p:txBody>
          <a:bodyPr>
            <a:spAutoFit/>
          </a:bodyPr>
          <a:lstStyle/>
          <a:p>
            <a:endParaRPr lang="de-DE"/>
          </a:p>
        </p:txBody>
      </p:sp>
    </p:spTree>
    <p:extLst>
      <p:ext uri="{BB962C8B-B14F-4D97-AF65-F5344CB8AC3E}">
        <p14:creationId xmlns:p14="http://schemas.microsoft.com/office/powerpoint/2010/main" val="17217030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30571AAB-3700-41D6-86CF-53C1426B131A}"/>
              </a:ext>
            </a:extLst>
          </p:cNvPr>
          <p:cNvSpPr txBox="1">
            <a:spLocks noGrp="1"/>
          </p:cNvSpPr>
          <p:nvPr>
            <p:ph type="sldNum" sz="quarter" idx="5"/>
          </p:nvPr>
        </p:nvSpPr>
        <p:spPr>
          <a:ln/>
        </p:spPr>
        <p:txBody>
          <a:bodyPr lIns="0" tIns="0" rIns="0" bIns="0" anchor="b" anchorCtr="0">
            <a:noAutofit/>
          </a:bodyPr>
          <a:lstStyle/>
          <a:p>
            <a:pPr lvl="0"/>
            <a:fld id="{D776508D-5558-49C4-9F40-D67959850437}" type="slidenum">
              <a:t>40</a:t>
            </a:fld>
            <a:endParaRPr lang="de-DE"/>
          </a:p>
        </p:txBody>
      </p:sp>
      <p:sp>
        <p:nvSpPr>
          <p:cNvPr id="2" name="Folienbildplatzhalter 1">
            <a:extLst>
              <a:ext uri="{FF2B5EF4-FFF2-40B4-BE49-F238E27FC236}">
                <a16:creationId xmlns:a16="http://schemas.microsoft.com/office/drawing/2014/main" id="{D7958419-1283-4B81-BFDB-A6F408141DF6}"/>
              </a:ext>
            </a:extLst>
          </p:cNvPr>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a:extLst>
              <a:ext uri="{FF2B5EF4-FFF2-40B4-BE49-F238E27FC236}">
                <a16:creationId xmlns:a16="http://schemas.microsoft.com/office/drawing/2014/main" id="{26C308D7-34EC-4031-B982-2BE781DCEB47}"/>
              </a:ext>
            </a:extLst>
          </p:cNvPr>
          <p:cNvSpPr txBox="1">
            <a:spLocks noGrp="1"/>
          </p:cNvSpPr>
          <p:nvPr>
            <p:ph type="body" sz="quarter" idx="1"/>
          </p:nvPr>
        </p:nvSpPr>
        <p:spPr/>
        <p:txBody>
          <a:bodyPr>
            <a:spAutoFit/>
          </a:bodyPr>
          <a:lstStyle/>
          <a:p>
            <a:endParaRPr lang="de-DE"/>
          </a:p>
        </p:txBody>
      </p:sp>
    </p:spTree>
    <p:extLst>
      <p:ext uri="{BB962C8B-B14F-4D97-AF65-F5344CB8AC3E}">
        <p14:creationId xmlns:p14="http://schemas.microsoft.com/office/powerpoint/2010/main" val="1724941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8338" name="Rectangle 26"/>
          <p:cNvSpPr>
            <a:spLocks noGrp="1" noChangeArrowheads="1"/>
          </p:cNvSpPr>
          <p:nvPr>
            <p:ph type="sldNum" sz="quarter"/>
          </p:nvPr>
        </p:nvSpPr>
        <p:spPr>
          <a:noFill/>
        </p:spPr>
        <p:txBody>
          <a:bodyPr/>
          <a:lstStyle>
            <a:lvl1pPr eaLnBrk="0" hangingPunct="0">
              <a:tabLst>
                <a:tab pos="723900" algn="l"/>
                <a:tab pos="1446213" algn="l"/>
                <a:tab pos="2173288" algn="l"/>
                <a:tab pos="2895600" algn="l"/>
              </a:tabLst>
              <a:defRPr sz="2200">
                <a:solidFill>
                  <a:schemeClr val="bg1"/>
                </a:solidFill>
                <a:latin typeface="Times New Roman" pitchFamily="18" charset="0"/>
              </a:defRPr>
            </a:lvl1pPr>
            <a:lvl2pPr eaLnBrk="0" hangingPunct="0">
              <a:tabLst>
                <a:tab pos="723900" algn="l"/>
                <a:tab pos="1446213" algn="l"/>
                <a:tab pos="2173288" algn="l"/>
                <a:tab pos="2895600" algn="l"/>
              </a:tabLst>
              <a:defRPr sz="2200">
                <a:solidFill>
                  <a:schemeClr val="bg1"/>
                </a:solidFill>
                <a:latin typeface="Times New Roman" pitchFamily="18" charset="0"/>
              </a:defRPr>
            </a:lvl2pPr>
            <a:lvl3pPr eaLnBrk="0" hangingPunct="0">
              <a:tabLst>
                <a:tab pos="723900" algn="l"/>
                <a:tab pos="1446213" algn="l"/>
                <a:tab pos="2173288" algn="l"/>
                <a:tab pos="2895600" algn="l"/>
              </a:tabLst>
              <a:defRPr sz="2200">
                <a:solidFill>
                  <a:schemeClr val="bg1"/>
                </a:solidFill>
                <a:latin typeface="Times New Roman" pitchFamily="18" charset="0"/>
              </a:defRPr>
            </a:lvl3pPr>
            <a:lvl4pPr eaLnBrk="0" hangingPunct="0">
              <a:tabLst>
                <a:tab pos="723900" algn="l"/>
                <a:tab pos="1446213" algn="l"/>
                <a:tab pos="2173288" algn="l"/>
                <a:tab pos="2895600" algn="l"/>
              </a:tabLst>
              <a:defRPr sz="2200">
                <a:solidFill>
                  <a:schemeClr val="bg1"/>
                </a:solidFill>
                <a:latin typeface="Times New Roman" pitchFamily="18" charset="0"/>
              </a:defRPr>
            </a:lvl4pPr>
            <a:lvl5pPr eaLnBrk="0" hangingPunct="0">
              <a:tabLst>
                <a:tab pos="723900" algn="l"/>
                <a:tab pos="1446213" algn="l"/>
                <a:tab pos="2173288" algn="l"/>
                <a:tab pos="2895600"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9pPr>
          </a:lstStyle>
          <a:p>
            <a:pPr eaLnBrk="1" hangingPunct="1"/>
            <a:fld id="{0D80A0D1-2000-4D58-B44F-FAD67E504749}" type="slidenum">
              <a:rPr lang="de-DE" sz="1200">
                <a:solidFill>
                  <a:srgbClr val="000000"/>
                </a:solidFill>
                <a:latin typeface="Sparkasse Rg" pitchFamily="34" charset="0"/>
              </a:rPr>
              <a:pPr eaLnBrk="1" hangingPunct="1"/>
              <a:t>4</a:t>
            </a:fld>
            <a:endParaRPr lang="de-DE" sz="1200">
              <a:solidFill>
                <a:srgbClr val="000000"/>
              </a:solidFill>
              <a:latin typeface="Sparkasse Rg" pitchFamily="34" charset="0"/>
            </a:endParaRPr>
          </a:p>
        </p:txBody>
      </p:sp>
      <p:sp>
        <p:nvSpPr>
          <p:cNvPr id="398339" name="Text Box 2"/>
          <p:cNvSpPr txBox="1">
            <a:spLocks noChangeArrowheads="1"/>
          </p:cNvSpPr>
          <p:nvPr/>
        </p:nvSpPr>
        <p:spPr bwMode="auto">
          <a:xfrm>
            <a:off x="3852863" y="9428163"/>
            <a:ext cx="2913062"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99" tIns="46799" rIns="89999" bIns="46799" anchor="b"/>
          <a:lstStyle>
            <a:lvl1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1pPr>
            <a:lvl2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2pPr>
            <a:lvl3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3pPr>
            <a:lvl4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4pPr>
            <a:lvl5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9pPr>
          </a:lstStyle>
          <a:p>
            <a:pPr algn="r" eaLnBrk="1" hangingPunct="1">
              <a:buClrTx/>
              <a:buFontTx/>
              <a:buNone/>
            </a:pPr>
            <a:fld id="{292581E5-F558-44C7-ACC4-B7162D3C67ED}" type="slidenum">
              <a:rPr lang="de-DE" sz="1200">
                <a:solidFill>
                  <a:srgbClr val="000000"/>
                </a:solidFill>
                <a:latin typeface="Sparkasse Rg" pitchFamily="34" charset="0"/>
              </a:rPr>
              <a:pPr algn="r" eaLnBrk="1" hangingPunct="1">
                <a:buClrTx/>
                <a:buFontTx/>
                <a:buNone/>
              </a:pPr>
              <a:t>4</a:t>
            </a:fld>
            <a:endParaRPr lang="de-DE" sz="1200">
              <a:solidFill>
                <a:srgbClr val="000000"/>
              </a:solidFill>
              <a:latin typeface="Sparkasse Rg" pitchFamily="34" charset="0"/>
            </a:endParaRPr>
          </a:p>
        </p:txBody>
      </p:sp>
      <p:sp>
        <p:nvSpPr>
          <p:cNvPr id="398340" name="Rectangle 3"/>
          <p:cNvSpPr>
            <a:spLocks noGrp="1" noRot="1" noChangeAspect="1" noChangeArrowheads="1" noTextEdit="1"/>
          </p:cNvSpPr>
          <p:nvPr>
            <p:ph type="sldImg"/>
          </p:nvPr>
        </p:nvSpPr>
        <p:spPr>
          <a:xfrm>
            <a:off x="92075" y="744538"/>
            <a:ext cx="6615113" cy="3722687"/>
          </a:xfrm>
          <a:ln/>
        </p:spPr>
      </p:sp>
      <p:sp>
        <p:nvSpPr>
          <p:cNvPr id="398341" name="Rectangle 4"/>
          <p:cNvSpPr>
            <a:spLocks noGrp="1" noChangeArrowheads="1"/>
          </p:cNvSpPr>
          <p:nvPr>
            <p:ph type="body" idx="1"/>
          </p:nvPr>
        </p:nvSpPr>
        <p:spPr>
          <a:xfrm>
            <a:off x="904875" y="4716463"/>
            <a:ext cx="4957763" cy="4433887"/>
          </a:xfrm>
          <a:noFill/>
        </p:spPr>
        <p:txBody>
          <a:bodyPr wrap="none" anchor="ctr"/>
          <a:lstStyle/>
          <a:p>
            <a:endParaRPr lang="de-DE"/>
          </a:p>
        </p:txBody>
      </p:sp>
    </p:spTree>
    <p:extLst>
      <p:ext uri="{BB962C8B-B14F-4D97-AF65-F5344CB8AC3E}">
        <p14:creationId xmlns:p14="http://schemas.microsoft.com/office/powerpoint/2010/main" val="1348744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8338" name="Rectangle 26"/>
          <p:cNvSpPr>
            <a:spLocks noGrp="1" noChangeArrowheads="1"/>
          </p:cNvSpPr>
          <p:nvPr>
            <p:ph type="sldNum" sz="quarter"/>
          </p:nvPr>
        </p:nvSpPr>
        <p:spPr>
          <a:noFill/>
        </p:spPr>
        <p:txBody>
          <a:bodyPr/>
          <a:lstStyle>
            <a:lvl1pPr eaLnBrk="0" hangingPunct="0">
              <a:tabLst>
                <a:tab pos="723900" algn="l"/>
                <a:tab pos="1446213" algn="l"/>
                <a:tab pos="2173288" algn="l"/>
                <a:tab pos="2895600" algn="l"/>
              </a:tabLst>
              <a:defRPr sz="2200">
                <a:solidFill>
                  <a:schemeClr val="bg1"/>
                </a:solidFill>
                <a:latin typeface="Times New Roman" pitchFamily="18" charset="0"/>
              </a:defRPr>
            </a:lvl1pPr>
            <a:lvl2pPr eaLnBrk="0" hangingPunct="0">
              <a:tabLst>
                <a:tab pos="723900" algn="l"/>
                <a:tab pos="1446213" algn="l"/>
                <a:tab pos="2173288" algn="l"/>
                <a:tab pos="2895600" algn="l"/>
              </a:tabLst>
              <a:defRPr sz="2200">
                <a:solidFill>
                  <a:schemeClr val="bg1"/>
                </a:solidFill>
                <a:latin typeface="Times New Roman" pitchFamily="18" charset="0"/>
              </a:defRPr>
            </a:lvl2pPr>
            <a:lvl3pPr eaLnBrk="0" hangingPunct="0">
              <a:tabLst>
                <a:tab pos="723900" algn="l"/>
                <a:tab pos="1446213" algn="l"/>
                <a:tab pos="2173288" algn="l"/>
                <a:tab pos="2895600" algn="l"/>
              </a:tabLst>
              <a:defRPr sz="2200">
                <a:solidFill>
                  <a:schemeClr val="bg1"/>
                </a:solidFill>
                <a:latin typeface="Times New Roman" pitchFamily="18" charset="0"/>
              </a:defRPr>
            </a:lvl3pPr>
            <a:lvl4pPr eaLnBrk="0" hangingPunct="0">
              <a:tabLst>
                <a:tab pos="723900" algn="l"/>
                <a:tab pos="1446213" algn="l"/>
                <a:tab pos="2173288" algn="l"/>
                <a:tab pos="2895600" algn="l"/>
              </a:tabLst>
              <a:defRPr sz="2200">
                <a:solidFill>
                  <a:schemeClr val="bg1"/>
                </a:solidFill>
                <a:latin typeface="Times New Roman" pitchFamily="18" charset="0"/>
              </a:defRPr>
            </a:lvl4pPr>
            <a:lvl5pPr eaLnBrk="0" hangingPunct="0">
              <a:tabLst>
                <a:tab pos="723900" algn="l"/>
                <a:tab pos="1446213" algn="l"/>
                <a:tab pos="2173288" algn="l"/>
                <a:tab pos="2895600"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9pPr>
          </a:lstStyle>
          <a:p>
            <a:pPr eaLnBrk="1" hangingPunct="1"/>
            <a:fld id="{0D80A0D1-2000-4D58-B44F-FAD67E504749}" type="slidenum">
              <a:rPr lang="de-DE" sz="1200">
                <a:solidFill>
                  <a:srgbClr val="000000"/>
                </a:solidFill>
                <a:latin typeface="Sparkasse Rg" pitchFamily="34" charset="0"/>
              </a:rPr>
              <a:pPr eaLnBrk="1" hangingPunct="1"/>
              <a:t>5</a:t>
            </a:fld>
            <a:endParaRPr lang="de-DE" sz="1200">
              <a:solidFill>
                <a:srgbClr val="000000"/>
              </a:solidFill>
              <a:latin typeface="Sparkasse Rg" pitchFamily="34" charset="0"/>
            </a:endParaRPr>
          </a:p>
        </p:txBody>
      </p:sp>
      <p:sp>
        <p:nvSpPr>
          <p:cNvPr id="398339" name="Text Box 2"/>
          <p:cNvSpPr txBox="1">
            <a:spLocks noChangeArrowheads="1"/>
          </p:cNvSpPr>
          <p:nvPr/>
        </p:nvSpPr>
        <p:spPr bwMode="auto">
          <a:xfrm>
            <a:off x="3852863" y="9428163"/>
            <a:ext cx="2913062"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99" tIns="46799" rIns="89999" bIns="46799" anchor="b"/>
          <a:lstStyle>
            <a:lvl1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1pPr>
            <a:lvl2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2pPr>
            <a:lvl3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3pPr>
            <a:lvl4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4pPr>
            <a:lvl5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9pPr>
          </a:lstStyle>
          <a:p>
            <a:pPr algn="r" eaLnBrk="1" hangingPunct="1">
              <a:buClrTx/>
              <a:buFontTx/>
              <a:buNone/>
            </a:pPr>
            <a:fld id="{292581E5-F558-44C7-ACC4-B7162D3C67ED}" type="slidenum">
              <a:rPr lang="de-DE" sz="1200">
                <a:solidFill>
                  <a:srgbClr val="000000"/>
                </a:solidFill>
                <a:latin typeface="Sparkasse Rg" pitchFamily="34" charset="0"/>
              </a:rPr>
              <a:pPr algn="r" eaLnBrk="1" hangingPunct="1">
                <a:buClrTx/>
                <a:buFontTx/>
                <a:buNone/>
              </a:pPr>
              <a:t>5</a:t>
            </a:fld>
            <a:endParaRPr lang="de-DE" sz="1200">
              <a:solidFill>
                <a:srgbClr val="000000"/>
              </a:solidFill>
              <a:latin typeface="Sparkasse Rg" pitchFamily="34" charset="0"/>
            </a:endParaRPr>
          </a:p>
        </p:txBody>
      </p:sp>
      <p:sp>
        <p:nvSpPr>
          <p:cNvPr id="398340" name="Rectangle 3"/>
          <p:cNvSpPr>
            <a:spLocks noGrp="1" noRot="1" noChangeAspect="1" noChangeArrowheads="1" noTextEdit="1"/>
          </p:cNvSpPr>
          <p:nvPr>
            <p:ph type="sldImg"/>
          </p:nvPr>
        </p:nvSpPr>
        <p:spPr>
          <a:xfrm>
            <a:off x="92075" y="744538"/>
            <a:ext cx="6615113" cy="3722687"/>
          </a:xfrm>
          <a:ln/>
        </p:spPr>
      </p:sp>
      <p:sp>
        <p:nvSpPr>
          <p:cNvPr id="398341" name="Rectangle 4"/>
          <p:cNvSpPr>
            <a:spLocks noGrp="1" noChangeArrowheads="1"/>
          </p:cNvSpPr>
          <p:nvPr>
            <p:ph type="body" idx="1"/>
          </p:nvPr>
        </p:nvSpPr>
        <p:spPr>
          <a:xfrm>
            <a:off x="904875" y="4716463"/>
            <a:ext cx="4957763" cy="4433887"/>
          </a:xfrm>
          <a:noFill/>
        </p:spPr>
        <p:txBody>
          <a:bodyPr wrap="none" anchor="ctr"/>
          <a:lstStyle/>
          <a:p>
            <a:endParaRPr lang="de-DE"/>
          </a:p>
        </p:txBody>
      </p:sp>
    </p:spTree>
    <p:extLst>
      <p:ext uri="{BB962C8B-B14F-4D97-AF65-F5344CB8AC3E}">
        <p14:creationId xmlns:p14="http://schemas.microsoft.com/office/powerpoint/2010/main" val="2329488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8338" name="Rectangle 26"/>
          <p:cNvSpPr>
            <a:spLocks noGrp="1" noChangeArrowheads="1"/>
          </p:cNvSpPr>
          <p:nvPr>
            <p:ph type="sldNum" sz="quarter"/>
          </p:nvPr>
        </p:nvSpPr>
        <p:spPr>
          <a:noFill/>
        </p:spPr>
        <p:txBody>
          <a:bodyPr/>
          <a:lstStyle>
            <a:lvl1pPr eaLnBrk="0" hangingPunct="0">
              <a:tabLst>
                <a:tab pos="723900" algn="l"/>
                <a:tab pos="1446213" algn="l"/>
                <a:tab pos="2173288" algn="l"/>
                <a:tab pos="2895600" algn="l"/>
              </a:tabLst>
              <a:defRPr sz="2200">
                <a:solidFill>
                  <a:schemeClr val="bg1"/>
                </a:solidFill>
                <a:latin typeface="Times New Roman" pitchFamily="18" charset="0"/>
              </a:defRPr>
            </a:lvl1pPr>
            <a:lvl2pPr eaLnBrk="0" hangingPunct="0">
              <a:tabLst>
                <a:tab pos="723900" algn="l"/>
                <a:tab pos="1446213" algn="l"/>
                <a:tab pos="2173288" algn="l"/>
                <a:tab pos="2895600" algn="l"/>
              </a:tabLst>
              <a:defRPr sz="2200">
                <a:solidFill>
                  <a:schemeClr val="bg1"/>
                </a:solidFill>
                <a:latin typeface="Times New Roman" pitchFamily="18" charset="0"/>
              </a:defRPr>
            </a:lvl2pPr>
            <a:lvl3pPr eaLnBrk="0" hangingPunct="0">
              <a:tabLst>
                <a:tab pos="723900" algn="l"/>
                <a:tab pos="1446213" algn="l"/>
                <a:tab pos="2173288" algn="l"/>
                <a:tab pos="2895600" algn="l"/>
              </a:tabLst>
              <a:defRPr sz="2200">
                <a:solidFill>
                  <a:schemeClr val="bg1"/>
                </a:solidFill>
                <a:latin typeface="Times New Roman" pitchFamily="18" charset="0"/>
              </a:defRPr>
            </a:lvl3pPr>
            <a:lvl4pPr eaLnBrk="0" hangingPunct="0">
              <a:tabLst>
                <a:tab pos="723900" algn="l"/>
                <a:tab pos="1446213" algn="l"/>
                <a:tab pos="2173288" algn="l"/>
                <a:tab pos="2895600" algn="l"/>
              </a:tabLst>
              <a:defRPr sz="2200">
                <a:solidFill>
                  <a:schemeClr val="bg1"/>
                </a:solidFill>
                <a:latin typeface="Times New Roman" pitchFamily="18" charset="0"/>
              </a:defRPr>
            </a:lvl4pPr>
            <a:lvl5pPr eaLnBrk="0" hangingPunct="0">
              <a:tabLst>
                <a:tab pos="723900" algn="l"/>
                <a:tab pos="1446213" algn="l"/>
                <a:tab pos="2173288" algn="l"/>
                <a:tab pos="2895600"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9pPr>
          </a:lstStyle>
          <a:p>
            <a:pPr eaLnBrk="1" hangingPunct="1"/>
            <a:fld id="{0D80A0D1-2000-4D58-B44F-FAD67E504749}" type="slidenum">
              <a:rPr lang="de-DE" sz="1200">
                <a:solidFill>
                  <a:srgbClr val="000000"/>
                </a:solidFill>
                <a:latin typeface="Sparkasse Rg" pitchFamily="34" charset="0"/>
              </a:rPr>
              <a:pPr eaLnBrk="1" hangingPunct="1"/>
              <a:t>6</a:t>
            </a:fld>
            <a:endParaRPr lang="de-DE" sz="1200">
              <a:solidFill>
                <a:srgbClr val="000000"/>
              </a:solidFill>
              <a:latin typeface="Sparkasse Rg" pitchFamily="34" charset="0"/>
            </a:endParaRPr>
          </a:p>
        </p:txBody>
      </p:sp>
      <p:sp>
        <p:nvSpPr>
          <p:cNvPr id="398339" name="Text Box 2"/>
          <p:cNvSpPr txBox="1">
            <a:spLocks noChangeArrowheads="1"/>
          </p:cNvSpPr>
          <p:nvPr/>
        </p:nvSpPr>
        <p:spPr bwMode="auto">
          <a:xfrm>
            <a:off x="3852863" y="9428163"/>
            <a:ext cx="2913062"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99" tIns="46799" rIns="89999" bIns="46799" anchor="b"/>
          <a:lstStyle>
            <a:lvl1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1pPr>
            <a:lvl2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2pPr>
            <a:lvl3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3pPr>
            <a:lvl4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4pPr>
            <a:lvl5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9pPr>
          </a:lstStyle>
          <a:p>
            <a:pPr algn="r" eaLnBrk="1" hangingPunct="1">
              <a:buClrTx/>
              <a:buFontTx/>
              <a:buNone/>
            </a:pPr>
            <a:fld id="{292581E5-F558-44C7-ACC4-B7162D3C67ED}" type="slidenum">
              <a:rPr lang="de-DE" sz="1200">
                <a:solidFill>
                  <a:srgbClr val="000000"/>
                </a:solidFill>
                <a:latin typeface="Sparkasse Rg" pitchFamily="34" charset="0"/>
              </a:rPr>
              <a:pPr algn="r" eaLnBrk="1" hangingPunct="1">
                <a:buClrTx/>
                <a:buFontTx/>
                <a:buNone/>
              </a:pPr>
              <a:t>6</a:t>
            </a:fld>
            <a:endParaRPr lang="de-DE" sz="1200">
              <a:solidFill>
                <a:srgbClr val="000000"/>
              </a:solidFill>
              <a:latin typeface="Sparkasse Rg" pitchFamily="34" charset="0"/>
            </a:endParaRPr>
          </a:p>
        </p:txBody>
      </p:sp>
      <p:sp>
        <p:nvSpPr>
          <p:cNvPr id="398340" name="Rectangle 3"/>
          <p:cNvSpPr>
            <a:spLocks noGrp="1" noRot="1" noChangeAspect="1" noChangeArrowheads="1" noTextEdit="1"/>
          </p:cNvSpPr>
          <p:nvPr>
            <p:ph type="sldImg"/>
          </p:nvPr>
        </p:nvSpPr>
        <p:spPr>
          <a:xfrm>
            <a:off x="92075" y="744538"/>
            <a:ext cx="6615113" cy="3722687"/>
          </a:xfrm>
          <a:ln/>
        </p:spPr>
      </p:sp>
      <p:sp>
        <p:nvSpPr>
          <p:cNvPr id="398341" name="Rectangle 4"/>
          <p:cNvSpPr>
            <a:spLocks noGrp="1" noChangeArrowheads="1"/>
          </p:cNvSpPr>
          <p:nvPr>
            <p:ph type="body" idx="1"/>
          </p:nvPr>
        </p:nvSpPr>
        <p:spPr>
          <a:xfrm>
            <a:off x="904875" y="4716463"/>
            <a:ext cx="4957763" cy="4433887"/>
          </a:xfrm>
          <a:noFill/>
        </p:spPr>
        <p:txBody>
          <a:bodyPr wrap="none" anchor="ctr"/>
          <a:lstStyle/>
          <a:p>
            <a:endParaRPr lang="de-DE"/>
          </a:p>
        </p:txBody>
      </p:sp>
    </p:spTree>
    <p:extLst>
      <p:ext uri="{BB962C8B-B14F-4D97-AF65-F5344CB8AC3E}">
        <p14:creationId xmlns:p14="http://schemas.microsoft.com/office/powerpoint/2010/main" val="2287604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izenplatzhalter 2"/>
          <p:cNvSpPr txBox="1">
            <a:spLocks noGrp="1"/>
          </p:cNvSpPr>
          <p:nvPr>
            <p:ph type="body" sz="quarter" idx="1"/>
          </p:nvPr>
        </p:nvSpPr>
        <p:spPr/>
        <p:txBody>
          <a:bodyPr>
            <a:spAutoFit/>
          </a:bodyPr>
          <a:lstStyle/>
          <a:p>
            <a:endParaRPr lang="de-DE" dirty="0"/>
          </a:p>
        </p:txBody>
      </p:sp>
    </p:spTree>
    <p:extLst>
      <p:ext uri="{BB962C8B-B14F-4D97-AF65-F5344CB8AC3E}">
        <p14:creationId xmlns:p14="http://schemas.microsoft.com/office/powerpoint/2010/main" val="1609651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8338" name="Rectangle 26"/>
          <p:cNvSpPr>
            <a:spLocks noGrp="1" noChangeArrowheads="1"/>
          </p:cNvSpPr>
          <p:nvPr>
            <p:ph type="sldNum" sz="quarter"/>
          </p:nvPr>
        </p:nvSpPr>
        <p:spPr>
          <a:noFill/>
        </p:spPr>
        <p:txBody>
          <a:bodyPr/>
          <a:lstStyle>
            <a:lvl1pPr eaLnBrk="0" hangingPunct="0">
              <a:tabLst>
                <a:tab pos="723900" algn="l"/>
                <a:tab pos="1446213" algn="l"/>
                <a:tab pos="2173288" algn="l"/>
                <a:tab pos="2895600" algn="l"/>
              </a:tabLst>
              <a:defRPr sz="2200">
                <a:solidFill>
                  <a:schemeClr val="bg1"/>
                </a:solidFill>
                <a:latin typeface="Times New Roman" pitchFamily="18" charset="0"/>
              </a:defRPr>
            </a:lvl1pPr>
            <a:lvl2pPr eaLnBrk="0" hangingPunct="0">
              <a:tabLst>
                <a:tab pos="723900" algn="l"/>
                <a:tab pos="1446213" algn="l"/>
                <a:tab pos="2173288" algn="l"/>
                <a:tab pos="2895600" algn="l"/>
              </a:tabLst>
              <a:defRPr sz="2200">
                <a:solidFill>
                  <a:schemeClr val="bg1"/>
                </a:solidFill>
                <a:latin typeface="Times New Roman" pitchFamily="18" charset="0"/>
              </a:defRPr>
            </a:lvl2pPr>
            <a:lvl3pPr eaLnBrk="0" hangingPunct="0">
              <a:tabLst>
                <a:tab pos="723900" algn="l"/>
                <a:tab pos="1446213" algn="l"/>
                <a:tab pos="2173288" algn="l"/>
                <a:tab pos="2895600" algn="l"/>
              </a:tabLst>
              <a:defRPr sz="2200">
                <a:solidFill>
                  <a:schemeClr val="bg1"/>
                </a:solidFill>
                <a:latin typeface="Times New Roman" pitchFamily="18" charset="0"/>
              </a:defRPr>
            </a:lvl3pPr>
            <a:lvl4pPr eaLnBrk="0" hangingPunct="0">
              <a:tabLst>
                <a:tab pos="723900" algn="l"/>
                <a:tab pos="1446213" algn="l"/>
                <a:tab pos="2173288" algn="l"/>
                <a:tab pos="2895600" algn="l"/>
              </a:tabLst>
              <a:defRPr sz="2200">
                <a:solidFill>
                  <a:schemeClr val="bg1"/>
                </a:solidFill>
                <a:latin typeface="Times New Roman" pitchFamily="18" charset="0"/>
              </a:defRPr>
            </a:lvl4pPr>
            <a:lvl5pPr eaLnBrk="0" hangingPunct="0">
              <a:tabLst>
                <a:tab pos="723900" algn="l"/>
                <a:tab pos="1446213" algn="l"/>
                <a:tab pos="2173288" algn="l"/>
                <a:tab pos="2895600"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9pPr>
          </a:lstStyle>
          <a:p>
            <a:pPr eaLnBrk="1" hangingPunct="1"/>
            <a:fld id="{0D80A0D1-2000-4D58-B44F-FAD67E504749}" type="slidenum">
              <a:rPr lang="de-DE" sz="1200">
                <a:solidFill>
                  <a:srgbClr val="000000"/>
                </a:solidFill>
                <a:latin typeface="Sparkasse Rg" pitchFamily="34" charset="0"/>
              </a:rPr>
              <a:pPr eaLnBrk="1" hangingPunct="1"/>
              <a:t>8</a:t>
            </a:fld>
            <a:endParaRPr lang="de-DE" sz="1200">
              <a:solidFill>
                <a:srgbClr val="000000"/>
              </a:solidFill>
              <a:latin typeface="Sparkasse Rg" pitchFamily="34" charset="0"/>
            </a:endParaRPr>
          </a:p>
        </p:txBody>
      </p:sp>
      <p:sp>
        <p:nvSpPr>
          <p:cNvPr id="398339" name="Text Box 2"/>
          <p:cNvSpPr txBox="1">
            <a:spLocks noChangeArrowheads="1"/>
          </p:cNvSpPr>
          <p:nvPr/>
        </p:nvSpPr>
        <p:spPr bwMode="auto">
          <a:xfrm>
            <a:off x="3852863" y="9428163"/>
            <a:ext cx="2913062"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99" tIns="46799" rIns="89999" bIns="46799" anchor="b"/>
          <a:lstStyle>
            <a:lvl1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1pPr>
            <a:lvl2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2pPr>
            <a:lvl3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3pPr>
            <a:lvl4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4pPr>
            <a:lvl5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9pPr>
          </a:lstStyle>
          <a:p>
            <a:pPr algn="r" eaLnBrk="1" hangingPunct="1">
              <a:buClrTx/>
              <a:buFontTx/>
              <a:buNone/>
            </a:pPr>
            <a:fld id="{292581E5-F558-44C7-ACC4-B7162D3C67ED}" type="slidenum">
              <a:rPr lang="de-DE" sz="1200">
                <a:solidFill>
                  <a:srgbClr val="000000"/>
                </a:solidFill>
                <a:latin typeface="Sparkasse Rg" pitchFamily="34" charset="0"/>
              </a:rPr>
              <a:pPr algn="r" eaLnBrk="1" hangingPunct="1">
                <a:buClrTx/>
                <a:buFontTx/>
                <a:buNone/>
              </a:pPr>
              <a:t>8</a:t>
            </a:fld>
            <a:endParaRPr lang="de-DE" sz="1200">
              <a:solidFill>
                <a:srgbClr val="000000"/>
              </a:solidFill>
              <a:latin typeface="Sparkasse Rg" pitchFamily="34" charset="0"/>
            </a:endParaRPr>
          </a:p>
        </p:txBody>
      </p:sp>
      <p:sp>
        <p:nvSpPr>
          <p:cNvPr id="398340" name="Rectangle 3"/>
          <p:cNvSpPr>
            <a:spLocks noGrp="1" noRot="1" noChangeAspect="1" noChangeArrowheads="1" noTextEdit="1"/>
          </p:cNvSpPr>
          <p:nvPr>
            <p:ph type="sldImg"/>
          </p:nvPr>
        </p:nvSpPr>
        <p:spPr>
          <a:xfrm>
            <a:off x="92075" y="744538"/>
            <a:ext cx="6615113" cy="3722687"/>
          </a:xfrm>
          <a:ln/>
        </p:spPr>
      </p:sp>
      <p:sp>
        <p:nvSpPr>
          <p:cNvPr id="398341" name="Rectangle 4"/>
          <p:cNvSpPr>
            <a:spLocks noGrp="1" noChangeArrowheads="1"/>
          </p:cNvSpPr>
          <p:nvPr>
            <p:ph type="body" idx="1"/>
          </p:nvPr>
        </p:nvSpPr>
        <p:spPr>
          <a:xfrm>
            <a:off x="904875" y="4716463"/>
            <a:ext cx="4957763" cy="4433887"/>
          </a:xfrm>
          <a:noFill/>
        </p:spPr>
        <p:txBody>
          <a:bodyPr wrap="none" anchor="ctr"/>
          <a:lstStyle/>
          <a:p>
            <a:endParaRPr lang="de-DE"/>
          </a:p>
        </p:txBody>
      </p:sp>
    </p:spTree>
    <p:extLst>
      <p:ext uri="{BB962C8B-B14F-4D97-AF65-F5344CB8AC3E}">
        <p14:creationId xmlns:p14="http://schemas.microsoft.com/office/powerpoint/2010/main" val="1003821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0386" name="Rectangle 26"/>
          <p:cNvSpPr>
            <a:spLocks noGrp="1" noChangeArrowheads="1"/>
          </p:cNvSpPr>
          <p:nvPr>
            <p:ph type="sldNum" sz="quarter"/>
          </p:nvPr>
        </p:nvSpPr>
        <p:spPr>
          <a:noFill/>
        </p:spPr>
        <p:txBody>
          <a:bodyPr/>
          <a:lstStyle>
            <a:lvl1pPr eaLnBrk="0" hangingPunct="0">
              <a:tabLst>
                <a:tab pos="723900" algn="l"/>
                <a:tab pos="1446213" algn="l"/>
                <a:tab pos="2173288" algn="l"/>
                <a:tab pos="2895600" algn="l"/>
              </a:tabLst>
              <a:defRPr sz="2200">
                <a:solidFill>
                  <a:schemeClr val="bg1"/>
                </a:solidFill>
                <a:latin typeface="Times New Roman" pitchFamily="18" charset="0"/>
              </a:defRPr>
            </a:lvl1pPr>
            <a:lvl2pPr eaLnBrk="0" hangingPunct="0">
              <a:tabLst>
                <a:tab pos="723900" algn="l"/>
                <a:tab pos="1446213" algn="l"/>
                <a:tab pos="2173288" algn="l"/>
                <a:tab pos="2895600" algn="l"/>
              </a:tabLst>
              <a:defRPr sz="2200">
                <a:solidFill>
                  <a:schemeClr val="bg1"/>
                </a:solidFill>
                <a:latin typeface="Times New Roman" pitchFamily="18" charset="0"/>
              </a:defRPr>
            </a:lvl2pPr>
            <a:lvl3pPr eaLnBrk="0" hangingPunct="0">
              <a:tabLst>
                <a:tab pos="723900" algn="l"/>
                <a:tab pos="1446213" algn="l"/>
                <a:tab pos="2173288" algn="l"/>
                <a:tab pos="2895600" algn="l"/>
              </a:tabLst>
              <a:defRPr sz="2200">
                <a:solidFill>
                  <a:schemeClr val="bg1"/>
                </a:solidFill>
                <a:latin typeface="Times New Roman" pitchFamily="18" charset="0"/>
              </a:defRPr>
            </a:lvl3pPr>
            <a:lvl4pPr eaLnBrk="0" hangingPunct="0">
              <a:tabLst>
                <a:tab pos="723900" algn="l"/>
                <a:tab pos="1446213" algn="l"/>
                <a:tab pos="2173288" algn="l"/>
                <a:tab pos="2895600" algn="l"/>
              </a:tabLst>
              <a:defRPr sz="2200">
                <a:solidFill>
                  <a:schemeClr val="bg1"/>
                </a:solidFill>
                <a:latin typeface="Times New Roman" pitchFamily="18" charset="0"/>
              </a:defRPr>
            </a:lvl4pPr>
            <a:lvl5pPr eaLnBrk="0" hangingPunct="0">
              <a:tabLst>
                <a:tab pos="723900" algn="l"/>
                <a:tab pos="1446213" algn="l"/>
                <a:tab pos="2173288" algn="l"/>
                <a:tab pos="2895600"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723900" algn="l"/>
                <a:tab pos="1446213" algn="l"/>
                <a:tab pos="2173288" algn="l"/>
                <a:tab pos="2895600" algn="l"/>
              </a:tabLst>
              <a:defRPr sz="2200">
                <a:solidFill>
                  <a:schemeClr val="bg1"/>
                </a:solidFill>
                <a:latin typeface="Times New Roman" pitchFamily="18" charset="0"/>
              </a:defRPr>
            </a:lvl9pPr>
          </a:lstStyle>
          <a:p>
            <a:pPr eaLnBrk="1" hangingPunct="1"/>
            <a:fld id="{FA6C623F-5A89-4F6B-B0D8-3142D21F65AF}" type="slidenum">
              <a:rPr lang="de-DE" sz="1200">
                <a:solidFill>
                  <a:srgbClr val="000000"/>
                </a:solidFill>
                <a:latin typeface="Sparkasse Rg" pitchFamily="34" charset="0"/>
              </a:rPr>
              <a:pPr eaLnBrk="1" hangingPunct="1"/>
              <a:t>9</a:t>
            </a:fld>
            <a:endParaRPr lang="de-DE" sz="1200">
              <a:solidFill>
                <a:srgbClr val="000000"/>
              </a:solidFill>
              <a:latin typeface="Sparkasse Rg" pitchFamily="34" charset="0"/>
            </a:endParaRPr>
          </a:p>
        </p:txBody>
      </p:sp>
      <p:sp>
        <p:nvSpPr>
          <p:cNvPr id="400387" name="Text Box 2"/>
          <p:cNvSpPr txBox="1">
            <a:spLocks noChangeArrowheads="1"/>
          </p:cNvSpPr>
          <p:nvPr/>
        </p:nvSpPr>
        <p:spPr bwMode="auto">
          <a:xfrm>
            <a:off x="3852863" y="9428163"/>
            <a:ext cx="2913062"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99" tIns="46799" rIns="89999" bIns="46799" anchor="b"/>
          <a:lstStyle>
            <a:lvl1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1pPr>
            <a:lvl2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2pPr>
            <a:lvl3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3pPr>
            <a:lvl4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4pPr>
            <a:lvl5pPr eaLnBrk="0" hangingPunc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38600" algn="l"/>
                <a:tab pos="4491038" algn="l"/>
                <a:tab pos="4938713" algn="l"/>
                <a:tab pos="5389563" algn="l"/>
                <a:tab pos="5838825" algn="l"/>
                <a:tab pos="6284913" algn="l"/>
                <a:tab pos="6737350" algn="l"/>
                <a:tab pos="7183438" algn="l"/>
                <a:tab pos="7635875" algn="l"/>
                <a:tab pos="8085138" algn="l"/>
                <a:tab pos="8531225" algn="l"/>
                <a:tab pos="8983663" algn="l"/>
              </a:tabLst>
              <a:defRPr sz="2200">
                <a:solidFill>
                  <a:schemeClr val="bg1"/>
                </a:solidFill>
                <a:latin typeface="Times New Roman" pitchFamily="18" charset="0"/>
              </a:defRPr>
            </a:lvl9pPr>
          </a:lstStyle>
          <a:p>
            <a:pPr algn="r" eaLnBrk="1" hangingPunct="1">
              <a:buClrTx/>
              <a:buFontTx/>
              <a:buNone/>
            </a:pPr>
            <a:fld id="{E1A1DAE7-36E9-4E62-907F-C6D2BAEC3DC1}" type="slidenum">
              <a:rPr lang="de-DE" sz="1200">
                <a:solidFill>
                  <a:srgbClr val="000000"/>
                </a:solidFill>
                <a:latin typeface="Sparkasse Rg" pitchFamily="34" charset="0"/>
              </a:rPr>
              <a:pPr algn="r" eaLnBrk="1" hangingPunct="1">
                <a:buClrTx/>
                <a:buFontTx/>
                <a:buNone/>
              </a:pPr>
              <a:t>9</a:t>
            </a:fld>
            <a:endParaRPr lang="de-DE" sz="1200">
              <a:solidFill>
                <a:srgbClr val="000000"/>
              </a:solidFill>
              <a:latin typeface="Sparkasse Rg" pitchFamily="34" charset="0"/>
            </a:endParaRPr>
          </a:p>
        </p:txBody>
      </p:sp>
      <p:sp>
        <p:nvSpPr>
          <p:cNvPr id="400388" name="Rectangle 3"/>
          <p:cNvSpPr>
            <a:spLocks noGrp="1" noRot="1" noChangeAspect="1" noChangeArrowheads="1" noTextEdit="1"/>
          </p:cNvSpPr>
          <p:nvPr>
            <p:ph type="sldImg"/>
          </p:nvPr>
        </p:nvSpPr>
        <p:spPr>
          <a:xfrm>
            <a:off x="92075" y="744538"/>
            <a:ext cx="6615113" cy="3722687"/>
          </a:xfrm>
          <a:ln/>
        </p:spPr>
      </p:sp>
      <p:sp>
        <p:nvSpPr>
          <p:cNvPr id="400389" name="Rectangle 4"/>
          <p:cNvSpPr>
            <a:spLocks noGrp="1" noChangeArrowheads="1"/>
          </p:cNvSpPr>
          <p:nvPr>
            <p:ph type="body" idx="1"/>
          </p:nvPr>
        </p:nvSpPr>
        <p:spPr>
          <a:xfrm>
            <a:off x="904875" y="4716463"/>
            <a:ext cx="4957763" cy="4433887"/>
          </a:xfrm>
          <a:noFill/>
        </p:spPr>
        <p:txBody>
          <a:bodyPr wrap="none" anchor="ctr"/>
          <a:lstStyle/>
          <a:p>
            <a:endParaRPr lang="de-DE"/>
          </a:p>
        </p:txBody>
      </p:sp>
    </p:spTree>
    <p:extLst>
      <p:ext uri="{BB962C8B-B14F-4D97-AF65-F5344CB8AC3E}">
        <p14:creationId xmlns:p14="http://schemas.microsoft.com/office/powerpoint/2010/main" val="3954731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B3BC38-0E54-4E83-9C64-1B0FE8E89F2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FEC9CF90-778D-4430-989D-B06B207ADD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3ED90CBE-81D9-4643-A1AE-B86217ACC6FE}"/>
              </a:ext>
            </a:extLst>
          </p:cNvPr>
          <p:cNvSpPr>
            <a:spLocks noGrp="1"/>
          </p:cNvSpPr>
          <p:nvPr>
            <p:ph type="dt" sz="half" idx="10"/>
          </p:nvPr>
        </p:nvSpPr>
        <p:spPr/>
        <p:txBody>
          <a:bodyPr/>
          <a:lstStyle/>
          <a:p>
            <a:fld id="{D8ADD198-5CEA-4799-A978-D962845159A2}" type="datetime1">
              <a:rPr lang="de-DE" smtClean="0"/>
              <a:t>23.11.2021</a:t>
            </a:fld>
            <a:endParaRPr lang="de-DE"/>
          </a:p>
        </p:txBody>
      </p:sp>
      <p:sp>
        <p:nvSpPr>
          <p:cNvPr id="5" name="Fußzeilenplatzhalter 4">
            <a:extLst>
              <a:ext uri="{FF2B5EF4-FFF2-40B4-BE49-F238E27FC236}">
                <a16:creationId xmlns:a16="http://schemas.microsoft.com/office/drawing/2014/main" id="{C60430AE-4C6A-4F3A-BF2A-58629ABF7EE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68FF889-B734-4B7E-8C08-21F1DFED8AA6}"/>
              </a:ext>
            </a:extLst>
          </p:cNvPr>
          <p:cNvSpPr>
            <a:spLocks noGrp="1"/>
          </p:cNvSpPr>
          <p:nvPr>
            <p:ph type="sldNum" sz="quarter" idx="12"/>
          </p:nvPr>
        </p:nvSpPr>
        <p:spPr/>
        <p:txBody>
          <a:bodyPr/>
          <a:lstStyle/>
          <a:p>
            <a:fld id="{F3B15BC7-5F82-419E-A605-7DD15ECFCFA0}" type="slidenum">
              <a:rPr lang="de-DE" smtClean="0"/>
              <a:t>‹Nr.›</a:t>
            </a:fld>
            <a:endParaRPr lang="de-DE"/>
          </a:p>
        </p:txBody>
      </p:sp>
    </p:spTree>
    <p:extLst>
      <p:ext uri="{BB962C8B-B14F-4D97-AF65-F5344CB8AC3E}">
        <p14:creationId xmlns:p14="http://schemas.microsoft.com/office/powerpoint/2010/main" val="1682675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25FA87-5309-445C-9DF0-8120FB89BDB3}"/>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5B6BD61-2396-495A-BFAA-9C771E69D49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691E7EB-A39D-416C-A164-E12DC448AA7E}"/>
              </a:ext>
            </a:extLst>
          </p:cNvPr>
          <p:cNvSpPr>
            <a:spLocks noGrp="1"/>
          </p:cNvSpPr>
          <p:nvPr>
            <p:ph type="dt" sz="half" idx="10"/>
          </p:nvPr>
        </p:nvSpPr>
        <p:spPr/>
        <p:txBody>
          <a:bodyPr/>
          <a:lstStyle/>
          <a:p>
            <a:fld id="{4C520BD0-1847-4B21-B685-C3A45E7D7413}" type="datetime1">
              <a:rPr lang="de-DE" smtClean="0"/>
              <a:t>23.11.2021</a:t>
            </a:fld>
            <a:endParaRPr lang="de-DE"/>
          </a:p>
        </p:txBody>
      </p:sp>
      <p:sp>
        <p:nvSpPr>
          <p:cNvPr id="5" name="Fußzeilenplatzhalter 4">
            <a:extLst>
              <a:ext uri="{FF2B5EF4-FFF2-40B4-BE49-F238E27FC236}">
                <a16:creationId xmlns:a16="http://schemas.microsoft.com/office/drawing/2014/main" id="{4205BF50-DB73-4D9C-A233-232EF43F254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E98847C-98C6-4E04-B0E3-25C67DADED18}"/>
              </a:ext>
            </a:extLst>
          </p:cNvPr>
          <p:cNvSpPr>
            <a:spLocks noGrp="1"/>
          </p:cNvSpPr>
          <p:nvPr>
            <p:ph type="sldNum" sz="quarter" idx="12"/>
          </p:nvPr>
        </p:nvSpPr>
        <p:spPr/>
        <p:txBody>
          <a:bodyPr/>
          <a:lstStyle/>
          <a:p>
            <a:fld id="{F3B15BC7-5F82-419E-A605-7DD15ECFCFA0}" type="slidenum">
              <a:rPr lang="de-DE" smtClean="0"/>
              <a:t>‹Nr.›</a:t>
            </a:fld>
            <a:endParaRPr lang="de-DE"/>
          </a:p>
        </p:txBody>
      </p:sp>
    </p:spTree>
    <p:extLst>
      <p:ext uri="{BB962C8B-B14F-4D97-AF65-F5344CB8AC3E}">
        <p14:creationId xmlns:p14="http://schemas.microsoft.com/office/powerpoint/2010/main" val="2528832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9DF09E4-1D7F-4436-BB2D-7BBA2DFAA82B}"/>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FB841EE-956E-461C-A772-D99AEC8E266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8F7EA14-14D1-4580-B7B3-29A6990D5EB9}"/>
              </a:ext>
            </a:extLst>
          </p:cNvPr>
          <p:cNvSpPr>
            <a:spLocks noGrp="1"/>
          </p:cNvSpPr>
          <p:nvPr>
            <p:ph type="dt" sz="half" idx="10"/>
          </p:nvPr>
        </p:nvSpPr>
        <p:spPr/>
        <p:txBody>
          <a:bodyPr/>
          <a:lstStyle/>
          <a:p>
            <a:fld id="{539F6176-E65F-4264-AD61-F5E2A092842D}" type="datetime1">
              <a:rPr lang="de-DE" smtClean="0"/>
              <a:t>23.11.2021</a:t>
            </a:fld>
            <a:endParaRPr lang="de-DE"/>
          </a:p>
        </p:txBody>
      </p:sp>
      <p:sp>
        <p:nvSpPr>
          <p:cNvPr id="5" name="Fußzeilenplatzhalter 4">
            <a:extLst>
              <a:ext uri="{FF2B5EF4-FFF2-40B4-BE49-F238E27FC236}">
                <a16:creationId xmlns:a16="http://schemas.microsoft.com/office/drawing/2014/main" id="{768F3D65-3CE9-43EF-BC85-7C75F436472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432D8BE-F679-4B2A-88DB-2FF5CF79399D}"/>
              </a:ext>
            </a:extLst>
          </p:cNvPr>
          <p:cNvSpPr>
            <a:spLocks noGrp="1"/>
          </p:cNvSpPr>
          <p:nvPr>
            <p:ph type="sldNum" sz="quarter" idx="12"/>
          </p:nvPr>
        </p:nvSpPr>
        <p:spPr/>
        <p:txBody>
          <a:bodyPr/>
          <a:lstStyle/>
          <a:p>
            <a:fld id="{F3B15BC7-5F82-419E-A605-7DD15ECFCFA0}" type="slidenum">
              <a:rPr lang="de-DE" smtClean="0"/>
              <a:t>‹Nr.›</a:t>
            </a:fld>
            <a:endParaRPr lang="de-DE"/>
          </a:p>
        </p:txBody>
      </p:sp>
    </p:spTree>
    <p:extLst>
      <p:ext uri="{BB962C8B-B14F-4D97-AF65-F5344CB8AC3E}">
        <p14:creationId xmlns:p14="http://schemas.microsoft.com/office/powerpoint/2010/main" val="1741468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2997200" y="2401889"/>
            <a:ext cx="8595784" cy="909637"/>
          </a:xfrm>
        </p:spPr>
        <p:txBody>
          <a:bodyPr/>
          <a:lstStyle/>
          <a:p>
            <a:r>
              <a:rPr lang="de-DE"/>
              <a:t>Titelmasterformat durch Klicken bearbeiten</a:t>
            </a:r>
          </a:p>
        </p:txBody>
      </p:sp>
    </p:spTree>
    <p:extLst>
      <p:ext uri="{BB962C8B-B14F-4D97-AF65-F5344CB8AC3E}">
        <p14:creationId xmlns:p14="http://schemas.microsoft.com/office/powerpoint/2010/main" val="2424059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5057A8-F611-4FAA-B2BA-81B3F30C3B3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570FC1B-9290-445A-A5BA-7821E22B54B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2A07C6F-E1A4-42EA-8DA9-D15F0C56B8BB}"/>
              </a:ext>
            </a:extLst>
          </p:cNvPr>
          <p:cNvSpPr>
            <a:spLocks noGrp="1"/>
          </p:cNvSpPr>
          <p:nvPr>
            <p:ph type="dt" sz="half" idx="10"/>
          </p:nvPr>
        </p:nvSpPr>
        <p:spPr/>
        <p:txBody>
          <a:bodyPr/>
          <a:lstStyle/>
          <a:p>
            <a:fld id="{D4DCE647-126E-458F-AFBA-019880C78C7A}" type="datetime1">
              <a:rPr lang="de-DE" smtClean="0"/>
              <a:t>23.11.2021</a:t>
            </a:fld>
            <a:endParaRPr lang="de-DE"/>
          </a:p>
        </p:txBody>
      </p:sp>
      <p:sp>
        <p:nvSpPr>
          <p:cNvPr id="5" name="Fußzeilenplatzhalter 4">
            <a:extLst>
              <a:ext uri="{FF2B5EF4-FFF2-40B4-BE49-F238E27FC236}">
                <a16:creationId xmlns:a16="http://schemas.microsoft.com/office/drawing/2014/main" id="{C6EC9CDB-7938-478F-8860-68E65DC393E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443BFFA-0090-4167-924A-A28E136B04F7}"/>
              </a:ext>
            </a:extLst>
          </p:cNvPr>
          <p:cNvSpPr>
            <a:spLocks noGrp="1"/>
          </p:cNvSpPr>
          <p:nvPr>
            <p:ph type="sldNum" sz="quarter" idx="12"/>
          </p:nvPr>
        </p:nvSpPr>
        <p:spPr/>
        <p:txBody>
          <a:bodyPr/>
          <a:lstStyle/>
          <a:p>
            <a:fld id="{F3B15BC7-5F82-419E-A605-7DD15ECFCFA0}" type="slidenum">
              <a:rPr lang="de-DE" smtClean="0"/>
              <a:t>‹Nr.›</a:t>
            </a:fld>
            <a:endParaRPr lang="de-DE"/>
          </a:p>
        </p:txBody>
      </p:sp>
    </p:spTree>
    <p:extLst>
      <p:ext uri="{BB962C8B-B14F-4D97-AF65-F5344CB8AC3E}">
        <p14:creationId xmlns:p14="http://schemas.microsoft.com/office/powerpoint/2010/main" val="3325494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5E69AB-0989-4918-8829-5B0AD31CEC97}"/>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8C99E048-9AC8-4172-A009-61338CF2DE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C99301D-3635-494B-B445-07057B4422D1}"/>
              </a:ext>
            </a:extLst>
          </p:cNvPr>
          <p:cNvSpPr>
            <a:spLocks noGrp="1"/>
          </p:cNvSpPr>
          <p:nvPr>
            <p:ph type="dt" sz="half" idx="10"/>
          </p:nvPr>
        </p:nvSpPr>
        <p:spPr/>
        <p:txBody>
          <a:bodyPr/>
          <a:lstStyle/>
          <a:p>
            <a:fld id="{C8F7E619-D22B-4CC6-9486-A488AA3E0A88}" type="datetime1">
              <a:rPr lang="de-DE" smtClean="0"/>
              <a:t>23.11.2021</a:t>
            </a:fld>
            <a:endParaRPr lang="de-DE"/>
          </a:p>
        </p:txBody>
      </p:sp>
      <p:sp>
        <p:nvSpPr>
          <p:cNvPr id="5" name="Fußzeilenplatzhalter 4">
            <a:extLst>
              <a:ext uri="{FF2B5EF4-FFF2-40B4-BE49-F238E27FC236}">
                <a16:creationId xmlns:a16="http://schemas.microsoft.com/office/drawing/2014/main" id="{17B211C6-2A75-4A02-B91E-AF4317E2552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D7F28D0-1ACA-4356-ABE5-F63263946B05}"/>
              </a:ext>
            </a:extLst>
          </p:cNvPr>
          <p:cNvSpPr>
            <a:spLocks noGrp="1"/>
          </p:cNvSpPr>
          <p:nvPr>
            <p:ph type="sldNum" sz="quarter" idx="12"/>
          </p:nvPr>
        </p:nvSpPr>
        <p:spPr/>
        <p:txBody>
          <a:bodyPr/>
          <a:lstStyle/>
          <a:p>
            <a:fld id="{F3B15BC7-5F82-419E-A605-7DD15ECFCFA0}" type="slidenum">
              <a:rPr lang="de-DE" smtClean="0"/>
              <a:t>‹Nr.›</a:t>
            </a:fld>
            <a:endParaRPr lang="de-DE"/>
          </a:p>
        </p:txBody>
      </p:sp>
    </p:spTree>
    <p:extLst>
      <p:ext uri="{BB962C8B-B14F-4D97-AF65-F5344CB8AC3E}">
        <p14:creationId xmlns:p14="http://schemas.microsoft.com/office/powerpoint/2010/main" val="1290525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1A188-A70B-4B7E-BCBE-00830D5D406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FA53C92-5708-4369-8C8B-E13D65EC911B}"/>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CEEE671-CCEF-4F19-BC77-7AB2D9DD8A7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ECBA611-0CEB-4900-BB6B-BFD245724811}"/>
              </a:ext>
            </a:extLst>
          </p:cNvPr>
          <p:cNvSpPr>
            <a:spLocks noGrp="1"/>
          </p:cNvSpPr>
          <p:nvPr>
            <p:ph type="dt" sz="half" idx="10"/>
          </p:nvPr>
        </p:nvSpPr>
        <p:spPr/>
        <p:txBody>
          <a:bodyPr/>
          <a:lstStyle/>
          <a:p>
            <a:fld id="{D24A3A83-2154-4301-8991-B0300989FFEC}" type="datetime1">
              <a:rPr lang="de-DE" smtClean="0"/>
              <a:t>23.11.2021</a:t>
            </a:fld>
            <a:endParaRPr lang="de-DE"/>
          </a:p>
        </p:txBody>
      </p:sp>
      <p:sp>
        <p:nvSpPr>
          <p:cNvPr id="6" name="Fußzeilenplatzhalter 5">
            <a:extLst>
              <a:ext uri="{FF2B5EF4-FFF2-40B4-BE49-F238E27FC236}">
                <a16:creationId xmlns:a16="http://schemas.microsoft.com/office/drawing/2014/main" id="{BDE67985-3E25-4FF3-8259-41254491266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8D3AE17-1B1A-441A-ADAB-EA753EFAFFE0}"/>
              </a:ext>
            </a:extLst>
          </p:cNvPr>
          <p:cNvSpPr>
            <a:spLocks noGrp="1"/>
          </p:cNvSpPr>
          <p:nvPr>
            <p:ph type="sldNum" sz="quarter" idx="12"/>
          </p:nvPr>
        </p:nvSpPr>
        <p:spPr/>
        <p:txBody>
          <a:bodyPr/>
          <a:lstStyle/>
          <a:p>
            <a:fld id="{F3B15BC7-5F82-419E-A605-7DD15ECFCFA0}" type="slidenum">
              <a:rPr lang="de-DE" smtClean="0"/>
              <a:t>‹Nr.›</a:t>
            </a:fld>
            <a:endParaRPr lang="de-DE"/>
          </a:p>
        </p:txBody>
      </p:sp>
    </p:spTree>
    <p:extLst>
      <p:ext uri="{BB962C8B-B14F-4D97-AF65-F5344CB8AC3E}">
        <p14:creationId xmlns:p14="http://schemas.microsoft.com/office/powerpoint/2010/main" val="396452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E6D44B-ECB2-494B-B8DD-1ECD56F8DB2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0E788603-C259-4996-B635-C72A6C532B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E5EE397-1447-4365-8C4D-5FF9A09D70E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55F77450-0CED-4F63-AFF7-A0A89B3543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992E2A0-8BDB-4F76-9EFD-16D48B207E1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146F1C1-333C-4E5A-8A21-0E00CC52B77A}"/>
              </a:ext>
            </a:extLst>
          </p:cNvPr>
          <p:cNvSpPr>
            <a:spLocks noGrp="1"/>
          </p:cNvSpPr>
          <p:nvPr>
            <p:ph type="dt" sz="half" idx="10"/>
          </p:nvPr>
        </p:nvSpPr>
        <p:spPr/>
        <p:txBody>
          <a:bodyPr/>
          <a:lstStyle/>
          <a:p>
            <a:fld id="{F22026F7-720F-4E1D-9DF0-81165B8FF329}" type="datetime1">
              <a:rPr lang="de-DE" smtClean="0"/>
              <a:t>23.11.2021</a:t>
            </a:fld>
            <a:endParaRPr lang="de-DE"/>
          </a:p>
        </p:txBody>
      </p:sp>
      <p:sp>
        <p:nvSpPr>
          <p:cNvPr id="8" name="Fußzeilenplatzhalter 7">
            <a:extLst>
              <a:ext uri="{FF2B5EF4-FFF2-40B4-BE49-F238E27FC236}">
                <a16:creationId xmlns:a16="http://schemas.microsoft.com/office/drawing/2014/main" id="{BB140476-F72C-43CA-B524-0F82D8BB921E}"/>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974420F6-8C8B-4711-AE1B-287E00167AC8}"/>
              </a:ext>
            </a:extLst>
          </p:cNvPr>
          <p:cNvSpPr>
            <a:spLocks noGrp="1"/>
          </p:cNvSpPr>
          <p:nvPr>
            <p:ph type="sldNum" sz="quarter" idx="12"/>
          </p:nvPr>
        </p:nvSpPr>
        <p:spPr/>
        <p:txBody>
          <a:bodyPr/>
          <a:lstStyle/>
          <a:p>
            <a:fld id="{F3B15BC7-5F82-419E-A605-7DD15ECFCFA0}" type="slidenum">
              <a:rPr lang="de-DE" smtClean="0"/>
              <a:t>‹Nr.›</a:t>
            </a:fld>
            <a:endParaRPr lang="de-DE"/>
          </a:p>
        </p:txBody>
      </p:sp>
    </p:spTree>
    <p:extLst>
      <p:ext uri="{BB962C8B-B14F-4D97-AF65-F5344CB8AC3E}">
        <p14:creationId xmlns:p14="http://schemas.microsoft.com/office/powerpoint/2010/main" val="3413274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29DFFF-4E57-4515-ACFA-89CD362EC0F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CAE44362-E8E0-474C-90E4-0F4FEE906CA9}"/>
              </a:ext>
            </a:extLst>
          </p:cNvPr>
          <p:cNvSpPr>
            <a:spLocks noGrp="1"/>
          </p:cNvSpPr>
          <p:nvPr>
            <p:ph type="dt" sz="half" idx="10"/>
          </p:nvPr>
        </p:nvSpPr>
        <p:spPr/>
        <p:txBody>
          <a:bodyPr/>
          <a:lstStyle/>
          <a:p>
            <a:fld id="{9532442C-BC34-49A6-8DEF-CF7AE8DED9D8}" type="datetime1">
              <a:rPr lang="de-DE" smtClean="0"/>
              <a:t>23.11.2021</a:t>
            </a:fld>
            <a:endParaRPr lang="de-DE"/>
          </a:p>
        </p:txBody>
      </p:sp>
      <p:sp>
        <p:nvSpPr>
          <p:cNvPr id="4" name="Fußzeilenplatzhalter 3">
            <a:extLst>
              <a:ext uri="{FF2B5EF4-FFF2-40B4-BE49-F238E27FC236}">
                <a16:creationId xmlns:a16="http://schemas.microsoft.com/office/drawing/2014/main" id="{BDB84C6F-AD33-4F88-A79E-033B17A4662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57A6BF78-29DB-4B06-A37A-C12BFB3A20D9}"/>
              </a:ext>
            </a:extLst>
          </p:cNvPr>
          <p:cNvSpPr>
            <a:spLocks noGrp="1"/>
          </p:cNvSpPr>
          <p:nvPr>
            <p:ph type="sldNum" sz="quarter" idx="12"/>
          </p:nvPr>
        </p:nvSpPr>
        <p:spPr/>
        <p:txBody>
          <a:bodyPr/>
          <a:lstStyle/>
          <a:p>
            <a:fld id="{F3B15BC7-5F82-419E-A605-7DD15ECFCFA0}" type="slidenum">
              <a:rPr lang="de-DE" smtClean="0"/>
              <a:t>‹Nr.›</a:t>
            </a:fld>
            <a:endParaRPr lang="de-DE"/>
          </a:p>
        </p:txBody>
      </p:sp>
    </p:spTree>
    <p:extLst>
      <p:ext uri="{BB962C8B-B14F-4D97-AF65-F5344CB8AC3E}">
        <p14:creationId xmlns:p14="http://schemas.microsoft.com/office/powerpoint/2010/main" val="3185482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3B09D0F-C34E-4F2E-A969-A4A7F8B97D80}"/>
              </a:ext>
            </a:extLst>
          </p:cNvPr>
          <p:cNvSpPr>
            <a:spLocks noGrp="1"/>
          </p:cNvSpPr>
          <p:nvPr>
            <p:ph type="dt" sz="half" idx="10"/>
          </p:nvPr>
        </p:nvSpPr>
        <p:spPr/>
        <p:txBody>
          <a:bodyPr/>
          <a:lstStyle/>
          <a:p>
            <a:fld id="{45EFA00D-E82C-4133-B939-9886F70DF297}" type="datetime1">
              <a:rPr lang="de-DE" smtClean="0"/>
              <a:t>23.11.2021</a:t>
            </a:fld>
            <a:endParaRPr lang="de-DE"/>
          </a:p>
        </p:txBody>
      </p:sp>
      <p:sp>
        <p:nvSpPr>
          <p:cNvPr id="3" name="Fußzeilenplatzhalter 2">
            <a:extLst>
              <a:ext uri="{FF2B5EF4-FFF2-40B4-BE49-F238E27FC236}">
                <a16:creationId xmlns:a16="http://schemas.microsoft.com/office/drawing/2014/main" id="{F7DA608D-A34D-41DE-A4B0-ED9CBA5D3DB5}"/>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20BC1171-87BC-4E9C-9CA5-040C0BF2DD0D}"/>
              </a:ext>
            </a:extLst>
          </p:cNvPr>
          <p:cNvSpPr>
            <a:spLocks noGrp="1"/>
          </p:cNvSpPr>
          <p:nvPr>
            <p:ph type="sldNum" sz="quarter" idx="12"/>
          </p:nvPr>
        </p:nvSpPr>
        <p:spPr/>
        <p:txBody>
          <a:bodyPr/>
          <a:lstStyle/>
          <a:p>
            <a:fld id="{F3B15BC7-5F82-419E-A605-7DD15ECFCFA0}" type="slidenum">
              <a:rPr lang="de-DE" smtClean="0"/>
              <a:t>‹Nr.›</a:t>
            </a:fld>
            <a:endParaRPr lang="de-DE"/>
          </a:p>
        </p:txBody>
      </p:sp>
    </p:spTree>
    <p:extLst>
      <p:ext uri="{BB962C8B-B14F-4D97-AF65-F5344CB8AC3E}">
        <p14:creationId xmlns:p14="http://schemas.microsoft.com/office/powerpoint/2010/main" val="3629468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AE8FB-302A-47F7-8EF6-814F266C2FA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CB1ED2AE-63C2-4A88-8E72-1C8A8ADFBB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982D1504-586F-4EEF-B44E-8DCF11D09F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98C045F-E74E-4EB9-A608-C48C206C33DD}"/>
              </a:ext>
            </a:extLst>
          </p:cNvPr>
          <p:cNvSpPr>
            <a:spLocks noGrp="1"/>
          </p:cNvSpPr>
          <p:nvPr>
            <p:ph type="dt" sz="half" idx="10"/>
          </p:nvPr>
        </p:nvSpPr>
        <p:spPr/>
        <p:txBody>
          <a:bodyPr/>
          <a:lstStyle/>
          <a:p>
            <a:fld id="{A933DAF5-50DC-4538-9FBE-59A29A326876}" type="datetime1">
              <a:rPr lang="de-DE" smtClean="0"/>
              <a:t>23.11.2021</a:t>
            </a:fld>
            <a:endParaRPr lang="de-DE"/>
          </a:p>
        </p:txBody>
      </p:sp>
      <p:sp>
        <p:nvSpPr>
          <p:cNvPr id="6" name="Fußzeilenplatzhalter 5">
            <a:extLst>
              <a:ext uri="{FF2B5EF4-FFF2-40B4-BE49-F238E27FC236}">
                <a16:creationId xmlns:a16="http://schemas.microsoft.com/office/drawing/2014/main" id="{7F301431-C3F5-4240-8C69-5B2793FF570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411E00E-D6B7-4E10-9B25-9B938B79F2DF}"/>
              </a:ext>
            </a:extLst>
          </p:cNvPr>
          <p:cNvSpPr>
            <a:spLocks noGrp="1"/>
          </p:cNvSpPr>
          <p:nvPr>
            <p:ph type="sldNum" sz="quarter" idx="12"/>
          </p:nvPr>
        </p:nvSpPr>
        <p:spPr/>
        <p:txBody>
          <a:bodyPr/>
          <a:lstStyle/>
          <a:p>
            <a:fld id="{F3B15BC7-5F82-419E-A605-7DD15ECFCFA0}" type="slidenum">
              <a:rPr lang="de-DE" smtClean="0"/>
              <a:t>‹Nr.›</a:t>
            </a:fld>
            <a:endParaRPr lang="de-DE"/>
          </a:p>
        </p:txBody>
      </p:sp>
    </p:spTree>
    <p:extLst>
      <p:ext uri="{BB962C8B-B14F-4D97-AF65-F5344CB8AC3E}">
        <p14:creationId xmlns:p14="http://schemas.microsoft.com/office/powerpoint/2010/main" val="2127366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486D5B-B035-4C6E-B32C-E5BB0DB6048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F3C39EE-6645-4E2B-8C44-42420026A3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49FD9577-3F00-433F-A5B5-D5EDE2FFDE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B6D8129-7F67-461A-ABC5-A539B51BD875}"/>
              </a:ext>
            </a:extLst>
          </p:cNvPr>
          <p:cNvSpPr>
            <a:spLocks noGrp="1"/>
          </p:cNvSpPr>
          <p:nvPr>
            <p:ph type="dt" sz="half" idx="10"/>
          </p:nvPr>
        </p:nvSpPr>
        <p:spPr/>
        <p:txBody>
          <a:bodyPr/>
          <a:lstStyle/>
          <a:p>
            <a:fld id="{9505E05F-6CFE-4151-AF7F-8C1CF57AD225}" type="datetime1">
              <a:rPr lang="de-DE" smtClean="0"/>
              <a:t>23.11.2021</a:t>
            </a:fld>
            <a:endParaRPr lang="de-DE"/>
          </a:p>
        </p:txBody>
      </p:sp>
      <p:sp>
        <p:nvSpPr>
          <p:cNvPr id="6" name="Fußzeilenplatzhalter 5">
            <a:extLst>
              <a:ext uri="{FF2B5EF4-FFF2-40B4-BE49-F238E27FC236}">
                <a16:creationId xmlns:a16="http://schemas.microsoft.com/office/drawing/2014/main" id="{192C1295-848A-4E26-9974-D57A161E573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8616B5E-694A-44C5-8863-49AC0D6CAEC3}"/>
              </a:ext>
            </a:extLst>
          </p:cNvPr>
          <p:cNvSpPr>
            <a:spLocks noGrp="1"/>
          </p:cNvSpPr>
          <p:nvPr>
            <p:ph type="sldNum" sz="quarter" idx="12"/>
          </p:nvPr>
        </p:nvSpPr>
        <p:spPr/>
        <p:txBody>
          <a:bodyPr/>
          <a:lstStyle/>
          <a:p>
            <a:fld id="{F3B15BC7-5F82-419E-A605-7DD15ECFCFA0}" type="slidenum">
              <a:rPr lang="de-DE" smtClean="0"/>
              <a:t>‹Nr.›</a:t>
            </a:fld>
            <a:endParaRPr lang="de-DE"/>
          </a:p>
        </p:txBody>
      </p:sp>
    </p:spTree>
    <p:extLst>
      <p:ext uri="{BB962C8B-B14F-4D97-AF65-F5344CB8AC3E}">
        <p14:creationId xmlns:p14="http://schemas.microsoft.com/office/powerpoint/2010/main" val="3301942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B59945B-5C60-4625-AD95-0F99A2DB97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0D677A7-E942-4AD7-8973-E54D531E93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8964EDA-3920-4803-A501-3B8BD18C18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0A1ED9-BB09-40F6-A96D-FA6BE76D4140}" type="datetime1">
              <a:rPr lang="de-DE" smtClean="0"/>
              <a:t>23.11.2021</a:t>
            </a:fld>
            <a:endParaRPr lang="de-DE"/>
          </a:p>
        </p:txBody>
      </p:sp>
      <p:sp>
        <p:nvSpPr>
          <p:cNvPr id="5" name="Fußzeilenplatzhalter 4">
            <a:extLst>
              <a:ext uri="{FF2B5EF4-FFF2-40B4-BE49-F238E27FC236}">
                <a16:creationId xmlns:a16="http://schemas.microsoft.com/office/drawing/2014/main" id="{1F16B5C8-851E-463F-BE62-78864A5EA3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D15A3770-135E-4C5B-87D8-C7193A65D1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B15BC7-5F82-419E-A605-7DD15ECFCFA0}" type="slidenum">
              <a:rPr lang="de-DE" smtClean="0"/>
              <a:t>‹Nr.›</a:t>
            </a:fld>
            <a:endParaRPr lang="de-DE"/>
          </a:p>
        </p:txBody>
      </p:sp>
    </p:spTree>
    <p:extLst>
      <p:ext uri="{BB962C8B-B14F-4D97-AF65-F5344CB8AC3E}">
        <p14:creationId xmlns:p14="http://schemas.microsoft.com/office/powerpoint/2010/main" val="816637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www.bernhardkoester.de/vorlesungen/Makro_Jade_WiSe_2021/Makro_Jade_WiSe2021.html"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3" Type="http://schemas.openxmlformats.org/officeDocument/2006/relationships/customXml" Target="../ink/ink252.xml"/><Relationship Id="rId18" Type="http://schemas.openxmlformats.org/officeDocument/2006/relationships/image" Target="../media/image252.emf"/><Relationship Id="rId26" Type="http://schemas.openxmlformats.org/officeDocument/2006/relationships/image" Target="../media/image256.emf"/><Relationship Id="rId39" Type="http://schemas.openxmlformats.org/officeDocument/2006/relationships/customXml" Target="../ink/ink265.xml"/><Relationship Id="rId21" Type="http://schemas.openxmlformats.org/officeDocument/2006/relationships/customXml" Target="../ink/ink256.xml"/><Relationship Id="rId34" Type="http://schemas.openxmlformats.org/officeDocument/2006/relationships/image" Target="../media/image260.emf"/><Relationship Id="rId42" Type="http://schemas.openxmlformats.org/officeDocument/2006/relationships/image" Target="../media/image264.emf"/><Relationship Id="rId47" Type="http://schemas.openxmlformats.org/officeDocument/2006/relationships/customXml" Target="../ink/ink269.xml"/><Relationship Id="rId50" Type="http://schemas.openxmlformats.org/officeDocument/2006/relationships/image" Target="../media/image268.emf"/><Relationship Id="rId55" Type="http://schemas.openxmlformats.org/officeDocument/2006/relationships/customXml" Target="../ink/ink273.xml"/><Relationship Id="rId7" Type="http://schemas.openxmlformats.org/officeDocument/2006/relationships/customXml" Target="../ink/ink249.xml"/><Relationship Id="rId12" Type="http://schemas.openxmlformats.org/officeDocument/2006/relationships/image" Target="../media/image249.emf"/><Relationship Id="rId17" Type="http://schemas.openxmlformats.org/officeDocument/2006/relationships/customXml" Target="../ink/ink254.xml"/><Relationship Id="rId25" Type="http://schemas.openxmlformats.org/officeDocument/2006/relationships/customXml" Target="../ink/ink258.xml"/><Relationship Id="rId33" Type="http://schemas.openxmlformats.org/officeDocument/2006/relationships/customXml" Target="../ink/ink262.xml"/><Relationship Id="rId38" Type="http://schemas.openxmlformats.org/officeDocument/2006/relationships/image" Target="../media/image262.emf"/><Relationship Id="rId46" Type="http://schemas.openxmlformats.org/officeDocument/2006/relationships/image" Target="../media/image266.emf"/><Relationship Id="rId2" Type="http://schemas.openxmlformats.org/officeDocument/2006/relationships/notesSlide" Target="../notesSlides/notesSlide12.xml"/><Relationship Id="rId16" Type="http://schemas.openxmlformats.org/officeDocument/2006/relationships/image" Target="../media/image251.emf"/><Relationship Id="rId20" Type="http://schemas.openxmlformats.org/officeDocument/2006/relationships/image" Target="../media/image253.emf"/><Relationship Id="rId29" Type="http://schemas.openxmlformats.org/officeDocument/2006/relationships/customXml" Target="../ink/ink260.xml"/><Relationship Id="rId41" Type="http://schemas.openxmlformats.org/officeDocument/2006/relationships/customXml" Target="../ink/ink266.xml"/><Relationship Id="rId54" Type="http://schemas.openxmlformats.org/officeDocument/2006/relationships/image" Target="../media/image270.emf"/><Relationship Id="rId1" Type="http://schemas.openxmlformats.org/officeDocument/2006/relationships/slideLayout" Target="../slideLayouts/slideLayout7.xml"/><Relationship Id="rId6" Type="http://schemas.openxmlformats.org/officeDocument/2006/relationships/image" Target="../media/image246.emf"/><Relationship Id="rId11" Type="http://schemas.openxmlformats.org/officeDocument/2006/relationships/customXml" Target="../ink/ink251.xml"/><Relationship Id="rId24" Type="http://schemas.openxmlformats.org/officeDocument/2006/relationships/image" Target="../media/image255.emf"/><Relationship Id="rId32" Type="http://schemas.openxmlformats.org/officeDocument/2006/relationships/image" Target="../media/image259.emf"/><Relationship Id="rId37" Type="http://schemas.openxmlformats.org/officeDocument/2006/relationships/customXml" Target="../ink/ink264.xml"/><Relationship Id="rId40" Type="http://schemas.openxmlformats.org/officeDocument/2006/relationships/image" Target="../media/image263.emf"/><Relationship Id="rId45" Type="http://schemas.openxmlformats.org/officeDocument/2006/relationships/customXml" Target="../ink/ink268.xml"/><Relationship Id="rId53" Type="http://schemas.openxmlformats.org/officeDocument/2006/relationships/customXml" Target="../ink/ink272.xml"/><Relationship Id="rId58" Type="http://schemas.openxmlformats.org/officeDocument/2006/relationships/image" Target="../media/image272.emf"/><Relationship Id="rId5" Type="http://schemas.openxmlformats.org/officeDocument/2006/relationships/customXml" Target="../ink/ink248.xml"/><Relationship Id="rId15" Type="http://schemas.openxmlformats.org/officeDocument/2006/relationships/customXml" Target="../ink/ink253.xml"/><Relationship Id="rId23" Type="http://schemas.openxmlformats.org/officeDocument/2006/relationships/customXml" Target="../ink/ink257.xml"/><Relationship Id="rId28" Type="http://schemas.openxmlformats.org/officeDocument/2006/relationships/image" Target="../media/image257.emf"/><Relationship Id="rId36" Type="http://schemas.openxmlformats.org/officeDocument/2006/relationships/image" Target="../media/image261.emf"/><Relationship Id="rId49" Type="http://schemas.openxmlformats.org/officeDocument/2006/relationships/customXml" Target="../ink/ink270.xml"/><Relationship Id="rId57" Type="http://schemas.openxmlformats.org/officeDocument/2006/relationships/customXml" Target="../ink/ink274.xml"/><Relationship Id="rId10" Type="http://schemas.openxmlformats.org/officeDocument/2006/relationships/image" Target="../media/image248.emf"/><Relationship Id="rId19" Type="http://schemas.openxmlformats.org/officeDocument/2006/relationships/customXml" Target="../ink/ink255.xml"/><Relationship Id="rId31" Type="http://schemas.openxmlformats.org/officeDocument/2006/relationships/customXml" Target="../ink/ink261.xml"/><Relationship Id="rId44" Type="http://schemas.openxmlformats.org/officeDocument/2006/relationships/image" Target="../media/image265.emf"/><Relationship Id="rId52" Type="http://schemas.openxmlformats.org/officeDocument/2006/relationships/image" Target="../media/image269.emf"/><Relationship Id="rId4" Type="http://schemas.openxmlformats.org/officeDocument/2006/relationships/image" Target="../media/image245.emf"/><Relationship Id="rId9" Type="http://schemas.openxmlformats.org/officeDocument/2006/relationships/customXml" Target="../ink/ink250.xml"/><Relationship Id="rId14" Type="http://schemas.openxmlformats.org/officeDocument/2006/relationships/image" Target="../media/image250.emf"/><Relationship Id="rId22" Type="http://schemas.openxmlformats.org/officeDocument/2006/relationships/image" Target="../media/image254.emf"/><Relationship Id="rId27" Type="http://schemas.openxmlformats.org/officeDocument/2006/relationships/customXml" Target="../ink/ink259.xml"/><Relationship Id="rId30" Type="http://schemas.openxmlformats.org/officeDocument/2006/relationships/image" Target="../media/image258.emf"/><Relationship Id="rId35" Type="http://schemas.openxmlformats.org/officeDocument/2006/relationships/customXml" Target="../ink/ink263.xml"/><Relationship Id="rId43" Type="http://schemas.openxmlformats.org/officeDocument/2006/relationships/customXml" Target="../ink/ink267.xml"/><Relationship Id="rId48" Type="http://schemas.openxmlformats.org/officeDocument/2006/relationships/image" Target="../media/image267.emf"/><Relationship Id="rId56" Type="http://schemas.openxmlformats.org/officeDocument/2006/relationships/image" Target="../media/image271.emf"/><Relationship Id="rId8" Type="http://schemas.openxmlformats.org/officeDocument/2006/relationships/image" Target="../media/image247.emf"/><Relationship Id="rId51" Type="http://schemas.openxmlformats.org/officeDocument/2006/relationships/customXml" Target="../ink/ink271.xml"/><Relationship Id="rId3" Type="http://schemas.openxmlformats.org/officeDocument/2006/relationships/customXml" Target="../ink/ink247.xml"/></Relationships>
</file>

<file path=ppt/slides/_rels/slide13.xml.rels><?xml version="1.0" encoding="UTF-8" standalone="yes"?>
<Relationships xmlns="http://schemas.openxmlformats.org/package/2006/relationships"><Relationship Id="rId3" Type="http://schemas.openxmlformats.org/officeDocument/2006/relationships/customXml" Target="../ink/ink275.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3.emf"/></Relationships>
</file>

<file path=ppt/slides/_rels/slide14.xml.rels><?xml version="1.0" encoding="UTF-8" standalone="yes"?>
<Relationships xmlns="http://schemas.openxmlformats.org/package/2006/relationships"><Relationship Id="rId8" Type="http://schemas.openxmlformats.org/officeDocument/2006/relationships/image" Target="../media/image276.emf"/><Relationship Id="rId13" Type="http://schemas.openxmlformats.org/officeDocument/2006/relationships/customXml" Target="../ink/ink281.xml"/><Relationship Id="rId3" Type="http://schemas.openxmlformats.org/officeDocument/2006/relationships/customXml" Target="../ink/ink276.xml"/><Relationship Id="rId7" Type="http://schemas.openxmlformats.org/officeDocument/2006/relationships/customXml" Target="../ink/ink278.xml"/><Relationship Id="rId12" Type="http://schemas.openxmlformats.org/officeDocument/2006/relationships/image" Target="../media/image278.emf"/><Relationship Id="rId2" Type="http://schemas.openxmlformats.org/officeDocument/2006/relationships/notesSlide" Target="../notesSlides/notesSlide14.xml"/><Relationship Id="rId16" Type="http://schemas.openxmlformats.org/officeDocument/2006/relationships/image" Target="../media/image280.emf"/><Relationship Id="rId1" Type="http://schemas.openxmlformats.org/officeDocument/2006/relationships/slideLayout" Target="../slideLayouts/slideLayout7.xml"/><Relationship Id="rId6" Type="http://schemas.openxmlformats.org/officeDocument/2006/relationships/image" Target="../media/image275.emf"/><Relationship Id="rId11" Type="http://schemas.openxmlformats.org/officeDocument/2006/relationships/customXml" Target="../ink/ink280.xml"/><Relationship Id="rId5" Type="http://schemas.openxmlformats.org/officeDocument/2006/relationships/customXml" Target="../ink/ink277.xml"/><Relationship Id="rId15" Type="http://schemas.openxmlformats.org/officeDocument/2006/relationships/customXml" Target="../ink/ink282.xml"/><Relationship Id="rId10" Type="http://schemas.openxmlformats.org/officeDocument/2006/relationships/image" Target="../media/image277.emf"/><Relationship Id="rId4" Type="http://schemas.openxmlformats.org/officeDocument/2006/relationships/image" Target="../media/image274.emf"/><Relationship Id="rId9" Type="http://schemas.openxmlformats.org/officeDocument/2006/relationships/customXml" Target="../ink/ink279.xml"/><Relationship Id="rId14" Type="http://schemas.openxmlformats.org/officeDocument/2006/relationships/image" Target="../media/image279.emf"/></Relationships>
</file>

<file path=ppt/slides/_rels/slide15.xml.rels><?xml version="1.0" encoding="UTF-8" standalone="yes"?>
<Relationships xmlns="http://schemas.openxmlformats.org/package/2006/relationships"><Relationship Id="rId8" Type="http://schemas.openxmlformats.org/officeDocument/2006/relationships/image" Target="../media/image283.emf"/><Relationship Id="rId13" Type="http://schemas.openxmlformats.org/officeDocument/2006/relationships/customXml" Target="../ink/ink288.xml"/><Relationship Id="rId18" Type="http://schemas.openxmlformats.org/officeDocument/2006/relationships/image" Target="../media/image288.emf"/><Relationship Id="rId26" Type="http://schemas.openxmlformats.org/officeDocument/2006/relationships/image" Target="../media/image292.emf"/><Relationship Id="rId3" Type="http://schemas.openxmlformats.org/officeDocument/2006/relationships/customXml" Target="../ink/ink283.xml"/><Relationship Id="rId21" Type="http://schemas.openxmlformats.org/officeDocument/2006/relationships/customXml" Target="../ink/ink292.xml"/><Relationship Id="rId34" Type="http://schemas.openxmlformats.org/officeDocument/2006/relationships/image" Target="../media/image296.emf"/><Relationship Id="rId7" Type="http://schemas.openxmlformats.org/officeDocument/2006/relationships/customXml" Target="../ink/ink285.xml"/><Relationship Id="rId12" Type="http://schemas.openxmlformats.org/officeDocument/2006/relationships/image" Target="../media/image285.emf"/><Relationship Id="rId17" Type="http://schemas.openxmlformats.org/officeDocument/2006/relationships/customXml" Target="../ink/ink290.xml"/><Relationship Id="rId25" Type="http://schemas.openxmlformats.org/officeDocument/2006/relationships/customXml" Target="../ink/ink294.xml"/><Relationship Id="rId33" Type="http://schemas.openxmlformats.org/officeDocument/2006/relationships/customXml" Target="../ink/ink298.xml"/><Relationship Id="rId38" Type="http://schemas.openxmlformats.org/officeDocument/2006/relationships/image" Target="../media/image298.emf"/><Relationship Id="rId2" Type="http://schemas.openxmlformats.org/officeDocument/2006/relationships/notesSlide" Target="../notesSlides/notesSlide15.xml"/><Relationship Id="rId16" Type="http://schemas.openxmlformats.org/officeDocument/2006/relationships/image" Target="../media/image287.emf"/><Relationship Id="rId20" Type="http://schemas.openxmlformats.org/officeDocument/2006/relationships/image" Target="../media/image289.emf"/><Relationship Id="rId29" Type="http://schemas.openxmlformats.org/officeDocument/2006/relationships/customXml" Target="../ink/ink296.xml"/><Relationship Id="rId1" Type="http://schemas.openxmlformats.org/officeDocument/2006/relationships/slideLayout" Target="../slideLayouts/slideLayout7.xml"/><Relationship Id="rId6" Type="http://schemas.openxmlformats.org/officeDocument/2006/relationships/image" Target="../media/image282.emf"/><Relationship Id="rId11" Type="http://schemas.openxmlformats.org/officeDocument/2006/relationships/customXml" Target="../ink/ink287.xml"/><Relationship Id="rId24" Type="http://schemas.openxmlformats.org/officeDocument/2006/relationships/image" Target="../media/image291.emf"/><Relationship Id="rId32" Type="http://schemas.openxmlformats.org/officeDocument/2006/relationships/image" Target="../media/image295.emf"/><Relationship Id="rId37" Type="http://schemas.openxmlformats.org/officeDocument/2006/relationships/customXml" Target="../ink/ink300.xml"/><Relationship Id="rId5" Type="http://schemas.openxmlformats.org/officeDocument/2006/relationships/customXml" Target="../ink/ink284.xml"/><Relationship Id="rId15" Type="http://schemas.openxmlformats.org/officeDocument/2006/relationships/customXml" Target="../ink/ink289.xml"/><Relationship Id="rId23" Type="http://schemas.openxmlformats.org/officeDocument/2006/relationships/customXml" Target="../ink/ink293.xml"/><Relationship Id="rId28" Type="http://schemas.openxmlformats.org/officeDocument/2006/relationships/image" Target="../media/image293.emf"/><Relationship Id="rId36" Type="http://schemas.openxmlformats.org/officeDocument/2006/relationships/image" Target="../media/image297.emf"/><Relationship Id="rId10" Type="http://schemas.openxmlformats.org/officeDocument/2006/relationships/image" Target="../media/image284.emf"/><Relationship Id="rId19" Type="http://schemas.openxmlformats.org/officeDocument/2006/relationships/customXml" Target="../ink/ink291.xml"/><Relationship Id="rId31" Type="http://schemas.openxmlformats.org/officeDocument/2006/relationships/customXml" Target="../ink/ink297.xml"/><Relationship Id="rId4" Type="http://schemas.openxmlformats.org/officeDocument/2006/relationships/image" Target="../media/image281.emf"/><Relationship Id="rId9" Type="http://schemas.openxmlformats.org/officeDocument/2006/relationships/customXml" Target="../ink/ink286.xml"/><Relationship Id="rId14" Type="http://schemas.openxmlformats.org/officeDocument/2006/relationships/image" Target="../media/image286.emf"/><Relationship Id="rId22" Type="http://schemas.openxmlformats.org/officeDocument/2006/relationships/image" Target="../media/image290.emf"/><Relationship Id="rId27" Type="http://schemas.openxmlformats.org/officeDocument/2006/relationships/customXml" Target="../ink/ink295.xml"/><Relationship Id="rId30" Type="http://schemas.openxmlformats.org/officeDocument/2006/relationships/image" Target="../media/image294.emf"/><Relationship Id="rId35" Type="http://schemas.openxmlformats.org/officeDocument/2006/relationships/customXml" Target="../ink/ink299.xml"/></Relationships>
</file>

<file path=ppt/slides/_rels/slide16.xml.rels><?xml version="1.0" encoding="UTF-8" standalone="yes"?>
<Relationships xmlns="http://schemas.openxmlformats.org/package/2006/relationships"><Relationship Id="rId8" Type="http://schemas.openxmlformats.org/officeDocument/2006/relationships/image" Target="../media/image301.emf"/><Relationship Id="rId13" Type="http://schemas.openxmlformats.org/officeDocument/2006/relationships/customXml" Target="../ink/ink306.xml"/><Relationship Id="rId18" Type="http://schemas.openxmlformats.org/officeDocument/2006/relationships/image" Target="../media/image306.emf"/><Relationship Id="rId26" Type="http://schemas.openxmlformats.org/officeDocument/2006/relationships/image" Target="../media/image310.emf"/><Relationship Id="rId3" Type="http://schemas.openxmlformats.org/officeDocument/2006/relationships/customXml" Target="../ink/ink301.xml"/><Relationship Id="rId21" Type="http://schemas.openxmlformats.org/officeDocument/2006/relationships/customXml" Target="../ink/ink310.xml"/><Relationship Id="rId34" Type="http://schemas.openxmlformats.org/officeDocument/2006/relationships/image" Target="../media/image314.emf"/><Relationship Id="rId7" Type="http://schemas.openxmlformats.org/officeDocument/2006/relationships/customXml" Target="../ink/ink303.xml"/><Relationship Id="rId12" Type="http://schemas.openxmlformats.org/officeDocument/2006/relationships/image" Target="../media/image303.emf"/><Relationship Id="rId17" Type="http://schemas.openxmlformats.org/officeDocument/2006/relationships/customXml" Target="../ink/ink308.xml"/><Relationship Id="rId25" Type="http://schemas.openxmlformats.org/officeDocument/2006/relationships/customXml" Target="../ink/ink312.xml"/><Relationship Id="rId33" Type="http://schemas.openxmlformats.org/officeDocument/2006/relationships/customXml" Target="../ink/ink316.xml"/><Relationship Id="rId2" Type="http://schemas.openxmlformats.org/officeDocument/2006/relationships/notesSlide" Target="../notesSlides/notesSlide16.xml"/><Relationship Id="rId16" Type="http://schemas.openxmlformats.org/officeDocument/2006/relationships/image" Target="../media/image305.emf"/><Relationship Id="rId20" Type="http://schemas.openxmlformats.org/officeDocument/2006/relationships/image" Target="../media/image307.emf"/><Relationship Id="rId29" Type="http://schemas.openxmlformats.org/officeDocument/2006/relationships/customXml" Target="../ink/ink314.xml"/><Relationship Id="rId1" Type="http://schemas.openxmlformats.org/officeDocument/2006/relationships/slideLayout" Target="../slideLayouts/slideLayout7.xml"/><Relationship Id="rId6" Type="http://schemas.openxmlformats.org/officeDocument/2006/relationships/image" Target="../media/image300.emf"/><Relationship Id="rId11" Type="http://schemas.openxmlformats.org/officeDocument/2006/relationships/customXml" Target="../ink/ink305.xml"/><Relationship Id="rId24" Type="http://schemas.openxmlformats.org/officeDocument/2006/relationships/image" Target="../media/image309.emf"/><Relationship Id="rId32" Type="http://schemas.openxmlformats.org/officeDocument/2006/relationships/image" Target="../media/image313.emf"/><Relationship Id="rId5" Type="http://schemas.openxmlformats.org/officeDocument/2006/relationships/customXml" Target="../ink/ink302.xml"/><Relationship Id="rId15" Type="http://schemas.openxmlformats.org/officeDocument/2006/relationships/customXml" Target="../ink/ink307.xml"/><Relationship Id="rId23" Type="http://schemas.openxmlformats.org/officeDocument/2006/relationships/customXml" Target="../ink/ink311.xml"/><Relationship Id="rId28" Type="http://schemas.openxmlformats.org/officeDocument/2006/relationships/image" Target="../media/image311.emf"/><Relationship Id="rId10" Type="http://schemas.openxmlformats.org/officeDocument/2006/relationships/image" Target="../media/image302.emf"/><Relationship Id="rId19" Type="http://schemas.openxmlformats.org/officeDocument/2006/relationships/customXml" Target="../ink/ink309.xml"/><Relationship Id="rId31" Type="http://schemas.openxmlformats.org/officeDocument/2006/relationships/customXml" Target="../ink/ink315.xml"/><Relationship Id="rId4" Type="http://schemas.openxmlformats.org/officeDocument/2006/relationships/image" Target="../media/image299.emf"/><Relationship Id="rId9" Type="http://schemas.openxmlformats.org/officeDocument/2006/relationships/customXml" Target="../ink/ink304.xml"/><Relationship Id="rId14" Type="http://schemas.openxmlformats.org/officeDocument/2006/relationships/image" Target="../media/image304.emf"/><Relationship Id="rId22" Type="http://schemas.openxmlformats.org/officeDocument/2006/relationships/image" Target="../media/image308.emf"/><Relationship Id="rId27" Type="http://schemas.openxmlformats.org/officeDocument/2006/relationships/customXml" Target="../ink/ink313.xml"/><Relationship Id="rId30" Type="http://schemas.openxmlformats.org/officeDocument/2006/relationships/image" Target="../media/image312.emf"/></Relationships>
</file>

<file path=ppt/slides/_rels/slide17.xml.rels><?xml version="1.0" encoding="UTF-8" standalone="yes"?>
<Relationships xmlns="http://schemas.openxmlformats.org/package/2006/relationships"><Relationship Id="rId13" Type="http://schemas.openxmlformats.org/officeDocument/2006/relationships/customXml" Target="../ink/ink322.xml"/><Relationship Id="rId18" Type="http://schemas.openxmlformats.org/officeDocument/2006/relationships/image" Target="../media/image322.emf"/><Relationship Id="rId26" Type="http://schemas.openxmlformats.org/officeDocument/2006/relationships/image" Target="../media/image326.emf"/><Relationship Id="rId39" Type="http://schemas.openxmlformats.org/officeDocument/2006/relationships/customXml" Target="../ink/ink335.xml"/><Relationship Id="rId3" Type="http://schemas.openxmlformats.org/officeDocument/2006/relationships/customXml" Target="../ink/ink317.xml"/><Relationship Id="rId21" Type="http://schemas.openxmlformats.org/officeDocument/2006/relationships/customXml" Target="../ink/ink326.xml"/><Relationship Id="rId34" Type="http://schemas.openxmlformats.org/officeDocument/2006/relationships/image" Target="../media/image330.emf"/><Relationship Id="rId42" Type="http://schemas.openxmlformats.org/officeDocument/2006/relationships/image" Target="../media/image334.emf"/><Relationship Id="rId47" Type="http://schemas.openxmlformats.org/officeDocument/2006/relationships/customXml" Target="../ink/ink339.xml"/><Relationship Id="rId50" Type="http://schemas.openxmlformats.org/officeDocument/2006/relationships/image" Target="../media/image338.emf"/><Relationship Id="rId7" Type="http://schemas.openxmlformats.org/officeDocument/2006/relationships/customXml" Target="../ink/ink319.xml"/><Relationship Id="rId12" Type="http://schemas.openxmlformats.org/officeDocument/2006/relationships/image" Target="../media/image319.emf"/><Relationship Id="rId17" Type="http://schemas.openxmlformats.org/officeDocument/2006/relationships/customXml" Target="../ink/ink324.xml"/><Relationship Id="rId25" Type="http://schemas.openxmlformats.org/officeDocument/2006/relationships/customXml" Target="../ink/ink328.xml"/><Relationship Id="rId33" Type="http://schemas.openxmlformats.org/officeDocument/2006/relationships/customXml" Target="../ink/ink332.xml"/><Relationship Id="rId38" Type="http://schemas.openxmlformats.org/officeDocument/2006/relationships/image" Target="../media/image332.emf"/><Relationship Id="rId46" Type="http://schemas.openxmlformats.org/officeDocument/2006/relationships/image" Target="../media/image336.emf"/><Relationship Id="rId2" Type="http://schemas.openxmlformats.org/officeDocument/2006/relationships/notesSlide" Target="../notesSlides/notesSlide17.xml"/><Relationship Id="rId16" Type="http://schemas.openxmlformats.org/officeDocument/2006/relationships/image" Target="../media/image321.emf"/><Relationship Id="rId20" Type="http://schemas.openxmlformats.org/officeDocument/2006/relationships/image" Target="../media/image323.emf"/><Relationship Id="rId29" Type="http://schemas.openxmlformats.org/officeDocument/2006/relationships/customXml" Target="../ink/ink330.xml"/><Relationship Id="rId41" Type="http://schemas.openxmlformats.org/officeDocument/2006/relationships/customXml" Target="../ink/ink336.xml"/><Relationship Id="rId1" Type="http://schemas.openxmlformats.org/officeDocument/2006/relationships/slideLayout" Target="../slideLayouts/slideLayout7.xml"/><Relationship Id="rId6" Type="http://schemas.openxmlformats.org/officeDocument/2006/relationships/image" Target="../media/image316.emf"/><Relationship Id="rId11" Type="http://schemas.openxmlformats.org/officeDocument/2006/relationships/customXml" Target="../ink/ink321.xml"/><Relationship Id="rId24" Type="http://schemas.openxmlformats.org/officeDocument/2006/relationships/image" Target="../media/image325.emf"/><Relationship Id="rId32" Type="http://schemas.openxmlformats.org/officeDocument/2006/relationships/image" Target="../media/image329.emf"/><Relationship Id="rId37" Type="http://schemas.openxmlformats.org/officeDocument/2006/relationships/customXml" Target="../ink/ink334.xml"/><Relationship Id="rId40" Type="http://schemas.openxmlformats.org/officeDocument/2006/relationships/image" Target="../media/image333.emf"/><Relationship Id="rId45" Type="http://schemas.openxmlformats.org/officeDocument/2006/relationships/customXml" Target="../ink/ink338.xml"/><Relationship Id="rId5" Type="http://schemas.openxmlformats.org/officeDocument/2006/relationships/customXml" Target="../ink/ink318.xml"/><Relationship Id="rId15" Type="http://schemas.openxmlformats.org/officeDocument/2006/relationships/customXml" Target="../ink/ink323.xml"/><Relationship Id="rId23" Type="http://schemas.openxmlformats.org/officeDocument/2006/relationships/customXml" Target="../ink/ink327.xml"/><Relationship Id="rId28" Type="http://schemas.openxmlformats.org/officeDocument/2006/relationships/image" Target="../media/image327.emf"/><Relationship Id="rId36" Type="http://schemas.openxmlformats.org/officeDocument/2006/relationships/image" Target="../media/image331.emf"/><Relationship Id="rId49" Type="http://schemas.openxmlformats.org/officeDocument/2006/relationships/customXml" Target="../ink/ink340.xml"/><Relationship Id="rId10" Type="http://schemas.openxmlformats.org/officeDocument/2006/relationships/image" Target="../media/image318.emf"/><Relationship Id="rId19" Type="http://schemas.openxmlformats.org/officeDocument/2006/relationships/customXml" Target="../ink/ink325.xml"/><Relationship Id="rId31" Type="http://schemas.openxmlformats.org/officeDocument/2006/relationships/customXml" Target="../ink/ink331.xml"/><Relationship Id="rId44" Type="http://schemas.openxmlformats.org/officeDocument/2006/relationships/image" Target="../media/image335.emf"/><Relationship Id="rId52" Type="http://schemas.openxmlformats.org/officeDocument/2006/relationships/image" Target="../media/image339.emf"/><Relationship Id="rId4" Type="http://schemas.openxmlformats.org/officeDocument/2006/relationships/image" Target="../media/image315.emf"/><Relationship Id="rId9" Type="http://schemas.openxmlformats.org/officeDocument/2006/relationships/customXml" Target="../ink/ink320.xml"/><Relationship Id="rId14" Type="http://schemas.openxmlformats.org/officeDocument/2006/relationships/image" Target="../media/image320.emf"/><Relationship Id="rId22" Type="http://schemas.openxmlformats.org/officeDocument/2006/relationships/image" Target="../media/image324.emf"/><Relationship Id="rId27" Type="http://schemas.openxmlformats.org/officeDocument/2006/relationships/customXml" Target="../ink/ink329.xml"/><Relationship Id="rId30" Type="http://schemas.openxmlformats.org/officeDocument/2006/relationships/image" Target="../media/image328.emf"/><Relationship Id="rId35" Type="http://schemas.openxmlformats.org/officeDocument/2006/relationships/customXml" Target="../ink/ink333.xml"/><Relationship Id="rId43" Type="http://schemas.openxmlformats.org/officeDocument/2006/relationships/customXml" Target="../ink/ink337.xml"/><Relationship Id="rId48" Type="http://schemas.openxmlformats.org/officeDocument/2006/relationships/image" Target="../media/image337.emf"/><Relationship Id="rId8" Type="http://schemas.openxmlformats.org/officeDocument/2006/relationships/image" Target="../media/image317.emf"/><Relationship Id="rId51" Type="http://schemas.openxmlformats.org/officeDocument/2006/relationships/customXml" Target="../ink/ink341.xml"/></Relationships>
</file>

<file path=ppt/slides/_rels/slide18.xml.rels><?xml version="1.0" encoding="UTF-8" standalone="yes"?>
<Relationships xmlns="http://schemas.openxmlformats.org/package/2006/relationships"><Relationship Id="rId8" Type="http://schemas.openxmlformats.org/officeDocument/2006/relationships/customXml" Target="../ink/ink344.xml"/><Relationship Id="rId13" Type="http://schemas.openxmlformats.org/officeDocument/2006/relationships/image" Target="../media/image344.emf"/><Relationship Id="rId18" Type="http://schemas.openxmlformats.org/officeDocument/2006/relationships/customXml" Target="../ink/ink349.xml"/><Relationship Id="rId3" Type="http://schemas.openxmlformats.org/officeDocument/2006/relationships/image" Target="NULL"/><Relationship Id="rId7" Type="http://schemas.openxmlformats.org/officeDocument/2006/relationships/image" Target="../media/image341.emf"/><Relationship Id="rId12" Type="http://schemas.openxmlformats.org/officeDocument/2006/relationships/customXml" Target="../ink/ink346.xml"/><Relationship Id="rId17" Type="http://schemas.openxmlformats.org/officeDocument/2006/relationships/image" Target="../media/image346.emf"/><Relationship Id="rId2" Type="http://schemas.openxmlformats.org/officeDocument/2006/relationships/notesSlide" Target="../notesSlides/notesSlide18.xml"/><Relationship Id="rId16" Type="http://schemas.openxmlformats.org/officeDocument/2006/relationships/customXml" Target="../ink/ink348.xml"/><Relationship Id="rId1" Type="http://schemas.openxmlformats.org/officeDocument/2006/relationships/slideLayout" Target="../slideLayouts/slideLayout7.xml"/><Relationship Id="rId6" Type="http://schemas.openxmlformats.org/officeDocument/2006/relationships/customXml" Target="../ink/ink343.xml"/><Relationship Id="rId11" Type="http://schemas.openxmlformats.org/officeDocument/2006/relationships/image" Target="../media/image343.emf"/><Relationship Id="rId5" Type="http://schemas.openxmlformats.org/officeDocument/2006/relationships/image" Target="../media/image340.emf"/><Relationship Id="rId15" Type="http://schemas.openxmlformats.org/officeDocument/2006/relationships/image" Target="../media/image345.emf"/><Relationship Id="rId10" Type="http://schemas.openxmlformats.org/officeDocument/2006/relationships/customXml" Target="../ink/ink345.xml"/><Relationship Id="rId19" Type="http://schemas.openxmlformats.org/officeDocument/2006/relationships/image" Target="../media/image347.emf"/><Relationship Id="rId4" Type="http://schemas.openxmlformats.org/officeDocument/2006/relationships/customXml" Target="../ink/ink342.xml"/><Relationship Id="rId9" Type="http://schemas.openxmlformats.org/officeDocument/2006/relationships/image" Target="../media/image342.emf"/><Relationship Id="rId14" Type="http://schemas.openxmlformats.org/officeDocument/2006/relationships/customXml" Target="../ink/ink347.xml"/></Relationships>
</file>

<file path=ppt/slides/_rels/slide19.xml.rels><?xml version="1.0" encoding="UTF-8" standalone="yes"?>
<Relationships xmlns="http://schemas.openxmlformats.org/package/2006/relationships"><Relationship Id="rId13" Type="http://schemas.openxmlformats.org/officeDocument/2006/relationships/customXml" Target="../ink/ink350.xml"/><Relationship Id="rId18" Type="http://schemas.openxmlformats.org/officeDocument/2006/relationships/image" Target="../media/image350.emf"/><Relationship Id="rId26" Type="http://schemas.openxmlformats.org/officeDocument/2006/relationships/image" Target="../media/image354.emf"/><Relationship Id="rId39" Type="http://schemas.openxmlformats.org/officeDocument/2006/relationships/customXml" Target="../ink/ink363.xml"/><Relationship Id="rId51" Type="http://schemas.openxmlformats.org/officeDocument/2006/relationships/customXml" Target="../ink/ink369.xml"/><Relationship Id="rId21" Type="http://schemas.openxmlformats.org/officeDocument/2006/relationships/customXml" Target="../ink/ink354.xml"/><Relationship Id="rId34" Type="http://schemas.openxmlformats.org/officeDocument/2006/relationships/image" Target="../media/image358.emf"/><Relationship Id="rId42" Type="http://schemas.openxmlformats.org/officeDocument/2006/relationships/image" Target="../media/image362.emf"/><Relationship Id="rId47" Type="http://schemas.openxmlformats.org/officeDocument/2006/relationships/customXml" Target="../ink/ink367.xml"/><Relationship Id="rId50" Type="http://schemas.openxmlformats.org/officeDocument/2006/relationships/image" Target="../media/image366.emf"/><Relationship Id="rId7" Type="http://schemas.openxmlformats.org/officeDocument/2006/relationships/image" Target="NULL"/><Relationship Id="rId12" Type="http://schemas.openxmlformats.org/officeDocument/2006/relationships/image" Target="../media/image4.png"/><Relationship Id="rId17" Type="http://schemas.openxmlformats.org/officeDocument/2006/relationships/customXml" Target="../ink/ink352.xml"/><Relationship Id="rId25" Type="http://schemas.openxmlformats.org/officeDocument/2006/relationships/customXml" Target="../ink/ink356.xml"/><Relationship Id="rId33" Type="http://schemas.openxmlformats.org/officeDocument/2006/relationships/customXml" Target="../ink/ink360.xml"/><Relationship Id="rId38" Type="http://schemas.openxmlformats.org/officeDocument/2006/relationships/image" Target="../media/image360.emf"/><Relationship Id="rId46" Type="http://schemas.openxmlformats.org/officeDocument/2006/relationships/image" Target="../media/image364.emf"/><Relationship Id="rId2" Type="http://schemas.openxmlformats.org/officeDocument/2006/relationships/notesSlide" Target="../notesSlides/notesSlide19.xml"/><Relationship Id="rId16" Type="http://schemas.openxmlformats.org/officeDocument/2006/relationships/image" Target="../media/image349.emf"/><Relationship Id="rId20" Type="http://schemas.openxmlformats.org/officeDocument/2006/relationships/image" Target="../media/image351.emf"/><Relationship Id="rId29" Type="http://schemas.openxmlformats.org/officeDocument/2006/relationships/customXml" Target="../ink/ink358.xml"/><Relationship Id="rId41" Type="http://schemas.openxmlformats.org/officeDocument/2006/relationships/customXml" Target="../ink/ink364.xml"/><Relationship Id="rId54" Type="http://schemas.openxmlformats.org/officeDocument/2006/relationships/image" Target="../media/image368.emf"/><Relationship Id="rId1" Type="http://schemas.openxmlformats.org/officeDocument/2006/relationships/slideLayout" Target="../slideLayouts/slideLayout7.xml"/><Relationship Id="rId11" Type="http://schemas.openxmlformats.org/officeDocument/2006/relationships/image" Target="NULL"/><Relationship Id="rId24" Type="http://schemas.openxmlformats.org/officeDocument/2006/relationships/image" Target="../media/image353.emf"/><Relationship Id="rId32" Type="http://schemas.openxmlformats.org/officeDocument/2006/relationships/image" Target="../media/image357.emf"/><Relationship Id="rId37" Type="http://schemas.openxmlformats.org/officeDocument/2006/relationships/customXml" Target="../ink/ink362.xml"/><Relationship Id="rId40" Type="http://schemas.openxmlformats.org/officeDocument/2006/relationships/image" Target="../media/image361.emf"/><Relationship Id="rId45" Type="http://schemas.openxmlformats.org/officeDocument/2006/relationships/customXml" Target="../ink/ink366.xml"/><Relationship Id="rId53" Type="http://schemas.openxmlformats.org/officeDocument/2006/relationships/customXml" Target="../ink/ink370.xml"/><Relationship Id="rId15" Type="http://schemas.openxmlformats.org/officeDocument/2006/relationships/customXml" Target="../ink/ink351.xml"/><Relationship Id="rId23" Type="http://schemas.openxmlformats.org/officeDocument/2006/relationships/customXml" Target="../ink/ink355.xml"/><Relationship Id="rId28" Type="http://schemas.openxmlformats.org/officeDocument/2006/relationships/image" Target="../media/image355.emf"/><Relationship Id="rId36" Type="http://schemas.openxmlformats.org/officeDocument/2006/relationships/image" Target="../media/image359.emf"/><Relationship Id="rId49" Type="http://schemas.openxmlformats.org/officeDocument/2006/relationships/customXml" Target="../ink/ink368.xml"/><Relationship Id="rId19" Type="http://schemas.openxmlformats.org/officeDocument/2006/relationships/customXml" Target="../ink/ink353.xml"/><Relationship Id="rId31" Type="http://schemas.openxmlformats.org/officeDocument/2006/relationships/customXml" Target="../ink/ink359.xml"/><Relationship Id="rId44" Type="http://schemas.openxmlformats.org/officeDocument/2006/relationships/image" Target="../media/image363.emf"/><Relationship Id="rId52" Type="http://schemas.openxmlformats.org/officeDocument/2006/relationships/image" Target="../media/image367.emf"/><Relationship Id="rId14" Type="http://schemas.openxmlformats.org/officeDocument/2006/relationships/image" Target="../media/image348.emf"/><Relationship Id="rId22" Type="http://schemas.openxmlformats.org/officeDocument/2006/relationships/image" Target="../media/image352.emf"/><Relationship Id="rId27" Type="http://schemas.openxmlformats.org/officeDocument/2006/relationships/customXml" Target="../ink/ink357.xml"/><Relationship Id="rId30" Type="http://schemas.openxmlformats.org/officeDocument/2006/relationships/image" Target="../media/image356.emf"/><Relationship Id="rId35" Type="http://schemas.openxmlformats.org/officeDocument/2006/relationships/customXml" Target="../ink/ink361.xml"/><Relationship Id="rId43" Type="http://schemas.openxmlformats.org/officeDocument/2006/relationships/customXml" Target="../ink/ink365.xml"/><Relationship Id="rId48" Type="http://schemas.openxmlformats.org/officeDocument/2006/relationships/image" Target="../media/image365.emf"/></Relationships>
</file>

<file path=ppt/slides/_rels/slide2.xml.rels><?xml version="1.0" encoding="UTF-8" standalone="yes"?>
<Relationships xmlns="http://schemas.openxmlformats.org/package/2006/relationships"><Relationship Id="rId117" Type="http://schemas.openxmlformats.org/officeDocument/2006/relationships/image" Target="../media/image58.emf"/><Relationship Id="rId21" Type="http://schemas.openxmlformats.org/officeDocument/2006/relationships/customXml" Target="../ink/ink10.xml"/><Relationship Id="rId42" Type="http://schemas.openxmlformats.org/officeDocument/2006/relationships/image" Target="../media/image21.emf"/><Relationship Id="rId63" Type="http://schemas.openxmlformats.org/officeDocument/2006/relationships/customXml" Target="../ink/ink31.xml"/><Relationship Id="rId84" Type="http://schemas.openxmlformats.org/officeDocument/2006/relationships/customXml" Target="../ink/ink42.xml"/><Relationship Id="rId138" Type="http://schemas.openxmlformats.org/officeDocument/2006/relationships/customXml" Target="../ink/ink69.xml"/><Relationship Id="rId159" Type="http://schemas.openxmlformats.org/officeDocument/2006/relationships/image" Target="../media/image78.emf"/><Relationship Id="rId170" Type="http://schemas.openxmlformats.org/officeDocument/2006/relationships/customXml" Target="../ink/ink86.xml"/><Relationship Id="rId191" Type="http://schemas.openxmlformats.org/officeDocument/2006/relationships/image" Target="../media/image94.emf"/><Relationship Id="rId205" Type="http://schemas.openxmlformats.org/officeDocument/2006/relationships/customXml" Target="../ink/ink104.xml"/><Relationship Id="rId226" Type="http://schemas.openxmlformats.org/officeDocument/2006/relationships/image" Target="../media/image111.emf"/><Relationship Id="rId247" Type="http://schemas.openxmlformats.org/officeDocument/2006/relationships/customXml" Target="../ink/ink125.xml"/><Relationship Id="rId107" Type="http://schemas.openxmlformats.org/officeDocument/2006/relationships/image" Target="../media/image53.emf"/><Relationship Id="rId11" Type="http://schemas.openxmlformats.org/officeDocument/2006/relationships/customXml" Target="../ink/ink5.xml"/><Relationship Id="rId32" Type="http://schemas.openxmlformats.org/officeDocument/2006/relationships/image" Target="../media/image16.emf"/><Relationship Id="rId53" Type="http://schemas.openxmlformats.org/officeDocument/2006/relationships/customXml" Target="../ink/ink26.xml"/><Relationship Id="rId74" Type="http://schemas.openxmlformats.org/officeDocument/2006/relationships/customXml" Target="../ink/ink37.xml"/><Relationship Id="rId128" Type="http://schemas.openxmlformats.org/officeDocument/2006/relationships/customXml" Target="../ink/ink64.xml"/><Relationship Id="rId149" Type="http://schemas.openxmlformats.org/officeDocument/2006/relationships/image" Target="../media/image73.emf"/><Relationship Id="rId5" Type="http://schemas.openxmlformats.org/officeDocument/2006/relationships/customXml" Target="../ink/ink2.xml"/><Relationship Id="rId95" Type="http://schemas.openxmlformats.org/officeDocument/2006/relationships/image" Target="../media/image47.emf"/><Relationship Id="rId160" Type="http://schemas.openxmlformats.org/officeDocument/2006/relationships/customXml" Target="../ink/ink81.xml"/><Relationship Id="rId181" Type="http://schemas.openxmlformats.org/officeDocument/2006/relationships/image" Target="../media/image89.emf"/><Relationship Id="rId216" Type="http://schemas.openxmlformats.org/officeDocument/2006/relationships/image" Target="../media/image106.emf"/><Relationship Id="rId237" Type="http://schemas.openxmlformats.org/officeDocument/2006/relationships/customXml" Target="../ink/ink120.xml"/><Relationship Id="rId22" Type="http://schemas.openxmlformats.org/officeDocument/2006/relationships/image" Target="../media/image11.emf"/><Relationship Id="rId43" Type="http://schemas.openxmlformats.org/officeDocument/2006/relationships/customXml" Target="../ink/ink21.xml"/><Relationship Id="rId64" Type="http://schemas.openxmlformats.org/officeDocument/2006/relationships/image" Target="../media/image32.emf"/><Relationship Id="rId118" Type="http://schemas.openxmlformats.org/officeDocument/2006/relationships/customXml" Target="../ink/ink59.xml"/><Relationship Id="rId139" Type="http://schemas.openxmlformats.org/officeDocument/2006/relationships/image" Target="../media/image69.emf"/><Relationship Id="rId85" Type="http://schemas.openxmlformats.org/officeDocument/2006/relationships/image" Target="../media/image42.emf"/><Relationship Id="rId150" Type="http://schemas.openxmlformats.org/officeDocument/2006/relationships/customXml" Target="../ink/ink76.xml"/><Relationship Id="rId171" Type="http://schemas.openxmlformats.org/officeDocument/2006/relationships/image" Target="../media/image84.emf"/><Relationship Id="rId192" Type="http://schemas.openxmlformats.org/officeDocument/2006/relationships/customXml" Target="../ink/ink97.xml"/><Relationship Id="rId206" Type="http://schemas.openxmlformats.org/officeDocument/2006/relationships/image" Target="../media/image101.emf"/><Relationship Id="rId227" Type="http://schemas.openxmlformats.org/officeDocument/2006/relationships/customXml" Target="../ink/ink115.xml"/><Relationship Id="rId248" Type="http://schemas.openxmlformats.org/officeDocument/2006/relationships/image" Target="../media/image122.emf"/><Relationship Id="rId12" Type="http://schemas.openxmlformats.org/officeDocument/2006/relationships/image" Target="../media/image6.emf"/><Relationship Id="rId33" Type="http://schemas.openxmlformats.org/officeDocument/2006/relationships/customXml" Target="../ink/ink16.xml"/><Relationship Id="rId108" Type="http://schemas.openxmlformats.org/officeDocument/2006/relationships/customXml" Target="../ink/ink54.xml"/><Relationship Id="rId129" Type="http://schemas.openxmlformats.org/officeDocument/2006/relationships/image" Target="../media/image64.emf"/><Relationship Id="rId54" Type="http://schemas.openxmlformats.org/officeDocument/2006/relationships/image" Target="../media/image27.emf"/><Relationship Id="rId70" Type="http://schemas.openxmlformats.org/officeDocument/2006/relationships/customXml" Target="../ink/ink35.xml"/><Relationship Id="rId75" Type="http://schemas.openxmlformats.org/officeDocument/2006/relationships/image" Target="../media/image37.emf"/><Relationship Id="rId91" Type="http://schemas.openxmlformats.org/officeDocument/2006/relationships/image" Target="../media/image45.emf"/><Relationship Id="rId96" Type="http://schemas.openxmlformats.org/officeDocument/2006/relationships/customXml" Target="../ink/ink48.xml"/><Relationship Id="rId140" Type="http://schemas.openxmlformats.org/officeDocument/2006/relationships/customXml" Target="../ink/ink70.xml"/><Relationship Id="rId145" Type="http://schemas.openxmlformats.org/officeDocument/2006/relationships/customXml" Target="../ink/ink73.xml"/><Relationship Id="rId161" Type="http://schemas.openxmlformats.org/officeDocument/2006/relationships/image" Target="../media/image79.emf"/><Relationship Id="rId166" Type="http://schemas.openxmlformats.org/officeDocument/2006/relationships/customXml" Target="../ink/ink84.xml"/><Relationship Id="rId182" Type="http://schemas.openxmlformats.org/officeDocument/2006/relationships/customXml" Target="../ink/ink92.xml"/><Relationship Id="rId187" Type="http://schemas.openxmlformats.org/officeDocument/2006/relationships/image" Target="../media/image92.emf"/><Relationship Id="rId217" Type="http://schemas.openxmlformats.org/officeDocument/2006/relationships/customXml" Target="../ink/ink110.xml"/><Relationship Id="rId1" Type="http://schemas.openxmlformats.org/officeDocument/2006/relationships/slideLayout" Target="../slideLayouts/slideLayout7.xml"/><Relationship Id="rId6" Type="http://schemas.openxmlformats.org/officeDocument/2006/relationships/image" Target="../media/image3.emf"/><Relationship Id="rId212" Type="http://schemas.openxmlformats.org/officeDocument/2006/relationships/image" Target="../media/image104.emf"/><Relationship Id="rId233" Type="http://schemas.openxmlformats.org/officeDocument/2006/relationships/customXml" Target="../ink/ink118.xml"/><Relationship Id="rId238" Type="http://schemas.openxmlformats.org/officeDocument/2006/relationships/image" Target="../media/image117.emf"/><Relationship Id="rId254" Type="http://schemas.openxmlformats.org/officeDocument/2006/relationships/image" Target="../media/image125.emf"/><Relationship Id="rId23" Type="http://schemas.openxmlformats.org/officeDocument/2006/relationships/customXml" Target="../ink/ink11.xml"/><Relationship Id="rId28" Type="http://schemas.openxmlformats.org/officeDocument/2006/relationships/image" Target="../media/image14.emf"/><Relationship Id="rId49" Type="http://schemas.openxmlformats.org/officeDocument/2006/relationships/customXml" Target="../ink/ink24.xml"/><Relationship Id="rId114" Type="http://schemas.openxmlformats.org/officeDocument/2006/relationships/customXml" Target="../ink/ink57.xml"/><Relationship Id="rId119" Type="http://schemas.openxmlformats.org/officeDocument/2006/relationships/image" Target="../media/image59.emf"/><Relationship Id="rId44" Type="http://schemas.openxmlformats.org/officeDocument/2006/relationships/image" Target="../media/image22.emf"/><Relationship Id="rId60" Type="http://schemas.openxmlformats.org/officeDocument/2006/relationships/image" Target="../media/image30.emf"/><Relationship Id="rId65" Type="http://schemas.openxmlformats.org/officeDocument/2006/relationships/customXml" Target="../ink/ink32.xml"/><Relationship Id="rId81" Type="http://schemas.openxmlformats.org/officeDocument/2006/relationships/image" Target="../media/image40.emf"/><Relationship Id="rId86" Type="http://schemas.openxmlformats.org/officeDocument/2006/relationships/customXml" Target="../ink/ink43.xml"/><Relationship Id="rId130" Type="http://schemas.openxmlformats.org/officeDocument/2006/relationships/customXml" Target="../ink/ink65.xml"/><Relationship Id="rId135" Type="http://schemas.openxmlformats.org/officeDocument/2006/relationships/image" Target="../media/image67.emf"/><Relationship Id="rId151" Type="http://schemas.openxmlformats.org/officeDocument/2006/relationships/image" Target="../media/image74.emf"/><Relationship Id="rId156" Type="http://schemas.openxmlformats.org/officeDocument/2006/relationships/customXml" Target="../ink/ink79.xml"/><Relationship Id="rId177" Type="http://schemas.openxmlformats.org/officeDocument/2006/relationships/image" Target="../media/image87.emf"/><Relationship Id="rId198" Type="http://schemas.openxmlformats.org/officeDocument/2006/relationships/customXml" Target="../ink/ink100.xml"/><Relationship Id="rId172" Type="http://schemas.openxmlformats.org/officeDocument/2006/relationships/customXml" Target="../ink/ink87.xml"/><Relationship Id="rId193" Type="http://schemas.openxmlformats.org/officeDocument/2006/relationships/image" Target="../media/image95.emf"/><Relationship Id="rId202" Type="http://schemas.openxmlformats.org/officeDocument/2006/relationships/customXml" Target="../ink/ink102.xml"/><Relationship Id="rId207" Type="http://schemas.openxmlformats.org/officeDocument/2006/relationships/customXml" Target="../ink/ink105.xml"/><Relationship Id="rId223" Type="http://schemas.openxmlformats.org/officeDocument/2006/relationships/customXml" Target="../ink/ink113.xml"/><Relationship Id="rId228" Type="http://schemas.openxmlformats.org/officeDocument/2006/relationships/image" Target="../media/image112.emf"/><Relationship Id="rId244" Type="http://schemas.openxmlformats.org/officeDocument/2006/relationships/image" Target="../media/image120.emf"/><Relationship Id="rId249" Type="http://schemas.openxmlformats.org/officeDocument/2006/relationships/customXml" Target="../ink/ink126.xml"/><Relationship Id="rId13" Type="http://schemas.openxmlformats.org/officeDocument/2006/relationships/customXml" Target="../ink/ink6.xml"/><Relationship Id="rId18" Type="http://schemas.openxmlformats.org/officeDocument/2006/relationships/image" Target="../media/image9.emf"/><Relationship Id="rId39" Type="http://schemas.openxmlformats.org/officeDocument/2006/relationships/customXml" Target="../ink/ink19.xml"/><Relationship Id="rId109" Type="http://schemas.openxmlformats.org/officeDocument/2006/relationships/image" Target="../media/image54.emf"/><Relationship Id="rId34" Type="http://schemas.openxmlformats.org/officeDocument/2006/relationships/image" Target="../media/image17.emf"/><Relationship Id="rId50" Type="http://schemas.openxmlformats.org/officeDocument/2006/relationships/image" Target="../media/image25.emf"/><Relationship Id="rId55" Type="http://schemas.openxmlformats.org/officeDocument/2006/relationships/customXml" Target="../ink/ink27.xml"/><Relationship Id="rId76" Type="http://schemas.openxmlformats.org/officeDocument/2006/relationships/customXml" Target="../ink/ink38.xml"/><Relationship Id="rId97" Type="http://schemas.openxmlformats.org/officeDocument/2006/relationships/image" Target="../media/image48.emf"/><Relationship Id="rId104" Type="http://schemas.openxmlformats.org/officeDocument/2006/relationships/customXml" Target="../ink/ink52.xml"/><Relationship Id="rId120" Type="http://schemas.openxmlformats.org/officeDocument/2006/relationships/customXml" Target="../ink/ink60.xml"/><Relationship Id="rId125" Type="http://schemas.openxmlformats.org/officeDocument/2006/relationships/image" Target="../media/image62.emf"/><Relationship Id="rId141" Type="http://schemas.openxmlformats.org/officeDocument/2006/relationships/image" Target="../media/image70.emf"/><Relationship Id="rId146" Type="http://schemas.openxmlformats.org/officeDocument/2006/relationships/image" Target="../media/image72.emf"/><Relationship Id="rId167" Type="http://schemas.openxmlformats.org/officeDocument/2006/relationships/image" Target="../media/image82.emf"/><Relationship Id="rId188" Type="http://schemas.openxmlformats.org/officeDocument/2006/relationships/customXml" Target="../ink/ink95.xml"/><Relationship Id="rId7" Type="http://schemas.openxmlformats.org/officeDocument/2006/relationships/customXml" Target="../ink/ink3.xml"/><Relationship Id="rId71" Type="http://schemas.openxmlformats.org/officeDocument/2006/relationships/image" Target="../media/image35.emf"/><Relationship Id="rId92" Type="http://schemas.openxmlformats.org/officeDocument/2006/relationships/customXml" Target="../ink/ink46.xml"/><Relationship Id="rId162" Type="http://schemas.openxmlformats.org/officeDocument/2006/relationships/customXml" Target="../ink/ink82.xml"/><Relationship Id="rId183" Type="http://schemas.openxmlformats.org/officeDocument/2006/relationships/image" Target="../media/image90.emf"/><Relationship Id="rId213" Type="http://schemas.openxmlformats.org/officeDocument/2006/relationships/customXml" Target="../ink/ink108.xml"/><Relationship Id="rId218" Type="http://schemas.openxmlformats.org/officeDocument/2006/relationships/image" Target="../media/image107.emf"/><Relationship Id="rId234" Type="http://schemas.openxmlformats.org/officeDocument/2006/relationships/image" Target="../media/image115.emf"/><Relationship Id="rId239" Type="http://schemas.openxmlformats.org/officeDocument/2006/relationships/customXml" Target="../ink/ink121.xml"/><Relationship Id="rId2" Type="http://schemas.openxmlformats.org/officeDocument/2006/relationships/notesSlide" Target="../notesSlides/notesSlide2.xml"/><Relationship Id="rId29" Type="http://schemas.openxmlformats.org/officeDocument/2006/relationships/customXml" Target="../ink/ink14.xml"/><Relationship Id="rId250" Type="http://schemas.openxmlformats.org/officeDocument/2006/relationships/image" Target="../media/image123.emf"/><Relationship Id="rId255" Type="http://schemas.openxmlformats.org/officeDocument/2006/relationships/customXml" Target="../ink/ink129.xml"/><Relationship Id="rId24" Type="http://schemas.openxmlformats.org/officeDocument/2006/relationships/image" Target="../media/image12.emf"/><Relationship Id="rId40" Type="http://schemas.openxmlformats.org/officeDocument/2006/relationships/image" Target="../media/image20.emf"/><Relationship Id="rId45" Type="http://schemas.openxmlformats.org/officeDocument/2006/relationships/customXml" Target="../ink/ink22.xml"/><Relationship Id="rId66" Type="http://schemas.openxmlformats.org/officeDocument/2006/relationships/image" Target="../media/image33.emf"/><Relationship Id="rId87" Type="http://schemas.openxmlformats.org/officeDocument/2006/relationships/image" Target="../media/image43.emf"/><Relationship Id="rId110" Type="http://schemas.openxmlformats.org/officeDocument/2006/relationships/customXml" Target="../ink/ink55.xml"/><Relationship Id="rId115" Type="http://schemas.openxmlformats.org/officeDocument/2006/relationships/image" Target="../media/image57.emf"/><Relationship Id="rId131" Type="http://schemas.openxmlformats.org/officeDocument/2006/relationships/image" Target="../media/image65.emf"/><Relationship Id="rId136" Type="http://schemas.openxmlformats.org/officeDocument/2006/relationships/customXml" Target="../ink/ink68.xml"/><Relationship Id="rId157" Type="http://schemas.openxmlformats.org/officeDocument/2006/relationships/image" Target="../media/image77.emf"/><Relationship Id="rId178" Type="http://schemas.openxmlformats.org/officeDocument/2006/relationships/customXml" Target="../ink/ink90.xml"/><Relationship Id="rId61" Type="http://schemas.openxmlformats.org/officeDocument/2006/relationships/customXml" Target="../ink/ink30.xml"/><Relationship Id="rId82" Type="http://schemas.openxmlformats.org/officeDocument/2006/relationships/customXml" Target="../ink/ink41.xml"/><Relationship Id="rId152" Type="http://schemas.openxmlformats.org/officeDocument/2006/relationships/customXml" Target="../ink/ink77.xml"/><Relationship Id="rId173" Type="http://schemas.openxmlformats.org/officeDocument/2006/relationships/image" Target="../media/image85.emf"/><Relationship Id="rId194" Type="http://schemas.openxmlformats.org/officeDocument/2006/relationships/customXml" Target="../ink/ink98.xml"/><Relationship Id="rId199" Type="http://schemas.openxmlformats.org/officeDocument/2006/relationships/image" Target="../media/image98.emf"/><Relationship Id="rId203" Type="http://schemas.openxmlformats.org/officeDocument/2006/relationships/customXml" Target="../ink/ink103.xml"/><Relationship Id="rId208" Type="http://schemas.openxmlformats.org/officeDocument/2006/relationships/image" Target="../media/image102.emf"/><Relationship Id="rId229" Type="http://schemas.openxmlformats.org/officeDocument/2006/relationships/customXml" Target="../ink/ink116.xml"/><Relationship Id="rId19" Type="http://schemas.openxmlformats.org/officeDocument/2006/relationships/customXml" Target="../ink/ink9.xml"/><Relationship Id="rId224" Type="http://schemas.openxmlformats.org/officeDocument/2006/relationships/image" Target="../media/image110.emf"/><Relationship Id="rId240" Type="http://schemas.openxmlformats.org/officeDocument/2006/relationships/image" Target="../media/image118.emf"/><Relationship Id="rId245" Type="http://schemas.openxmlformats.org/officeDocument/2006/relationships/customXml" Target="../ink/ink124.xml"/><Relationship Id="rId14" Type="http://schemas.openxmlformats.org/officeDocument/2006/relationships/image" Target="../media/image7.emf"/><Relationship Id="rId30" Type="http://schemas.openxmlformats.org/officeDocument/2006/relationships/image" Target="../media/image15.emf"/><Relationship Id="rId35" Type="http://schemas.openxmlformats.org/officeDocument/2006/relationships/customXml" Target="../ink/ink17.xml"/><Relationship Id="rId56" Type="http://schemas.openxmlformats.org/officeDocument/2006/relationships/image" Target="../media/image28.emf"/><Relationship Id="rId77" Type="http://schemas.openxmlformats.org/officeDocument/2006/relationships/image" Target="../media/image38.emf"/><Relationship Id="rId100" Type="http://schemas.openxmlformats.org/officeDocument/2006/relationships/customXml" Target="../ink/ink50.xml"/><Relationship Id="rId105" Type="http://schemas.openxmlformats.org/officeDocument/2006/relationships/image" Target="../media/image52.emf"/><Relationship Id="rId126" Type="http://schemas.openxmlformats.org/officeDocument/2006/relationships/customXml" Target="../ink/ink63.xml"/><Relationship Id="rId147" Type="http://schemas.openxmlformats.org/officeDocument/2006/relationships/customXml" Target="../ink/ink74.xml"/><Relationship Id="rId168" Type="http://schemas.openxmlformats.org/officeDocument/2006/relationships/customXml" Target="../ink/ink85.xml"/><Relationship Id="rId8" Type="http://schemas.openxmlformats.org/officeDocument/2006/relationships/image" Target="../media/image4.emf"/><Relationship Id="rId51" Type="http://schemas.openxmlformats.org/officeDocument/2006/relationships/customXml" Target="../ink/ink25.xml"/><Relationship Id="rId72" Type="http://schemas.openxmlformats.org/officeDocument/2006/relationships/customXml" Target="../ink/ink36.xml"/><Relationship Id="rId93" Type="http://schemas.openxmlformats.org/officeDocument/2006/relationships/image" Target="../media/image46.emf"/><Relationship Id="rId98" Type="http://schemas.openxmlformats.org/officeDocument/2006/relationships/customXml" Target="../ink/ink49.xml"/><Relationship Id="rId121" Type="http://schemas.openxmlformats.org/officeDocument/2006/relationships/image" Target="../media/image60.emf"/><Relationship Id="rId142" Type="http://schemas.openxmlformats.org/officeDocument/2006/relationships/customXml" Target="../ink/ink71.xml"/><Relationship Id="rId163" Type="http://schemas.openxmlformats.org/officeDocument/2006/relationships/image" Target="../media/image80.emf"/><Relationship Id="rId184" Type="http://schemas.openxmlformats.org/officeDocument/2006/relationships/customXml" Target="../ink/ink93.xml"/><Relationship Id="rId189" Type="http://schemas.openxmlformats.org/officeDocument/2006/relationships/image" Target="../media/image93.emf"/><Relationship Id="rId219" Type="http://schemas.openxmlformats.org/officeDocument/2006/relationships/customXml" Target="../ink/ink111.xml"/><Relationship Id="rId3" Type="http://schemas.openxmlformats.org/officeDocument/2006/relationships/customXml" Target="../ink/ink1.xml"/><Relationship Id="rId214" Type="http://schemas.openxmlformats.org/officeDocument/2006/relationships/image" Target="../media/image105.emf"/><Relationship Id="rId230" Type="http://schemas.openxmlformats.org/officeDocument/2006/relationships/image" Target="../media/image113.emf"/><Relationship Id="rId235" Type="http://schemas.openxmlformats.org/officeDocument/2006/relationships/customXml" Target="../ink/ink119.xml"/><Relationship Id="rId251" Type="http://schemas.openxmlformats.org/officeDocument/2006/relationships/customXml" Target="../ink/ink127.xml"/><Relationship Id="rId256" Type="http://schemas.openxmlformats.org/officeDocument/2006/relationships/image" Target="../media/image126.emf"/><Relationship Id="rId25" Type="http://schemas.openxmlformats.org/officeDocument/2006/relationships/customXml" Target="../ink/ink12.xml"/><Relationship Id="rId46" Type="http://schemas.openxmlformats.org/officeDocument/2006/relationships/image" Target="../media/image23.emf"/><Relationship Id="rId67" Type="http://schemas.openxmlformats.org/officeDocument/2006/relationships/customXml" Target="../ink/ink33.xml"/><Relationship Id="rId116" Type="http://schemas.openxmlformats.org/officeDocument/2006/relationships/customXml" Target="../ink/ink58.xml"/><Relationship Id="rId137" Type="http://schemas.openxmlformats.org/officeDocument/2006/relationships/image" Target="../media/image68.emf"/><Relationship Id="rId158" Type="http://schemas.openxmlformats.org/officeDocument/2006/relationships/customXml" Target="../ink/ink80.xml"/><Relationship Id="rId20" Type="http://schemas.openxmlformats.org/officeDocument/2006/relationships/image" Target="../media/image10.emf"/><Relationship Id="rId41" Type="http://schemas.openxmlformats.org/officeDocument/2006/relationships/customXml" Target="../ink/ink20.xml"/><Relationship Id="rId62" Type="http://schemas.openxmlformats.org/officeDocument/2006/relationships/image" Target="../media/image31.emf"/><Relationship Id="rId83" Type="http://schemas.openxmlformats.org/officeDocument/2006/relationships/image" Target="../media/image41.emf"/><Relationship Id="rId88" Type="http://schemas.openxmlformats.org/officeDocument/2006/relationships/customXml" Target="../ink/ink44.xml"/><Relationship Id="rId111" Type="http://schemas.openxmlformats.org/officeDocument/2006/relationships/image" Target="../media/image55.emf"/><Relationship Id="rId132" Type="http://schemas.openxmlformats.org/officeDocument/2006/relationships/customXml" Target="../ink/ink66.xml"/><Relationship Id="rId153" Type="http://schemas.openxmlformats.org/officeDocument/2006/relationships/image" Target="../media/image75.emf"/><Relationship Id="rId174" Type="http://schemas.openxmlformats.org/officeDocument/2006/relationships/customXml" Target="../ink/ink88.xml"/><Relationship Id="rId179" Type="http://schemas.openxmlformats.org/officeDocument/2006/relationships/image" Target="../media/image88.emf"/><Relationship Id="rId195" Type="http://schemas.openxmlformats.org/officeDocument/2006/relationships/image" Target="../media/image96.emf"/><Relationship Id="rId209" Type="http://schemas.openxmlformats.org/officeDocument/2006/relationships/customXml" Target="../ink/ink106.xml"/><Relationship Id="rId190" Type="http://schemas.openxmlformats.org/officeDocument/2006/relationships/customXml" Target="../ink/ink96.xml"/><Relationship Id="rId204" Type="http://schemas.openxmlformats.org/officeDocument/2006/relationships/image" Target="../media/image100.emf"/><Relationship Id="rId220" Type="http://schemas.openxmlformats.org/officeDocument/2006/relationships/image" Target="../media/image108.emf"/><Relationship Id="rId225" Type="http://schemas.openxmlformats.org/officeDocument/2006/relationships/customXml" Target="../ink/ink114.xml"/><Relationship Id="rId241" Type="http://schemas.openxmlformats.org/officeDocument/2006/relationships/customXml" Target="../ink/ink122.xml"/><Relationship Id="rId246" Type="http://schemas.openxmlformats.org/officeDocument/2006/relationships/image" Target="../media/image121.emf"/><Relationship Id="rId15" Type="http://schemas.openxmlformats.org/officeDocument/2006/relationships/customXml" Target="../ink/ink7.xml"/><Relationship Id="rId36" Type="http://schemas.openxmlformats.org/officeDocument/2006/relationships/image" Target="../media/image18.emf"/><Relationship Id="rId57" Type="http://schemas.openxmlformats.org/officeDocument/2006/relationships/customXml" Target="../ink/ink28.xml"/><Relationship Id="rId106" Type="http://schemas.openxmlformats.org/officeDocument/2006/relationships/customXml" Target="../ink/ink53.xml"/><Relationship Id="rId127" Type="http://schemas.openxmlformats.org/officeDocument/2006/relationships/image" Target="../media/image63.emf"/><Relationship Id="rId10" Type="http://schemas.openxmlformats.org/officeDocument/2006/relationships/image" Target="../media/image5.emf"/><Relationship Id="rId31" Type="http://schemas.openxmlformats.org/officeDocument/2006/relationships/customXml" Target="../ink/ink15.xml"/><Relationship Id="rId52" Type="http://schemas.openxmlformats.org/officeDocument/2006/relationships/image" Target="../media/image26.emf"/><Relationship Id="rId73" Type="http://schemas.openxmlformats.org/officeDocument/2006/relationships/image" Target="../media/image36.emf"/><Relationship Id="rId78" Type="http://schemas.openxmlformats.org/officeDocument/2006/relationships/customXml" Target="../ink/ink39.xml"/><Relationship Id="rId94" Type="http://schemas.openxmlformats.org/officeDocument/2006/relationships/customXml" Target="../ink/ink47.xml"/><Relationship Id="rId99" Type="http://schemas.openxmlformats.org/officeDocument/2006/relationships/image" Target="../media/image49.emf"/><Relationship Id="rId101" Type="http://schemas.openxmlformats.org/officeDocument/2006/relationships/image" Target="../media/image50.emf"/><Relationship Id="rId122" Type="http://schemas.openxmlformats.org/officeDocument/2006/relationships/customXml" Target="../ink/ink61.xml"/><Relationship Id="rId143" Type="http://schemas.openxmlformats.org/officeDocument/2006/relationships/customXml" Target="../ink/ink72.xml"/><Relationship Id="rId148" Type="http://schemas.openxmlformats.org/officeDocument/2006/relationships/customXml" Target="../ink/ink75.xml"/><Relationship Id="rId164" Type="http://schemas.openxmlformats.org/officeDocument/2006/relationships/customXml" Target="../ink/ink83.xml"/><Relationship Id="rId169" Type="http://schemas.openxmlformats.org/officeDocument/2006/relationships/image" Target="../media/image83.emf"/><Relationship Id="rId185" Type="http://schemas.openxmlformats.org/officeDocument/2006/relationships/image" Target="../media/image91.emf"/><Relationship Id="rId4" Type="http://schemas.openxmlformats.org/officeDocument/2006/relationships/image" Target="../media/image2.emf"/><Relationship Id="rId9" Type="http://schemas.openxmlformats.org/officeDocument/2006/relationships/customXml" Target="../ink/ink4.xml"/><Relationship Id="rId180" Type="http://schemas.openxmlformats.org/officeDocument/2006/relationships/customXml" Target="../ink/ink91.xml"/><Relationship Id="rId210" Type="http://schemas.openxmlformats.org/officeDocument/2006/relationships/image" Target="../media/image103.emf"/><Relationship Id="rId215" Type="http://schemas.openxmlformats.org/officeDocument/2006/relationships/customXml" Target="../ink/ink109.xml"/><Relationship Id="rId236" Type="http://schemas.openxmlformats.org/officeDocument/2006/relationships/image" Target="../media/image116.emf"/><Relationship Id="rId26" Type="http://schemas.openxmlformats.org/officeDocument/2006/relationships/image" Target="../media/image13.emf"/><Relationship Id="rId231" Type="http://schemas.openxmlformats.org/officeDocument/2006/relationships/customXml" Target="../ink/ink117.xml"/><Relationship Id="rId252" Type="http://schemas.openxmlformats.org/officeDocument/2006/relationships/image" Target="../media/image124.emf"/><Relationship Id="rId47" Type="http://schemas.openxmlformats.org/officeDocument/2006/relationships/customXml" Target="../ink/ink23.xml"/><Relationship Id="rId68" Type="http://schemas.openxmlformats.org/officeDocument/2006/relationships/image" Target="../media/image34.emf"/><Relationship Id="rId89" Type="http://schemas.openxmlformats.org/officeDocument/2006/relationships/image" Target="../media/image44.emf"/><Relationship Id="rId112" Type="http://schemas.openxmlformats.org/officeDocument/2006/relationships/customXml" Target="../ink/ink56.xml"/><Relationship Id="rId133" Type="http://schemas.openxmlformats.org/officeDocument/2006/relationships/image" Target="../media/image66.emf"/><Relationship Id="rId154" Type="http://schemas.openxmlformats.org/officeDocument/2006/relationships/customXml" Target="../ink/ink78.xml"/><Relationship Id="rId175" Type="http://schemas.openxmlformats.org/officeDocument/2006/relationships/image" Target="../media/image86.emf"/><Relationship Id="rId196" Type="http://schemas.openxmlformats.org/officeDocument/2006/relationships/customXml" Target="../ink/ink99.xml"/><Relationship Id="rId200" Type="http://schemas.openxmlformats.org/officeDocument/2006/relationships/customXml" Target="../ink/ink101.xml"/><Relationship Id="rId16" Type="http://schemas.openxmlformats.org/officeDocument/2006/relationships/image" Target="../media/image8.emf"/><Relationship Id="rId221" Type="http://schemas.openxmlformats.org/officeDocument/2006/relationships/customXml" Target="../ink/ink112.xml"/><Relationship Id="rId242" Type="http://schemas.openxmlformats.org/officeDocument/2006/relationships/image" Target="../media/image119.emf"/><Relationship Id="rId37" Type="http://schemas.openxmlformats.org/officeDocument/2006/relationships/customXml" Target="../ink/ink18.xml"/><Relationship Id="rId58" Type="http://schemas.openxmlformats.org/officeDocument/2006/relationships/image" Target="../media/image29.emf"/><Relationship Id="rId79" Type="http://schemas.openxmlformats.org/officeDocument/2006/relationships/image" Target="../media/image39.emf"/><Relationship Id="rId102" Type="http://schemas.openxmlformats.org/officeDocument/2006/relationships/customXml" Target="../ink/ink51.xml"/><Relationship Id="rId123" Type="http://schemas.openxmlformats.org/officeDocument/2006/relationships/image" Target="../media/image61.emf"/><Relationship Id="rId144" Type="http://schemas.openxmlformats.org/officeDocument/2006/relationships/image" Target="../media/image71.emf"/><Relationship Id="rId90" Type="http://schemas.openxmlformats.org/officeDocument/2006/relationships/customXml" Target="../ink/ink45.xml"/><Relationship Id="rId165" Type="http://schemas.openxmlformats.org/officeDocument/2006/relationships/image" Target="../media/image81.emf"/><Relationship Id="rId186" Type="http://schemas.openxmlformats.org/officeDocument/2006/relationships/customXml" Target="../ink/ink94.xml"/><Relationship Id="rId211" Type="http://schemas.openxmlformats.org/officeDocument/2006/relationships/customXml" Target="../ink/ink107.xml"/><Relationship Id="rId232" Type="http://schemas.openxmlformats.org/officeDocument/2006/relationships/image" Target="../media/image114.emf"/><Relationship Id="rId253" Type="http://schemas.openxmlformats.org/officeDocument/2006/relationships/customXml" Target="../ink/ink128.xml"/><Relationship Id="rId27" Type="http://schemas.openxmlformats.org/officeDocument/2006/relationships/customXml" Target="../ink/ink13.xml"/><Relationship Id="rId48" Type="http://schemas.openxmlformats.org/officeDocument/2006/relationships/image" Target="../media/image24.emf"/><Relationship Id="rId69" Type="http://schemas.openxmlformats.org/officeDocument/2006/relationships/customXml" Target="../ink/ink34.xml"/><Relationship Id="rId113" Type="http://schemas.openxmlformats.org/officeDocument/2006/relationships/image" Target="../media/image56.emf"/><Relationship Id="rId134" Type="http://schemas.openxmlformats.org/officeDocument/2006/relationships/customXml" Target="../ink/ink67.xml"/><Relationship Id="rId80" Type="http://schemas.openxmlformats.org/officeDocument/2006/relationships/customXml" Target="../ink/ink40.xml"/><Relationship Id="rId155" Type="http://schemas.openxmlformats.org/officeDocument/2006/relationships/image" Target="../media/image76.emf"/><Relationship Id="rId176" Type="http://schemas.openxmlformats.org/officeDocument/2006/relationships/customXml" Target="../ink/ink89.xml"/><Relationship Id="rId197" Type="http://schemas.openxmlformats.org/officeDocument/2006/relationships/image" Target="../media/image97.emf"/><Relationship Id="rId201" Type="http://schemas.openxmlformats.org/officeDocument/2006/relationships/image" Target="../media/image99.emf"/><Relationship Id="rId222" Type="http://schemas.openxmlformats.org/officeDocument/2006/relationships/image" Target="../media/image109.emf"/><Relationship Id="rId243" Type="http://schemas.openxmlformats.org/officeDocument/2006/relationships/customXml" Target="../ink/ink123.xml"/><Relationship Id="rId17" Type="http://schemas.openxmlformats.org/officeDocument/2006/relationships/customXml" Target="../ink/ink8.xml"/><Relationship Id="rId38" Type="http://schemas.openxmlformats.org/officeDocument/2006/relationships/image" Target="../media/image19.emf"/><Relationship Id="rId59" Type="http://schemas.openxmlformats.org/officeDocument/2006/relationships/customXml" Target="../ink/ink29.xml"/><Relationship Id="rId103" Type="http://schemas.openxmlformats.org/officeDocument/2006/relationships/image" Target="../media/image51.emf"/><Relationship Id="rId124" Type="http://schemas.openxmlformats.org/officeDocument/2006/relationships/customXml" Target="../ink/ink62.xml"/></Relationships>
</file>

<file path=ppt/slides/_rels/slide20.xml.rels><?xml version="1.0" encoding="UTF-8" standalone="yes"?>
<Relationships xmlns="http://schemas.openxmlformats.org/package/2006/relationships"><Relationship Id="rId8" Type="http://schemas.openxmlformats.org/officeDocument/2006/relationships/customXml" Target="../ink/ink373.xml"/><Relationship Id="rId13" Type="http://schemas.openxmlformats.org/officeDocument/2006/relationships/image" Target="../media/image373.emf"/><Relationship Id="rId3" Type="http://schemas.openxmlformats.org/officeDocument/2006/relationships/hyperlink" Target="https://www.youtube.com/watch?v=vDBmYhP91Vs&amp;feature=youtu.be" TargetMode="External"/><Relationship Id="rId7" Type="http://schemas.openxmlformats.org/officeDocument/2006/relationships/image" Target="../media/image370.emf"/><Relationship Id="rId12" Type="http://schemas.openxmlformats.org/officeDocument/2006/relationships/customXml" Target="../ink/ink375.xml"/><Relationship Id="rId17" Type="http://schemas.openxmlformats.org/officeDocument/2006/relationships/image" Target="../media/image375.emf"/><Relationship Id="rId2" Type="http://schemas.openxmlformats.org/officeDocument/2006/relationships/notesSlide" Target="../notesSlides/notesSlide20.xml"/><Relationship Id="rId16" Type="http://schemas.openxmlformats.org/officeDocument/2006/relationships/customXml" Target="../ink/ink377.xml"/><Relationship Id="rId1" Type="http://schemas.openxmlformats.org/officeDocument/2006/relationships/slideLayout" Target="../slideLayouts/slideLayout7.xml"/><Relationship Id="rId6" Type="http://schemas.openxmlformats.org/officeDocument/2006/relationships/customXml" Target="../ink/ink372.xml"/><Relationship Id="rId11" Type="http://schemas.openxmlformats.org/officeDocument/2006/relationships/image" Target="../media/image372.emf"/><Relationship Id="rId5" Type="http://schemas.openxmlformats.org/officeDocument/2006/relationships/image" Target="../media/image369.emf"/><Relationship Id="rId15" Type="http://schemas.openxmlformats.org/officeDocument/2006/relationships/image" Target="../media/image374.emf"/><Relationship Id="rId10" Type="http://schemas.openxmlformats.org/officeDocument/2006/relationships/customXml" Target="../ink/ink374.xml"/><Relationship Id="rId4" Type="http://schemas.openxmlformats.org/officeDocument/2006/relationships/customXml" Target="../ink/ink371.xml"/><Relationship Id="rId9" Type="http://schemas.openxmlformats.org/officeDocument/2006/relationships/image" Target="../media/image371.emf"/><Relationship Id="rId14" Type="http://schemas.openxmlformats.org/officeDocument/2006/relationships/customXml" Target="../ink/ink376.xml"/></Relationships>
</file>

<file path=ppt/slides/_rels/slide21.xml.rels><?xml version="1.0" encoding="UTF-8" standalone="yes"?>
<Relationships xmlns="http://schemas.openxmlformats.org/package/2006/relationships"><Relationship Id="rId13" Type="http://schemas.openxmlformats.org/officeDocument/2006/relationships/image" Target="../media/image381.emf"/><Relationship Id="rId18" Type="http://schemas.openxmlformats.org/officeDocument/2006/relationships/customXml" Target="../ink/ink386.xml"/><Relationship Id="rId26" Type="http://schemas.openxmlformats.org/officeDocument/2006/relationships/customXml" Target="../ink/ink390.xml"/><Relationship Id="rId39" Type="http://schemas.openxmlformats.org/officeDocument/2006/relationships/image" Target="../media/image394.emf"/><Relationship Id="rId3" Type="http://schemas.openxmlformats.org/officeDocument/2006/relationships/image" Target="../media/image376.emf"/><Relationship Id="rId21" Type="http://schemas.openxmlformats.org/officeDocument/2006/relationships/image" Target="../media/image385.emf"/><Relationship Id="rId34" Type="http://schemas.openxmlformats.org/officeDocument/2006/relationships/customXml" Target="../ink/ink394.xml"/><Relationship Id="rId42" Type="http://schemas.openxmlformats.org/officeDocument/2006/relationships/customXml" Target="../ink/ink398.xml"/><Relationship Id="rId47" Type="http://schemas.openxmlformats.org/officeDocument/2006/relationships/image" Target="../media/image398.emf"/><Relationship Id="rId50" Type="http://schemas.openxmlformats.org/officeDocument/2006/relationships/customXml" Target="../ink/ink402.xml"/><Relationship Id="rId7" Type="http://schemas.openxmlformats.org/officeDocument/2006/relationships/image" Target="../media/image378.emf"/><Relationship Id="rId12" Type="http://schemas.openxmlformats.org/officeDocument/2006/relationships/customXml" Target="../ink/ink383.xml"/><Relationship Id="rId17" Type="http://schemas.openxmlformats.org/officeDocument/2006/relationships/image" Target="../media/image383.emf"/><Relationship Id="rId25" Type="http://schemas.openxmlformats.org/officeDocument/2006/relationships/image" Target="../media/image387.emf"/><Relationship Id="rId33" Type="http://schemas.openxmlformats.org/officeDocument/2006/relationships/image" Target="../media/image391.emf"/><Relationship Id="rId38" Type="http://schemas.openxmlformats.org/officeDocument/2006/relationships/customXml" Target="../ink/ink396.xml"/><Relationship Id="rId46" Type="http://schemas.openxmlformats.org/officeDocument/2006/relationships/customXml" Target="../ink/ink400.xml"/><Relationship Id="rId2" Type="http://schemas.openxmlformats.org/officeDocument/2006/relationships/customXml" Target="../ink/ink378.xml"/><Relationship Id="rId16" Type="http://schemas.openxmlformats.org/officeDocument/2006/relationships/customXml" Target="../ink/ink385.xml"/><Relationship Id="rId20" Type="http://schemas.openxmlformats.org/officeDocument/2006/relationships/customXml" Target="../ink/ink387.xml"/><Relationship Id="rId29" Type="http://schemas.openxmlformats.org/officeDocument/2006/relationships/image" Target="../media/image389.emf"/><Relationship Id="rId41" Type="http://schemas.openxmlformats.org/officeDocument/2006/relationships/image" Target="../media/image395.emf"/><Relationship Id="rId1" Type="http://schemas.openxmlformats.org/officeDocument/2006/relationships/slideLayout" Target="../slideLayouts/slideLayout7.xml"/><Relationship Id="rId6" Type="http://schemas.openxmlformats.org/officeDocument/2006/relationships/customXml" Target="../ink/ink380.xml"/><Relationship Id="rId11" Type="http://schemas.openxmlformats.org/officeDocument/2006/relationships/image" Target="../media/image380.emf"/><Relationship Id="rId24" Type="http://schemas.openxmlformats.org/officeDocument/2006/relationships/customXml" Target="../ink/ink389.xml"/><Relationship Id="rId32" Type="http://schemas.openxmlformats.org/officeDocument/2006/relationships/customXml" Target="../ink/ink393.xml"/><Relationship Id="rId37" Type="http://schemas.openxmlformats.org/officeDocument/2006/relationships/image" Target="../media/image393.emf"/><Relationship Id="rId40" Type="http://schemas.openxmlformats.org/officeDocument/2006/relationships/customXml" Target="../ink/ink397.xml"/><Relationship Id="rId45" Type="http://schemas.openxmlformats.org/officeDocument/2006/relationships/image" Target="../media/image397.emf"/><Relationship Id="rId5" Type="http://schemas.openxmlformats.org/officeDocument/2006/relationships/image" Target="../media/image377.emf"/><Relationship Id="rId15" Type="http://schemas.openxmlformats.org/officeDocument/2006/relationships/image" Target="../media/image382.emf"/><Relationship Id="rId23" Type="http://schemas.openxmlformats.org/officeDocument/2006/relationships/image" Target="../media/image386.emf"/><Relationship Id="rId28" Type="http://schemas.openxmlformats.org/officeDocument/2006/relationships/customXml" Target="../ink/ink391.xml"/><Relationship Id="rId36" Type="http://schemas.openxmlformats.org/officeDocument/2006/relationships/customXml" Target="../ink/ink395.xml"/><Relationship Id="rId49" Type="http://schemas.openxmlformats.org/officeDocument/2006/relationships/image" Target="../media/image399.emf"/><Relationship Id="rId10" Type="http://schemas.openxmlformats.org/officeDocument/2006/relationships/customXml" Target="../ink/ink382.xml"/><Relationship Id="rId19" Type="http://schemas.openxmlformats.org/officeDocument/2006/relationships/image" Target="../media/image384.emf"/><Relationship Id="rId31" Type="http://schemas.openxmlformats.org/officeDocument/2006/relationships/image" Target="../media/image390.emf"/><Relationship Id="rId44" Type="http://schemas.openxmlformats.org/officeDocument/2006/relationships/customXml" Target="../ink/ink399.xml"/><Relationship Id="rId4" Type="http://schemas.openxmlformats.org/officeDocument/2006/relationships/customXml" Target="../ink/ink379.xml"/><Relationship Id="rId9" Type="http://schemas.openxmlformats.org/officeDocument/2006/relationships/image" Target="../media/image379.emf"/><Relationship Id="rId14" Type="http://schemas.openxmlformats.org/officeDocument/2006/relationships/customXml" Target="../ink/ink384.xml"/><Relationship Id="rId22" Type="http://schemas.openxmlformats.org/officeDocument/2006/relationships/customXml" Target="../ink/ink388.xml"/><Relationship Id="rId27" Type="http://schemas.openxmlformats.org/officeDocument/2006/relationships/image" Target="../media/image388.emf"/><Relationship Id="rId30" Type="http://schemas.openxmlformats.org/officeDocument/2006/relationships/customXml" Target="../ink/ink392.xml"/><Relationship Id="rId35" Type="http://schemas.openxmlformats.org/officeDocument/2006/relationships/image" Target="../media/image392.emf"/><Relationship Id="rId43" Type="http://schemas.openxmlformats.org/officeDocument/2006/relationships/image" Target="../media/image396.emf"/><Relationship Id="rId48" Type="http://schemas.openxmlformats.org/officeDocument/2006/relationships/customXml" Target="../ink/ink401.xml"/><Relationship Id="rId8" Type="http://schemas.openxmlformats.org/officeDocument/2006/relationships/customXml" Target="../ink/ink381.xml"/><Relationship Id="rId51" Type="http://schemas.openxmlformats.org/officeDocument/2006/relationships/image" Target="../media/image400.emf"/></Relationships>
</file>

<file path=ppt/slides/_rels/slide22.xml.rels><?xml version="1.0" encoding="UTF-8" standalone="yes"?>
<Relationships xmlns="http://schemas.openxmlformats.org/package/2006/relationships"><Relationship Id="rId13" Type="http://schemas.openxmlformats.org/officeDocument/2006/relationships/customXml" Target="../ink/ink408.xml"/><Relationship Id="rId18" Type="http://schemas.openxmlformats.org/officeDocument/2006/relationships/image" Target="../media/image408.emf"/><Relationship Id="rId26" Type="http://schemas.openxmlformats.org/officeDocument/2006/relationships/image" Target="../media/image412.emf"/><Relationship Id="rId39" Type="http://schemas.openxmlformats.org/officeDocument/2006/relationships/customXml" Target="../ink/ink421.xml"/><Relationship Id="rId21" Type="http://schemas.openxmlformats.org/officeDocument/2006/relationships/customXml" Target="../ink/ink412.xml"/><Relationship Id="rId34" Type="http://schemas.openxmlformats.org/officeDocument/2006/relationships/image" Target="../media/image416.emf"/><Relationship Id="rId42" Type="http://schemas.openxmlformats.org/officeDocument/2006/relationships/image" Target="../media/image420.emf"/><Relationship Id="rId47" Type="http://schemas.openxmlformats.org/officeDocument/2006/relationships/customXml" Target="../ink/ink425.xml"/><Relationship Id="rId50" Type="http://schemas.openxmlformats.org/officeDocument/2006/relationships/image" Target="../media/image424.emf"/><Relationship Id="rId55" Type="http://schemas.openxmlformats.org/officeDocument/2006/relationships/customXml" Target="../ink/ink429.xml"/><Relationship Id="rId63" Type="http://schemas.openxmlformats.org/officeDocument/2006/relationships/customXml" Target="../ink/ink433.xml"/><Relationship Id="rId68" Type="http://schemas.openxmlformats.org/officeDocument/2006/relationships/image" Target="../media/image433.emf"/><Relationship Id="rId7" Type="http://schemas.openxmlformats.org/officeDocument/2006/relationships/customXml" Target="../ink/ink405.xml"/><Relationship Id="rId2" Type="http://schemas.openxmlformats.org/officeDocument/2006/relationships/notesSlide" Target="../notesSlides/notesSlide21.xml"/><Relationship Id="rId16" Type="http://schemas.openxmlformats.org/officeDocument/2006/relationships/image" Target="../media/image407.emf"/><Relationship Id="rId29" Type="http://schemas.openxmlformats.org/officeDocument/2006/relationships/customXml" Target="../ink/ink416.xml"/><Relationship Id="rId1" Type="http://schemas.openxmlformats.org/officeDocument/2006/relationships/slideLayout" Target="../slideLayouts/slideLayout7.xml"/><Relationship Id="rId6" Type="http://schemas.openxmlformats.org/officeDocument/2006/relationships/image" Target="../media/image402.emf"/><Relationship Id="rId11" Type="http://schemas.openxmlformats.org/officeDocument/2006/relationships/customXml" Target="../ink/ink407.xml"/><Relationship Id="rId24" Type="http://schemas.openxmlformats.org/officeDocument/2006/relationships/image" Target="../media/image411.emf"/><Relationship Id="rId32" Type="http://schemas.openxmlformats.org/officeDocument/2006/relationships/image" Target="../media/image415.emf"/><Relationship Id="rId37" Type="http://schemas.openxmlformats.org/officeDocument/2006/relationships/customXml" Target="../ink/ink420.xml"/><Relationship Id="rId40" Type="http://schemas.openxmlformats.org/officeDocument/2006/relationships/image" Target="../media/image419.emf"/><Relationship Id="rId45" Type="http://schemas.openxmlformats.org/officeDocument/2006/relationships/customXml" Target="../ink/ink424.xml"/><Relationship Id="rId53" Type="http://schemas.openxmlformats.org/officeDocument/2006/relationships/customXml" Target="../ink/ink428.xml"/><Relationship Id="rId58" Type="http://schemas.openxmlformats.org/officeDocument/2006/relationships/image" Target="../media/image428.emf"/><Relationship Id="rId66" Type="http://schemas.openxmlformats.org/officeDocument/2006/relationships/image" Target="../media/image432.emf"/><Relationship Id="rId5" Type="http://schemas.openxmlformats.org/officeDocument/2006/relationships/customXml" Target="../ink/ink404.xml"/><Relationship Id="rId15" Type="http://schemas.openxmlformats.org/officeDocument/2006/relationships/customXml" Target="../ink/ink409.xml"/><Relationship Id="rId23" Type="http://schemas.openxmlformats.org/officeDocument/2006/relationships/customXml" Target="../ink/ink413.xml"/><Relationship Id="rId28" Type="http://schemas.openxmlformats.org/officeDocument/2006/relationships/image" Target="../media/image413.emf"/><Relationship Id="rId36" Type="http://schemas.openxmlformats.org/officeDocument/2006/relationships/image" Target="../media/image417.emf"/><Relationship Id="rId49" Type="http://schemas.openxmlformats.org/officeDocument/2006/relationships/customXml" Target="../ink/ink426.xml"/><Relationship Id="rId57" Type="http://schemas.openxmlformats.org/officeDocument/2006/relationships/customXml" Target="../ink/ink430.xml"/><Relationship Id="rId61" Type="http://schemas.openxmlformats.org/officeDocument/2006/relationships/customXml" Target="../ink/ink432.xml"/><Relationship Id="rId10" Type="http://schemas.openxmlformats.org/officeDocument/2006/relationships/image" Target="../media/image404.emf"/><Relationship Id="rId19" Type="http://schemas.openxmlformats.org/officeDocument/2006/relationships/customXml" Target="../ink/ink411.xml"/><Relationship Id="rId31" Type="http://schemas.openxmlformats.org/officeDocument/2006/relationships/customXml" Target="../ink/ink417.xml"/><Relationship Id="rId44" Type="http://schemas.openxmlformats.org/officeDocument/2006/relationships/image" Target="../media/image421.emf"/><Relationship Id="rId52" Type="http://schemas.openxmlformats.org/officeDocument/2006/relationships/image" Target="../media/image425.emf"/><Relationship Id="rId60" Type="http://schemas.openxmlformats.org/officeDocument/2006/relationships/image" Target="../media/image429.emf"/><Relationship Id="rId65" Type="http://schemas.openxmlformats.org/officeDocument/2006/relationships/customXml" Target="../ink/ink434.xml"/><Relationship Id="rId4" Type="http://schemas.openxmlformats.org/officeDocument/2006/relationships/image" Target="../media/image401.emf"/><Relationship Id="rId9" Type="http://schemas.openxmlformats.org/officeDocument/2006/relationships/customXml" Target="../ink/ink406.xml"/><Relationship Id="rId14" Type="http://schemas.openxmlformats.org/officeDocument/2006/relationships/image" Target="../media/image406.emf"/><Relationship Id="rId22" Type="http://schemas.openxmlformats.org/officeDocument/2006/relationships/image" Target="../media/image410.emf"/><Relationship Id="rId27" Type="http://schemas.openxmlformats.org/officeDocument/2006/relationships/customXml" Target="../ink/ink415.xml"/><Relationship Id="rId30" Type="http://schemas.openxmlformats.org/officeDocument/2006/relationships/image" Target="../media/image414.emf"/><Relationship Id="rId35" Type="http://schemas.openxmlformats.org/officeDocument/2006/relationships/customXml" Target="../ink/ink419.xml"/><Relationship Id="rId43" Type="http://schemas.openxmlformats.org/officeDocument/2006/relationships/customXml" Target="../ink/ink423.xml"/><Relationship Id="rId48" Type="http://schemas.openxmlformats.org/officeDocument/2006/relationships/image" Target="../media/image423.emf"/><Relationship Id="rId56" Type="http://schemas.openxmlformats.org/officeDocument/2006/relationships/image" Target="../media/image427.emf"/><Relationship Id="rId64" Type="http://schemas.openxmlformats.org/officeDocument/2006/relationships/image" Target="../media/image431.emf"/><Relationship Id="rId69" Type="http://schemas.openxmlformats.org/officeDocument/2006/relationships/customXml" Target="../ink/ink436.xml"/><Relationship Id="rId8" Type="http://schemas.openxmlformats.org/officeDocument/2006/relationships/image" Target="../media/image403.emf"/><Relationship Id="rId51" Type="http://schemas.openxmlformats.org/officeDocument/2006/relationships/customXml" Target="../ink/ink427.xml"/><Relationship Id="rId3" Type="http://schemas.openxmlformats.org/officeDocument/2006/relationships/customXml" Target="../ink/ink403.xml"/><Relationship Id="rId12" Type="http://schemas.openxmlformats.org/officeDocument/2006/relationships/image" Target="../media/image405.emf"/><Relationship Id="rId17" Type="http://schemas.openxmlformats.org/officeDocument/2006/relationships/customXml" Target="../ink/ink410.xml"/><Relationship Id="rId25" Type="http://schemas.openxmlformats.org/officeDocument/2006/relationships/customXml" Target="../ink/ink414.xml"/><Relationship Id="rId33" Type="http://schemas.openxmlformats.org/officeDocument/2006/relationships/customXml" Target="../ink/ink418.xml"/><Relationship Id="rId38" Type="http://schemas.openxmlformats.org/officeDocument/2006/relationships/image" Target="../media/image418.emf"/><Relationship Id="rId46" Type="http://schemas.openxmlformats.org/officeDocument/2006/relationships/image" Target="../media/image422.emf"/><Relationship Id="rId59" Type="http://schemas.openxmlformats.org/officeDocument/2006/relationships/customXml" Target="../ink/ink431.xml"/><Relationship Id="rId67" Type="http://schemas.openxmlformats.org/officeDocument/2006/relationships/customXml" Target="../ink/ink435.xml"/><Relationship Id="rId20" Type="http://schemas.openxmlformats.org/officeDocument/2006/relationships/image" Target="../media/image409.emf"/><Relationship Id="rId41" Type="http://schemas.openxmlformats.org/officeDocument/2006/relationships/customXml" Target="../ink/ink422.xml"/><Relationship Id="rId54" Type="http://schemas.openxmlformats.org/officeDocument/2006/relationships/image" Target="../media/image426.emf"/><Relationship Id="rId62" Type="http://schemas.openxmlformats.org/officeDocument/2006/relationships/image" Target="../media/image430.emf"/><Relationship Id="rId70" Type="http://schemas.openxmlformats.org/officeDocument/2006/relationships/image" Target="../media/image434.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3" Type="http://schemas.openxmlformats.org/officeDocument/2006/relationships/customXml" Target="../ink/ink440.xml"/><Relationship Id="rId18" Type="http://schemas.openxmlformats.org/officeDocument/2006/relationships/image" Target="../media/image440.emf"/><Relationship Id="rId26" Type="http://schemas.openxmlformats.org/officeDocument/2006/relationships/image" Target="../media/image443.emf"/><Relationship Id="rId39" Type="http://schemas.openxmlformats.org/officeDocument/2006/relationships/customXml" Target="../ink/ink453.xml"/><Relationship Id="rId21" Type="http://schemas.openxmlformats.org/officeDocument/2006/relationships/customXml" Target="../ink/ink444.xml"/><Relationship Id="rId34" Type="http://schemas.openxmlformats.org/officeDocument/2006/relationships/image" Target="../media/image447.emf"/><Relationship Id="rId42" Type="http://schemas.openxmlformats.org/officeDocument/2006/relationships/image" Target="../media/image451.emf"/><Relationship Id="rId47" Type="http://schemas.openxmlformats.org/officeDocument/2006/relationships/customXml" Target="../ink/ink457.xml"/><Relationship Id="rId50" Type="http://schemas.openxmlformats.org/officeDocument/2006/relationships/image" Target="../media/image455.emf"/><Relationship Id="rId55" Type="http://schemas.openxmlformats.org/officeDocument/2006/relationships/customXml" Target="../ink/ink461.xml"/><Relationship Id="rId63" Type="http://schemas.openxmlformats.org/officeDocument/2006/relationships/customXml" Target="../ink/ink465.xml"/><Relationship Id="rId68" Type="http://schemas.openxmlformats.org/officeDocument/2006/relationships/image" Target="../media/image462.emf"/><Relationship Id="rId76" Type="http://schemas.openxmlformats.org/officeDocument/2006/relationships/image" Target="../media/image466.emf"/><Relationship Id="rId7" Type="http://schemas.openxmlformats.org/officeDocument/2006/relationships/customXml" Target="../ink/ink437.xml"/><Relationship Id="rId71" Type="http://schemas.openxmlformats.org/officeDocument/2006/relationships/customXml" Target="../ink/ink469.xml"/><Relationship Id="rId2" Type="http://schemas.openxmlformats.org/officeDocument/2006/relationships/notesSlide" Target="../notesSlides/notesSlide23.xml"/><Relationship Id="rId16" Type="http://schemas.openxmlformats.org/officeDocument/2006/relationships/image" Target="../media/image439.emf"/><Relationship Id="rId29" Type="http://schemas.openxmlformats.org/officeDocument/2006/relationships/customXml" Target="../ink/ink448.xml"/><Relationship Id="rId11" Type="http://schemas.openxmlformats.org/officeDocument/2006/relationships/customXml" Target="../ink/ink439.xml"/><Relationship Id="rId24" Type="http://schemas.openxmlformats.org/officeDocument/2006/relationships/image" Target="../media/image442.emf"/><Relationship Id="rId32" Type="http://schemas.openxmlformats.org/officeDocument/2006/relationships/image" Target="../media/image446.emf"/><Relationship Id="rId37" Type="http://schemas.openxmlformats.org/officeDocument/2006/relationships/customXml" Target="../ink/ink452.xml"/><Relationship Id="rId40" Type="http://schemas.openxmlformats.org/officeDocument/2006/relationships/image" Target="../media/image450.emf"/><Relationship Id="rId45" Type="http://schemas.openxmlformats.org/officeDocument/2006/relationships/customXml" Target="../ink/ink456.xml"/><Relationship Id="rId53" Type="http://schemas.openxmlformats.org/officeDocument/2006/relationships/customXml" Target="../ink/ink460.xml"/><Relationship Id="rId58" Type="http://schemas.openxmlformats.org/officeDocument/2006/relationships/image" Target="../media/image459.emf"/><Relationship Id="rId66" Type="http://schemas.openxmlformats.org/officeDocument/2006/relationships/image" Target="../media/image70.emf"/><Relationship Id="rId74" Type="http://schemas.openxmlformats.org/officeDocument/2006/relationships/image" Target="../media/image465.emf"/><Relationship Id="rId15" Type="http://schemas.openxmlformats.org/officeDocument/2006/relationships/customXml" Target="../ink/ink441.xml"/><Relationship Id="rId23" Type="http://schemas.openxmlformats.org/officeDocument/2006/relationships/customXml" Target="../ink/ink445.xml"/><Relationship Id="rId28" Type="http://schemas.openxmlformats.org/officeDocument/2006/relationships/image" Target="../media/image444.emf"/><Relationship Id="rId36" Type="http://schemas.openxmlformats.org/officeDocument/2006/relationships/image" Target="../media/image448.emf"/><Relationship Id="rId49" Type="http://schemas.openxmlformats.org/officeDocument/2006/relationships/customXml" Target="../ink/ink458.xml"/><Relationship Id="rId57" Type="http://schemas.openxmlformats.org/officeDocument/2006/relationships/customXml" Target="../ink/ink462.xml"/><Relationship Id="rId61" Type="http://schemas.openxmlformats.org/officeDocument/2006/relationships/customXml" Target="../ink/ink464.xml"/><Relationship Id="rId10" Type="http://schemas.openxmlformats.org/officeDocument/2006/relationships/image" Target="../media/image436.emf"/><Relationship Id="rId19" Type="http://schemas.openxmlformats.org/officeDocument/2006/relationships/customXml" Target="../ink/ink443.xml"/><Relationship Id="rId31" Type="http://schemas.openxmlformats.org/officeDocument/2006/relationships/customXml" Target="../ink/ink449.xml"/><Relationship Id="rId44" Type="http://schemas.openxmlformats.org/officeDocument/2006/relationships/image" Target="../media/image452.emf"/><Relationship Id="rId52" Type="http://schemas.openxmlformats.org/officeDocument/2006/relationships/image" Target="../media/image456.emf"/><Relationship Id="rId60" Type="http://schemas.openxmlformats.org/officeDocument/2006/relationships/image" Target="../media/image460.emf"/><Relationship Id="rId65" Type="http://schemas.openxmlformats.org/officeDocument/2006/relationships/customXml" Target="../ink/ink466.xml"/><Relationship Id="rId73" Type="http://schemas.openxmlformats.org/officeDocument/2006/relationships/customXml" Target="../ink/ink470.xml"/><Relationship Id="rId78" Type="http://schemas.openxmlformats.org/officeDocument/2006/relationships/image" Target="../media/image467.emf"/><Relationship Id="rId9" Type="http://schemas.openxmlformats.org/officeDocument/2006/relationships/customXml" Target="../ink/ink438.xml"/><Relationship Id="rId14" Type="http://schemas.openxmlformats.org/officeDocument/2006/relationships/image" Target="../media/image438.emf"/><Relationship Id="rId22" Type="http://schemas.openxmlformats.org/officeDocument/2006/relationships/image" Target="../media/image441.emf"/><Relationship Id="rId27" Type="http://schemas.openxmlformats.org/officeDocument/2006/relationships/customXml" Target="../ink/ink447.xml"/><Relationship Id="rId30" Type="http://schemas.openxmlformats.org/officeDocument/2006/relationships/image" Target="../media/image445.emf"/><Relationship Id="rId35" Type="http://schemas.openxmlformats.org/officeDocument/2006/relationships/customXml" Target="../ink/ink451.xml"/><Relationship Id="rId43" Type="http://schemas.openxmlformats.org/officeDocument/2006/relationships/customXml" Target="../ink/ink455.xml"/><Relationship Id="rId48" Type="http://schemas.openxmlformats.org/officeDocument/2006/relationships/image" Target="../media/image454.emf"/><Relationship Id="rId56" Type="http://schemas.openxmlformats.org/officeDocument/2006/relationships/image" Target="../media/image458.emf"/><Relationship Id="rId64" Type="http://schemas.openxmlformats.org/officeDocument/2006/relationships/image" Target="../media/image368.emf"/><Relationship Id="rId69" Type="http://schemas.openxmlformats.org/officeDocument/2006/relationships/customXml" Target="../ink/ink468.xml"/><Relationship Id="rId77" Type="http://schemas.openxmlformats.org/officeDocument/2006/relationships/customXml" Target="../ink/ink472.xml"/><Relationship Id="rId8" Type="http://schemas.openxmlformats.org/officeDocument/2006/relationships/image" Target="../media/image435.emf"/><Relationship Id="rId51" Type="http://schemas.openxmlformats.org/officeDocument/2006/relationships/customXml" Target="../ink/ink459.xml"/><Relationship Id="rId72" Type="http://schemas.openxmlformats.org/officeDocument/2006/relationships/image" Target="../media/image464.emf"/><Relationship Id="rId12" Type="http://schemas.openxmlformats.org/officeDocument/2006/relationships/image" Target="../media/image437.emf"/><Relationship Id="rId17" Type="http://schemas.openxmlformats.org/officeDocument/2006/relationships/customXml" Target="../ink/ink442.xml"/><Relationship Id="rId25" Type="http://schemas.openxmlformats.org/officeDocument/2006/relationships/customXml" Target="../ink/ink446.xml"/><Relationship Id="rId33" Type="http://schemas.openxmlformats.org/officeDocument/2006/relationships/customXml" Target="../ink/ink450.xml"/><Relationship Id="rId38" Type="http://schemas.openxmlformats.org/officeDocument/2006/relationships/image" Target="../media/image449.emf"/><Relationship Id="rId46" Type="http://schemas.openxmlformats.org/officeDocument/2006/relationships/image" Target="../media/image453.emf"/><Relationship Id="rId59" Type="http://schemas.openxmlformats.org/officeDocument/2006/relationships/customXml" Target="../ink/ink463.xml"/><Relationship Id="rId67" Type="http://schemas.openxmlformats.org/officeDocument/2006/relationships/customXml" Target="../ink/ink467.xml"/><Relationship Id="rId20" Type="http://schemas.openxmlformats.org/officeDocument/2006/relationships/image" Target="../media/image72.emf"/><Relationship Id="rId41" Type="http://schemas.openxmlformats.org/officeDocument/2006/relationships/customXml" Target="../ink/ink454.xml"/><Relationship Id="rId54" Type="http://schemas.openxmlformats.org/officeDocument/2006/relationships/image" Target="../media/image457.emf"/><Relationship Id="rId62" Type="http://schemas.openxmlformats.org/officeDocument/2006/relationships/image" Target="../media/image461.emf"/><Relationship Id="rId70" Type="http://schemas.openxmlformats.org/officeDocument/2006/relationships/image" Target="../media/image463.emf"/><Relationship Id="rId75" Type="http://schemas.openxmlformats.org/officeDocument/2006/relationships/customXml" Target="../ink/ink471.xml"/><Relationship Id="rId1" Type="http://schemas.openxmlformats.org/officeDocument/2006/relationships/slideLayout" Target="../slideLayouts/slideLayout7.xml"/><Relationship Id="rId6" Type="http://schemas.openxmlformats.org/officeDocument/2006/relationships/image" Target="../media/image70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customXml" Target="../ink/ink476.xml"/><Relationship Id="rId13" Type="http://schemas.openxmlformats.org/officeDocument/2006/relationships/image" Target="../media/image473.emf"/><Relationship Id="rId3" Type="http://schemas.openxmlformats.org/officeDocument/2006/relationships/image" Target="../media/image468.emf"/><Relationship Id="rId7" Type="http://schemas.openxmlformats.org/officeDocument/2006/relationships/image" Target="../media/image470.emf"/><Relationship Id="rId12" Type="http://schemas.openxmlformats.org/officeDocument/2006/relationships/customXml" Target="../ink/ink478.xml"/><Relationship Id="rId17" Type="http://schemas.openxmlformats.org/officeDocument/2006/relationships/image" Target="../media/image475.emf"/><Relationship Id="rId2" Type="http://schemas.openxmlformats.org/officeDocument/2006/relationships/customXml" Target="../ink/ink473.xml"/><Relationship Id="rId16" Type="http://schemas.openxmlformats.org/officeDocument/2006/relationships/customXml" Target="../ink/ink480.xml"/><Relationship Id="rId1" Type="http://schemas.openxmlformats.org/officeDocument/2006/relationships/slideLayout" Target="../slideLayouts/slideLayout7.xml"/><Relationship Id="rId6" Type="http://schemas.openxmlformats.org/officeDocument/2006/relationships/customXml" Target="../ink/ink475.xml"/><Relationship Id="rId11" Type="http://schemas.openxmlformats.org/officeDocument/2006/relationships/image" Target="../media/image472.emf"/><Relationship Id="rId5" Type="http://schemas.openxmlformats.org/officeDocument/2006/relationships/image" Target="../media/image469.emf"/><Relationship Id="rId15" Type="http://schemas.openxmlformats.org/officeDocument/2006/relationships/image" Target="../media/image474.emf"/><Relationship Id="rId10" Type="http://schemas.openxmlformats.org/officeDocument/2006/relationships/customXml" Target="../ink/ink477.xml"/><Relationship Id="rId4" Type="http://schemas.openxmlformats.org/officeDocument/2006/relationships/customXml" Target="../ink/ink474.xml"/><Relationship Id="rId9" Type="http://schemas.openxmlformats.org/officeDocument/2006/relationships/image" Target="../media/image471.emf"/><Relationship Id="rId14" Type="http://schemas.openxmlformats.org/officeDocument/2006/relationships/customXml" Target="../ink/ink47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9.emf"/><Relationship Id="rId13" Type="http://schemas.openxmlformats.org/officeDocument/2006/relationships/customXml" Target="../ink/ink135.xml"/><Relationship Id="rId18" Type="http://schemas.openxmlformats.org/officeDocument/2006/relationships/image" Target="../media/image134.emf"/><Relationship Id="rId26" Type="http://schemas.openxmlformats.org/officeDocument/2006/relationships/image" Target="../media/image138.emf"/><Relationship Id="rId3" Type="http://schemas.openxmlformats.org/officeDocument/2006/relationships/customXml" Target="../ink/ink130.xml"/><Relationship Id="rId21" Type="http://schemas.openxmlformats.org/officeDocument/2006/relationships/customXml" Target="../ink/ink139.xml"/><Relationship Id="rId34" Type="http://schemas.openxmlformats.org/officeDocument/2006/relationships/image" Target="../media/image142.emf"/><Relationship Id="rId7" Type="http://schemas.openxmlformats.org/officeDocument/2006/relationships/customXml" Target="../ink/ink132.xml"/><Relationship Id="rId12" Type="http://schemas.openxmlformats.org/officeDocument/2006/relationships/image" Target="../media/image131.emf"/><Relationship Id="rId17" Type="http://schemas.openxmlformats.org/officeDocument/2006/relationships/customXml" Target="../ink/ink137.xml"/><Relationship Id="rId25" Type="http://schemas.openxmlformats.org/officeDocument/2006/relationships/customXml" Target="../ink/ink141.xml"/><Relationship Id="rId33" Type="http://schemas.openxmlformats.org/officeDocument/2006/relationships/customXml" Target="../ink/ink145.xml"/><Relationship Id="rId2" Type="http://schemas.openxmlformats.org/officeDocument/2006/relationships/notesSlide" Target="../notesSlides/notesSlide3.xml"/><Relationship Id="rId16" Type="http://schemas.openxmlformats.org/officeDocument/2006/relationships/image" Target="../media/image133.emf"/><Relationship Id="rId20" Type="http://schemas.openxmlformats.org/officeDocument/2006/relationships/image" Target="../media/image135.emf"/><Relationship Id="rId29" Type="http://schemas.openxmlformats.org/officeDocument/2006/relationships/customXml" Target="../ink/ink143.xml"/><Relationship Id="rId1" Type="http://schemas.openxmlformats.org/officeDocument/2006/relationships/slideLayout" Target="../slideLayouts/slideLayout7.xml"/><Relationship Id="rId6" Type="http://schemas.openxmlformats.org/officeDocument/2006/relationships/image" Target="../media/image128.emf"/><Relationship Id="rId11" Type="http://schemas.openxmlformats.org/officeDocument/2006/relationships/customXml" Target="../ink/ink134.xml"/><Relationship Id="rId24" Type="http://schemas.openxmlformats.org/officeDocument/2006/relationships/image" Target="../media/image137.emf"/><Relationship Id="rId32" Type="http://schemas.openxmlformats.org/officeDocument/2006/relationships/image" Target="../media/image141.emf"/><Relationship Id="rId5" Type="http://schemas.openxmlformats.org/officeDocument/2006/relationships/customXml" Target="../ink/ink131.xml"/><Relationship Id="rId15" Type="http://schemas.openxmlformats.org/officeDocument/2006/relationships/customXml" Target="../ink/ink136.xml"/><Relationship Id="rId23" Type="http://schemas.openxmlformats.org/officeDocument/2006/relationships/customXml" Target="../ink/ink140.xml"/><Relationship Id="rId28" Type="http://schemas.openxmlformats.org/officeDocument/2006/relationships/image" Target="../media/image139.emf"/><Relationship Id="rId36" Type="http://schemas.openxmlformats.org/officeDocument/2006/relationships/image" Target="../media/image143.emf"/><Relationship Id="rId10" Type="http://schemas.openxmlformats.org/officeDocument/2006/relationships/image" Target="../media/image130.emf"/><Relationship Id="rId19" Type="http://schemas.openxmlformats.org/officeDocument/2006/relationships/customXml" Target="../ink/ink138.xml"/><Relationship Id="rId31" Type="http://schemas.openxmlformats.org/officeDocument/2006/relationships/customXml" Target="../ink/ink144.xml"/><Relationship Id="rId4" Type="http://schemas.openxmlformats.org/officeDocument/2006/relationships/image" Target="../media/image127.emf"/><Relationship Id="rId9" Type="http://schemas.openxmlformats.org/officeDocument/2006/relationships/customXml" Target="../ink/ink133.xml"/><Relationship Id="rId14" Type="http://schemas.openxmlformats.org/officeDocument/2006/relationships/image" Target="../media/image132.emf"/><Relationship Id="rId22" Type="http://schemas.openxmlformats.org/officeDocument/2006/relationships/image" Target="../media/image136.emf"/><Relationship Id="rId27" Type="http://schemas.openxmlformats.org/officeDocument/2006/relationships/customXml" Target="../ink/ink142.xml"/><Relationship Id="rId30" Type="http://schemas.openxmlformats.org/officeDocument/2006/relationships/image" Target="../media/image140.emf"/><Relationship Id="rId35" Type="http://schemas.openxmlformats.org/officeDocument/2006/relationships/customXml" Target="../ink/ink14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6.emf"/><Relationship Id="rId13" Type="http://schemas.openxmlformats.org/officeDocument/2006/relationships/customXml" Target="../ink/ink152.xml"/><Relationship Id="rId18" Type="http://schemas.openxmlformats.org/officeDocument/2006/relationships/image" Target="../media/image151.emf"/><Relationship Id="rId3" Type="http://schemas.openxmlformats.org/officeDocument/2006/relationships/customXml" Target="../ink/ink147.xml"/><Relationship Id="rId21" Type="http://schemas.openxmlformats.org/officeDocument/2006/relationships/customXml" Target="../ink/ink156.xml"/><Relationship Id="rId7" Type="http://schemas.openxmlformats.org/officeDocument/2006/relationships/customXml" Target="../ink/ink149.xml"/><Relationship Id="rId12" Type="http://schemas.openxmlformats.org/officeDocument/2006/relationships/image" Target="../media/image148.emf"/><Relationship Id="rId17" Type="http://schemas.openxmlformats.org/officeDocument/2006/relationships/customXml" Target="../ink/ink154.xml"/><Relationship Id="rId2" Type="http://schemas.openxmlformats.org/officeDocument/2006/relationships/notesSlide" Target="../notesSlides/notesSlide4.xml"/><Relationship Id="rId16" Type="http://schemas.openxmlformats.org/officeDocument/2006/relationships/image" Target="../media/image150.emf"/><Relationship Id="rId20" Type="http://schemas.openxmlformats.org/officeDocument/2006/relationships/image" Target="../media/image152.emf"/><Relationship Id="rId1" Type="http://schemas.openxmlformats.org/officeDocument/2006/relationships/slideLayout" Target="../slideLayouts/slideLayout7.xml"/><Relationship Id="rId6" Type="http://schemas.openxmlformats.org/officeDocument/2006/relationships/image" Target="../media/image145.emf"/><Relationship Id="rId11" Type="http://schemas.openxmlformats.org/officeDocument/2006/relationships/customXml" Target="../ink/ink151.xml"/><Relationship Id="rId5" Type="http://schemas.openxmlformats.org/officeDocument/2006/relationships/customXml" Target="../ink/ink148.xml"/><Relationship Id="rId15" Type="http://schemas.openxmlformats.org/officeDocument/2006/relationships/customXml" Target="../ink/ink153.xml"/><Relationship Id="rId10" Type="http://schemas.openxmlformats.org/officeDocument/2006/relationships/image" Target="../media/image147.emf"/><Relationship Id="rId19" Type="http://schemas.openxmlformats.org/officeDocument/2006/relationships/customXml" Target="../ink/ink155.xml"/><Relationship Id="rId4" Type="http://schemas.openxmlformats.org/officeDocument/2006/relationships/image" Target="../media/image144.emf"/><Relationship Id="rId9" Type="http://schemas.openxmlformats.org/officeDocument/2006/relationships/customXml" Target="../ink/ink150.xml"/><Relationship Id="rId14" Type="http://schemas.openxmlformats.org/officeDocument/2006/relationships/image" Target="../media/image149.emf"/><Relationship Id="rId22" Type="http://schemas.openxmlformats.org/officeDocument/2006/relationships/image" Target="../media/image153.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3" Type="http://schemas.openxmlformats.org/officeDocument/2006/relationships/customXml" Target="../ink/ink162.xml"/><Relationship Id="rId18" Type="http://schemas.openxmlformats.org/officeDocument/2006/relationships/image" Target="../media/image160.emf"/><Relationship Id="rId26" Type="http://schemas.openxmlformats.org/officeDocument/2006/relationships/image" Target="../media/image164.emf"/><Relationship Id="rId39" Type="http://schemas.openxmlformats.org/officeDocument/2006/relationships/customXml" Target="../ink/ink175.xml"/><Relationship Id="rId21" Type="http://schemas.openxmlformats.org/officeDocument/2006/relationships/customXml" Target="../ink/ink166.xml"/><Relationship Id="rId34" Type="http://schemas.openxmlformats.org/officeDocument/2006/relationships/image" Target="../media/image168.emf"/><Relationship Id="rId42" Type="http://schemas.openxmlformats.org/officeDocument/2006/relationships/image" Target="../media/image172.emf"/><Relationship Id="rId47" Type="http://schemas.openxmlformats.org/officeDocument/2006/relationships/customXml" Target="../ink/ink179.xml"/><Relationship Id="rId50" Type="http://schemas.openxmlformats.org/officeDocument/2006/relationships/image" Target="../media/image176.emf"/><Relationship Id="rId55" Type="http://schemas.openxmlformats.org/officeDocument/2006/relationships/customXml" Target="../ink/ink183.xml"/><Relationship Id="rId63" Type="http://schemas.openxmlformats.org/officeDocument/2006/relationships/customXml" Target="../ink/ink187.xml"/><Relationship Id="rId68" Type="http://schemas.openxmlformats.org/officeDocument/2006/relationships/image" Target="../media/image185.emf"/><Relationship Id="rId76" Type="http://schemas.openxmlformats.org/officeDocument/2006/relationships/image" Target="../media/image189.emf"/><Relationship Id="rId84" Type="http://schemas.openxmlformats.org/officeDocument/2006/relationships/image" Target="../media/image193.emf"/><Relationship Id="rId89" Type="http://schemas.openxmlformats.org/officeDocument/2006/relationships/customXml" Target="../ink/ink200.xml"/><Relationship Id="rId7" Type="http://schemas.openxmlformats.org/officeDocument/2006/relationships/customXml" Target="../ink/ink159.xml"/><Relationship Id="rId71" Type="http://schemas.openxmlformats.org/officeDocument/2006/relationships/customXml" Target="../ink/ink191.xml"/><Relationship Id="rId2" Type="http://schemas.openxmlformats.org/officeDocument/2006/relationships/notesSlide" Target="../notesSlides/notesSlide5.xml"/><Relationship Id="rId16" Type="http://schemas.openxmlformats.org/officeDocument/2006/relationships/image" Target="../media/image159.emf"/><Relationship Id="rId29" Type="http://schemas.openxmlformats.org/officeDocument/2006/relationships/customXml" Target="../ink/ink170.xml"/><Relationship Id="rId11" Type="http://schemas.openxmlformats.org/officeDocument/2006/relationships/customXml" Target="../ink/ink161.xml"/><Relationship Id="rId24" Type="http://schemas.openxmlformats.org/officeDocument/2006/relationships/image" Target="../media/image163.emf"/><Relationship Id="rId32" Type="http://schemas.openxmlformats.org/officeDocument/2006/relationships/image" Target="../media/image167.emf"/><Relationship Id="rId37" Type="http://schemas.openxmlformats.org/officeDocument/2006/relationships/customXml" Target="../ink/ink174.xml"/><Relationship Id="rId40" Type="http://schemas.openxmlformats.org/officeDocument/2006/relationships/image" Target="../media/image171.emf"/><Relationship Id="rId45" Type="http://schemas.openxmlformats.org/officeDocument/2006/relationships/customXml" Target="../ink/ink178.xml"/><Relationship Id="rId53" Type="http://schemas.openxmlformats.org/officeDocument/2006/relationships/customXml" Target="../ink/ink182.xml"/><Relationship Id="rId58" Type="http://schemas.openxmlformats.org/officeDocument/2006/relationships/image" Target="../media/image180.emf"/><Relationship Id="rId66" Type="http://schemas.openxmlformats.org/officeDocument/2006/relationships/image" Target="../media/image184.emf"/><Relationship Id="rId74" Type="http://schemas.openxmlformats.org/officeDocument/2006/relationships/image" Target="../media/image188.emf"/><Relationship Id="rId79" Type="http://schemas.openxmlformats.org/officeDocument/2006/relationships/customXml" Target="../ink/ink195.xml"/><Relationship Id="rId87" Type="http://schemas.openxmlformats.org/officeDocument/2006/relationships/customXml" Target="../ink/ink199.xml"/><Relationship Id="rId5" Type="http://schemas.openxmlformats.org/officeDocument/2006/relationships/customXml" Target="../ink/ink158.xml"/><Relationship Id="rId61" Type="http://schemas.openxmlformats.org/officeDocument/2006/relationships/customXml" Target="../ink/ink186.xml"/><Relationship Id="rId82" Type="http://schemas.openxmlformats.org/officeDocument/2006/relationships/image" Target="../media/image192.emf"/><Relationship Id="rId90" Type="http://schemas.openxmlformats.org/officeDocument/2006/relationships/image" Target="../media/image196.emf"/><Relationship Id="rId19" Type="http://schemas.openxmlformats.org/officeDocument/2006/relationships/customXml" Target="../ink/ink165.xml"/><Relationship Id="rId4" Type="http://schemas.openxmlformats.org/officeDocument/2006/relationships/image" Target="../media/image154.emf"/><Relationship Id="rId9" Type="http://schemas.openxmlformats.org/officeDocument/2006/relationships/customXml" Target="../ink/ink160.xml"/><Relationship Id="rId14" Type="http://schemas.openxmlformats.org/officeDocument/2006/relationships/image" Target="../media/image158.emf"/><Relationship Id="rId22" Type="http://schemas.openxmlformats.org/officeDocument/2006/relationships/image" Target="../media/image162.emf"/><Relationship Id="rId27" Type="http://schemas.openxmlformats.org/officeDocument/2006/relationships/customXml" Target="../ink/ink169.xml"/><Relationship Id="rId30" Type="http://schemas.openxmlformats.org/officeDocument/2006/relationships/image" Target="../media/image166.emf"/><Relationship Id="rId35" Type="http://schemas.openxmlformats.org/officeDocument/2006/relationships/customXml" Target="../ink/ink173.xml"/><Relationship Id="rId43" Type="http://schemas.openxmlformats.org/officeDocument/2006/relationships/customXml" Target="../ink/ink177.xml"/><Relationship Id="rId48" Type="http://schemas.openxmlformats.org/officeDocument/2006/relationships/image" Target="../media/image175.emf"/><Relationship Id="rId56" Type="http://schemas.openxmlformats.org/officeDocument/2006/relationships/image" Target="../media/image179.emf"/><Relationship Id="rId64" Type="http://schemas.openxmlformats.org/officeDocument/2006/relationships/image" Target="../media/image183.emf"/><Relationship Id="rId69" Type="http://schemas.openxmlformats.org/officeDocument/2006/relationships/customXml" Target="../ink/ink190.xml"/><Relationship Id="rId77" Type="http://schemas.openxmlformats.org/officeDocument/2006/relationships/customXml" Target="../ink/ink194.xml"/><Relationship Id="rId8" Type="http://schemas.openxmlformats.org/officeDocument/2006/relationships/image" Target="../media/image72.emf"/><Relationship Id="rId51" Type="http://schemas.openxmlformats.org/officeDocument/2006/relationships/customXml" Target="../ink/ink181.xml"/><Relationship Id="rId72" Type="http://schemas.openxmlformats.org/officeDocument/2006/relationships/image" Target="../media/image187.emf"/><Relationship Id="rId80" Type="http://schemas.openxmlformats.org/officeDocument/2006/relationships/image" Target="../media/image191.emf"/><Relationship Id="rId85" Type="http://schemas.openxmlformats.org/officeDocument/2006/relationships/customXml" Target="../ink/ink198.xml"/><Relationship Id="rId3" Type="http://schemas.openxmlformats.org/officeDocument/2006/relationships/customXml" Target="../ink/ink157.xml"/><Relationship Id="rId12" Type="http://schemas.openxmlformats.org/officeDocument/2006/relationships/image" Target="../media/image157.emf"/><Relationship Id="rId17" Type="http://schemas.openxmlformats.org/officeDocument/2006/relationships/customXml" Target="../ink/ink164.xml"/><Relationship Id="rId25" Type="http://schemas.openxmlformats.org/officeDocument/2006/relationships/customXml" Target="../ink/ink168.xml"/><Relationship Id="rId33" Type="http://schemas.openxmlformats.org/officeDocument/2006/relationships/customXml" Target="../ink/ink172.xml"/><Relationship Id="rId38" Type="http://schemas.openxmlformats.org/officeDocument/2006/relationships/image" Target="../media/image170.emf"/><Relationship Id="rId46" Type="http://schemas.openxmlformats.org/officeDocument/2006/relationships/image" Target="../media/image174.emf"/><Relationship Id="rId59" Type="http://schemas.openxmlformats.org/officeDocument/2006/relationships/customXml" Target="../ink/ink185.xml"/><Relationship Id="rId67" Type="http://schemas.openxmlformats.org/officeDocument/2006/relationships/customXml" Target="../ink/ink189.xml"/><Relationship Id="rId20" Type="http://schemas.openxmlformats.org/officeDocument/2006/relationships/image" Target="../media/image161.emf"/><Relationship Id="rId41" Type="http://schemas.openxmlformats.org/officeDocument/2006/relationships/customXml" Target="../ink/ink176.xml"/><Relationship Id="rId54" Type="http://schemas.openxmlformats.org/officeDocument/2006/relationships/image" Target="../media/image178.emf"/><Relationship Id="rId62" Type="http://schemas.openxmlformats.org/officeDocument/2006/relationships/image" Target="../media/image182.emf"/><Relationship Id="rId70" Type="http://schemas.openxmlformats.org/officeDocument/2006/relationships/image" Target="../media/image186.emf"/><Relationship Id="rId75" Type="http://schemas.openxmlformats.org/officeDocument/2006/relationships/customXml" Target="../ink/ink193.xml"/><Relationship Id="rId83" Type="http://schemas.openxmlformats.org/officeDocument/2006/relationships/customXml" Target="../ink/ink197.xml"/><Relationship Id="rId88" Type="http://schemas.openxmlformats.org/officeDocument/2006/relationships/image" Target="../media/image195.emf"/><Relationship Id="rId1" Type="http://schemas.openxmlformats.org/officeDocument/2006/relationships/slideLayout" Target="../slideLayouts/slideLayout7.xml"/><Relationship Id="rId6" Type="http://schemas.openxmlformats.org/officeDocument/2006/relationships/image" Target="../media/image155.emf"/><Relationship Id="rId15" Type="http://schemas.openxmlformats.org/officeDocument/2006/relationships/customXml" Target="../ink/ink163.xml"/><Relationship Id="rId23" Type="http://schemas.openxmlformats.org/officeDocument/2006/relationships/customXml" Target="../ink/ink167.xml"/><Relationship Id="rId28" Type="http://schemas.openxmlformats.org/officeDocument/2006/relationships/image" Target="../media/image165.emf"/><Relationship Id="rId36" Type="http://schemas.openxmlformats.org/officeDocument/2006/relationships/image" Target="../media/image169.emf"/><Relationship Id="rId49" Type="http://schemas.openxmlformats.org/officeDocument/2006/relationships/customXml" Target="../ink/ink180.xml"/><Relationship Id="rId57" Type="http://schemas.openxmlformats.org/officeDocument/2006/relationships/customXml" Target="../ink/ink184.xml"/><Relationship Id="rId10" Type="http://schemas.openxmlformats.org/officeDocument/2006/relationships/image" Target="../media/image156.emf"/><Relationship Id="rId31" Type="http://schemas.openxmlformats.org/officeDocument/2006/relationships/customXml" Target="../ink/ink171.xml"/><Relationship Id="rId44" Type="http://schemas.openxmlformats.org/officeDocument/2006/relationships/image" Target="../media/image173.emf"/><Relationship Id="rId52" Type="http://schemas.openxmlformats.org/officeDocument/2006/relationships/image" Target="../media/image177.emf"/><Relationship Id="rId60" Type="http://schemas.openxmlformats.org/officeDocument/2006/relationships/image" Target="../media/image181.emf"/><Relationship Id="rId65" Type="http://schemas.openxmlformats.org/officeDocument/2006/relationships/customXml" Target="../ink/ink188.xml"/><Relationship Id="rId73" Type="http://schemas.openxmlformats.org/officeDocument/2006/relationships/customXml" Target="../ink/ink192.xml"/><Relationship Id="rId78" Type="http://schemas.openxmlformats.org/officeDocument/2006/relationships/image" Target="../media/image190.emf"/><Relationship Id="rId81" Type="http://schemas.openxmlformats.org/officeDocument/2006/relationships/customXml" Target="../ink/ink196.xml"/><Relationship Id="rId86" Type="http://schemas.openxmlformats.org/officeDocument/2006/relationships/image" Target="../media/image194.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00.emf"/><Relationship Id="rId13" Type="http://schemas.openxmlformats.org/officeDocument/2006/relationships/customXml" Target="../ink/ink205.xml"/><Relationship Id="rId18" Type="http://schemas.openxmlformats.org/officeDocument/2006/relationships/image" Target="../media/image205.emf"/><Relationship Id="rId3" Type="http://schemas.openxmlformats.org/officeDocument/2006/relationships/image" Target="../media/image197.png"/><Relationship Id="rId7" Type="http://schemas.openxmlformats.org/officeDocument/2006/relationships/customXml" Target="../ink/ink202.xml"/><Relationship Id="rId12" Type="http://schemas.openxmlformats.org/officeDocument/2006/relationships/image" Target="../media/image202.emf"/><Relationship Id="rId17" Type="http://schemas.openxmlformats.org/officeDocument/2006/relationships/customXml" Target="../ink/ink207.xml"/><Relationship Id="rId2" Type="http://schemas.openxmlformats.org/officeDocument/2006/relationships/notesSlide" Target="../notesSlides/notesSlide7.xml"/><Relationship Id="rId16" Type="http://schemas.openxmlformats.org/officeDocument/2006/relationships/image" Target="../media/image204.emf"/><Relationship Id="rId20" Type="http://schemas.openxmlformats.org/officeDocument/2006/relationships/image" Target="../media/image206.emf"/><Relationship Id="rId1" Type="http://schemas.openxmlformats.org/officeDocument/2006/relationships/slideLayout" Target="../slideLayouts/slideLayout7.xml"/><Relationship Id="rId6" Type="http://schemas.openxmlformats.org/officeDocument/2006/relationships/image" Target="../media/image199.emf"/><Relationship Id="rId11" Type="http://schemas.openxmlformats.org/officeDocument/2006/relationships/customXml" Target="../ink/ink204.xml"/><Relationship Id="rId5" Type="http://schemas.openxmlformats.org/officeDocument/2006/relationships/customXml" Target="../ink/ink201.xml"/><Relationship Id="rId15" Type="http://schemas.openxmlformats.org/officeDocument/2006/relationships/customXml" Target="../ink/ink206.xml"/><Relationship Id="rId10" Type="http://schemas.openxmlformats.org/officeDocument/2006/relationships/image" Target="../media/image201.emf"/><Relationship Id="rId19" Type="http://schemas.openxmlformats.org/officeDocument/2006/relationships/customXml" Target="../ink/ink208.xml"/><Relationship Id="rId4" Type="http://schemas.openxmlformats.org/officeDocument/2006/relationships/image" Target="../media/image198.png"/><Relationship Id="rId9" Type="http://schemas.openxmlformats.org/officeDocument/2006/relationships/customXml" Target="../ink/ink203.xml"/><Relationship Id="rId14" Type="http://schemas.openxmlformats.org/officeDocument/2006/relationships/image" Target="../media/image203.emf"/></Relationships>
</file>

<file path=ppt/slides/_rels/slide8.xml.rels><?xml version="1.0" encoding="UTF-8" standalone="yes"?>
<Relationships xmlns="http://schemas.openxmlformats.org/package/2006/relationships"><Relationship Id="rId8" Type="http://schemas.openxmlformats.org/officeDocument/2006/relationships/image" Target="../media/image209.emf"/><Relationship Id="rId13" Type="http://schemas.openxmlformats.org/officeDocument/2006/relationships/customXml" Target="../ink/ink214.xml"/><Relationship Id="rId18" Type="http://schemas.openxmlformats.org/officeDocument/2006/relationships/image" Target="../media/image214.emf"/><Relationship Id="rId26" Type="http://schemas.openxmlformats.org/officeDocument/2006/relationships/image" Target="../media/image218.emf"/><Relationship Id="rId39" Type="http://schemas.openxmlformats.org/officeDocument/2006/relationships/customXml" Target="../ink/ink227.xml"/><Relationship Id="rId3" Type="http://schemas.openxmlformats.org/officeDocument/2006/relationships/customXml" Target="../ink/ink209.xml"/><Relationship Id="rId21" Type="http://schemas.openxmlformats.org/officeDocument/2006/relationships/customXml" Target="../ink/ink218.xml"/><Relationship Id="rId34" Type="http://schemas.openxmlformats.org/officeDocument/2006/relationships/image" Target="../media/image222.emf"/><Relationship Id="rId42" Type="http://schemas.openxmlformats.org/officeDocument/2006/relationships/image" Target="../media/image226.emf"/><Relationship Id="rId7" Type="http://schemas.openxmlformats.org/officeDocument/2006/relationships/customXml" Target="../ink/ink211.xml"/><Relationship Id="rId12" Type="http://schemas.openxmlformats.org/officeDocument/2006/relationships/image" Target="../media/image211.emf"/><Relationship Id="rId17" Type="http://schemas.openxmlformats.org/officeDocument/2006/relationships/customXml" Target="../ink/ink216.xml"/><Relationship Id="rId25" Type="http://schemas.openxmlformats.org/officeDocument/2006/relationships/customXml" Target="../ink/ink220.xml"/><Relationship Id="rId33" Type="http://schemas.openxmlformats.org/officeDocument/2006/relationships/customXml" Target="../ink/ink224.xml"/><Relationship Id="rId38" Type="http://schemas.openxmlformats.org/officeDocument/2006/relationships/image" Target="../media/image224.emf"/><Relationship Id="rId46" Type="http://schemas.openxmlformats.org/officeDocument/2006/relationships/image" Target="../media/image228.emf"/><Relationship Id="rId2" Type="http://schemas.openxmlformats.org/officeDocument/2006/relationships/notesSlide" Target="../notesSlides/notesSlide8.xml"/><Relationship Id="rId16" Type="http://schemas.openxmlformats.org/officeDocument/2006/relationships/image" Target="../media/image213.emf"/><Relationship Id="rId20" Type="http://schemas.openxmlformats.org/officeDocument/2006/relationships/image" Target="../media/image215.emf"/><Relationship Id="rId29" Type="http://schemas.openxmlformats.org/officeDocument/2006/relationships/customXml" Target="../ink/ink222.xml"/><Relationship Id="rId41" Type="http://schemas.openxmlformats.org/officeDocument/2006/relationships/customXml" Target="../ink/ink228.xml"/><Relationship Id="rId1" Type="http://schemas.openxmlformats.org/officeDocument/2006/relationships/slideLayout" Target="../slideLayouts/slideLayout7.xml"/><Relationship Id="rId6" Type="http://schemas.openxmlformats.org/officeDocument/2006/relationships/image" Target="../media/image208.emf"/><Relationship Id="rId11" Type="http://schemas.openxmlformats.org/officeDocument/2006/relationships/customXml" Target="../ink/ink213.xml"/><Relationship Id="rId24" Type="http://schemas.openxmlformats.org/officeDocument/2006/relationships/image" Target="../media/image217.emf"/><Relationship Id="rId32" Type="http://schemas.openxmlformats.org/officeDocument/2006/relationships/image" Target="../media/image221.emf"/><Relationship Id="rId37" Type="http://schemas.openxmlformats.org/officeDocument/2006/relationships/customXml" Target="../ink/ink226.xml"/><Relationship Id="rId40" Type="http://schemas.openxmlformats.org/officeDocument/2006/relationships/image" Target="../media/image225.emf"/><Relationship Id="rId45" Type="http://schemas.openxmlformats.org/officeDocument/2006/relationships/customXml" Target="../ink/ink230.xml"/><Relationship Id="rId5" Type="http://schemas.openxmlformats.org/officeDocument/2006/relationships/customXml" Target="../ink/ink210.xml"/><Relationship Id="rId15" Type="http://schemas.openxmlformats.org/officeDocument/2006/relationships/customXml" Target="../ink/ink215.xml"/><Relationship Id="rId23" Type="http://schemas.openxmlformats.org/officeDocument/2006/relationships/customXml" Target="../ink/ink219.xml"/><Relationship Id="rId28" Type="http://schemas.openxmlformats.org/officeDocument/2006/relationships/image" Target="../media/image219.emf"/><Relationship Id="rId36" Type="http://schemas.openxmlformats.org/officeDocument/2006/relationships/image" Target="../media/image223.emf"/><Relationship Id="rId10" Type="http://schemas.openxmlformats.org/officeDocument/2006/relationships/image" Target="../media/image210.emf"/><Relationship Id="rId19" Type="http://schemas.openxmlformats.org/officeDocument/2006/relationships/customXml" Target="../ink/ink217.xml"/><Relationship Id="rId31" Type="http://schemas.openxmlformats.org/officeDocument/2006/relationships/customXml" Target="../ink/ink223.xml"/><Relationship Id="rId44" Type="http://schemas.openxmlformats.org/officeDocument/2006/relationships/image" Target="../media/image227.emf"/><Relationship Id="rId4" Type="http://schemas.openxmlformats.org/officeDocument/2006/relationships/image" Target="../media/image207.emf"/><Relationship Id="rId9" Type="http://schemas.openxmlformats.org/officeDocument/2006/relationships/customXml" Target="../ink/ink212.xml"/><Relationship Id="rId14" Type="http://schemas.openxmlformats.org/officeDocument/2006/relationships/image" Target="../media/image212.emf"/><Relationship Id="rId22" Type="http://schemas.openxmlformats.org/officeDocument/2006/relationships/image" Target="../media/image216.emf"/><Relationship Id="rId27" Type="http://schemas.openxmlformats.org/officeDocument/2006/relationships/customXml" Target="../ink/ink221.xml"/><Relationship Id="rId30" Type="http://schemas.openxmlformats.org/officeDocument/2006/relationships/image" Target="../media/image220.emf"/><Relationship Id="rId35" Type="http://schemas.openxmlformats.org/officeDocument/2006/relationships/customXml" Target="../ink/ink225.xml"/><Relationship Id="rId43" Type="http://schemas.openxmlformats.org/officeDocument/2006/relationships/customXml" Target="../ink/ink229.xml"/></Relationships>
</file>

<file path=ppt/slides/_rels/slide9.xml.rels><?xml version="1.0" encoding="UTF-8" standalone="yes"?>
<Relationships xmlns="http://schemas.openxmlformats.org/package/2006/relationships"><Relationship Id="rId8" Type="http://schemas.openxmlformats.org/officeDocument/2006/relationships/image" Target="../media/image231.emf"/><Relationship Id="rId13" Type="http://schemas.openxmlformats.org/officeDocument/2006/relationships/customXml" Target="../ink/ink236.xml"/><Relationship Id="rId18" Type="http://schemas.openxmlformats.org/officeDocument/2006/relationships/image" Target="../media/image236.emf"/><Relationship Id="rId26" Type="http://schemas.openxmlformats.org/officeDocument/2006/relationships/image" Target="../media/image240.emf"/><Relationship Id="rId3" Type="http://schemas.openxmlformats.org/officeDocument/2006/relationships/customXml" Target="../ink/ink231.xml"/><Relationship Id="rId21" Type="http://schemas.openxmlformats.org/officeDocument/2006/relationships/customXml" Target="../ink/ink240.xml"/><Relationship Id="rId34" Type="http://schemas.openxmlformats.org/officeDocument/2006/relationships/image" Target="../media/image244.emf"/><Relationship Id="rId7" Type="http://schemas.openxmlformats.org/officeDocument/2006/relationships/customXml" Target="../ink/ink233.xml"/><Relationship Id="rId12" Type="http://schemas.openxmlformats.org/officeDocument/2006/relationships/image" Target="../media/image233.emf"/><Relationship Id="rId17" Type="http://schemas.openxmlformats.org/officeDocument/2006/relationships/customXml" Target="../ink/ink238.xml"/><Relationship Id="rId25" Type="http://schemas.openxmlformats.org/officeDocument/2006/relationships/customXml" Target="../ink/ink242.xml"/><Relationship Id="rId33" Type="http://schemas.openxmlformats.org/officeDocument/2006/relationships/customXml" Target="../ink/ink246.xml"/><Relationship Id="rId2" Type="http://schemas.openxmlformats.org/officeDocument/2006/relationships/notesSlide" Target="../notesSlides/notesSlide9.xml"/><Relationship Id="rId16" Type="http://schemas.openxmlformats.org/officeDocument/2006/relationships/image" Target="../media/image235.emf"/><Relationship Id="rId20" Type="http://schemas.openxmlformats.org/officeDocument/2006/relationships/image" Target="../media/image237.emf"/><Relationship Id="rId29" Type="http://schemas.openxmlformats.org/officeDocument/2006/relationships/customXml" Target="../ink/ink244.xml"/><Relationship Id="rId1" Type="http://schemas.openxmlformats.org/officeDocument/2006/relationships/slideLayout" Target="../slideLayouts/slideLayout7.xml"/><Relationship Id="rId6" Type="http://schemas.openxmlformats.org/officeDocument/2006/relationships/image" Target="../media/image230.emf"/><Relationship Id="rId11" Type="http://schemas.openxmlformats.org/officeDocument/2006/relationships/customXml" Target="../ink/ink235.xml"/><Relationship Id="rId24" Type="http://schemas.openxmlformats.org/officeDocument/2006/relationships/image" Target="../media/image239.emf"/><Relationship Id="rId32" Type="http://schemas.openxmlformats.org/officeDocument/2006/relationships/image" Target="../media/image243.emf"/><Relationship Id="rId5" Type="http://schemas.openxmlformats.org/officeDocument/2006/relationships/customXml" Target="../ink/ink232.xml"/><Relationship Id="rId15" Type="http://schemas.openxmlformats.org/officeDocument/2006/relationships/customXml" Target="../ink/ink237.xml"/><Relationship Id="rId23" Type="http://schemas.openxmlformats.org/officeDocument/2006/relationships/customXml" Target="../ink/ink241.xml"/><Relationship Id="rId28" Type="http://schemas.openxmlformats.org/officeDocument/2006/relationships/image" Target="../media/image241.emf"/><Relationship Id="rId10" Type="http://schemas.openxmlformats.org/officeDocument/2006/relationships/image" Target="../media/image232.emf"/><Relationship Id="rId19" Type="http://schemas.openxmlformats.org/officeDocument/2006/relationships/customXml" Target="../ink/ink239.xml"/><Relationship Id="rId31" Type="http://schemas.openxmlformats.org/officeDocument/2006/relationships/customXml" Target="../ink/ink245.xml"/><Relationship Id="rId4" Type="http://schemas.openxmlformats.org/officeDocument/2006/relationships/image" Target="../media/image229.emf"/><Relationship Id="rId9" Type="http://schemas.openxmlformats.org/officeDocument/2006/relationships/customXml" Target="../ink/ink234.xml"/><Relationship Id="rId14" Type="http://schemas.openxmlformats.org/officeDocument/2006/relationships/image" Target="../media/image234.emf"/><Relationship Id="rId22" Type="http://schemas.openxmlformats.org/officeDocument/2006/relationships/image" Target="../media/image238.emf"/><Relationship Id="rId27" Type="http://schemas.openxmlformats.org/officeDocument/2006/relationships/customXml" Target="../ink/ink243.xml"/><Relationship Id="rId30" Type="http://schemas.openxmlformats.org/officeDocument/2006/relationships/image" Target="../media/image24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12192001" cy="6858000"/>
          </a:xfrm>
          <a:prstGeom prst="rect">
            <a:avLst/>
          </a:prstGeom>
          <a:noFill/>
          <a:ln w="57150">
            <a:solidFill>
              <a:srgbClr val="FF0000"/>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
        <p:nvSpPr>
          <p:cNvPr id="8" name="Textfeld 7"/>
          <p:cNvSpPr txBox="1"/>
          <p:nvPr/>
        </p:nvSpPr>
        <p:spPr>
          <a:xfrm>
            <a:off x="4599425" y="159476"/>
            <a:ext cx="2659574" cy="523220"/>
          </a:xfrm>
          <a:prstGeom prst="rect">
            <a:avLst/>
          </a:prstGeom>
          <a:noFill/>
        </p:spPr>
        <p:txBody>
          <a:bodyPr wrap="none" rtlCol="0">
            <a:spAutoFit/>
          </a:bodyPr>
          <a:lstStyle/>
          <a:p>
            <a:r>
              <a:rPr lang="de-DE" sz="2800" b="1" dirty="0" smtClean="0"/>
              <a:t>Makroökonomie</a:t>
            </a:r>
            <a:endParaRPr lang="de-DE" sz="2800" b="1" dirty="0"/>
          </a:p>
        </p:txBody>
      </p:sp>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201" y="1171482"/>
            <a:ext cx="1330796" cy="998097"/>
          </a:xfrm>
          <a:prstGeom prst="rect">
            <a:avLst/>
          </a:prstGeom>
        </p:spPr>
      </p:pic>
      <p:sp>
        <p:nvSpPr>
          <p:cNvPr id="11" name="Textfeld 10"/>
          <p:cNvSpPr txBox="1"/>
          <p:nvPr/>
        </p:nvSpPr>
        <p:spPr>
          <a:xfrm>
            <a:off x="117080" y="765139"/>
            <a:ext cx="1831335" cy="400110"/>
          </a:xfrm>
          <a:prstGeom prst="rect">
            <a:avLst/>
          </a:prstGeom>
          <a:noFill/>
        </p:spPr>
        <p:txBody>
          <a:bodyPr wrap="none" rtlCol="0">
            <a:spAutoFit/>
          </a:bodyPr>
          <a:lstStyle/>
          <a:p>
            <a:r>
              <a:rPr lang="de-DE" sz="2000" b="1" dirty="0" smtClean="0"/>
              <a:t>Wilhelmshaven</a:t>
            </a:r>
            <a:endParaRPr lang="de-DE" sz="2000" b="1" dirty="0"/>
          </a:p>
        </p:txBody>
      </p:sp>
      <p:sp>
        <p:nvSpPr>
          <p:cNvPr id="12" name="Textfeld 11"/>
          <p:cNvSpPr txBox="1"/>
          <p:nvPr/>
        </p:nvSpPr>
        <p:spPr>
          <a:xfrm>
            <a:off x="117080" y="5762816"/>
            <a:ext cx="7730706" cy="954107"/>
          </a:xfrm>
          <a:prstGeom prst="rect">
            <a:avLst/>
          </a:prstGeom>
          <a:noFill/>
        </p:spPr>
        <p:txBody>
          <a:bodyPr wrap="none" rtlCol="0">
            <a:spAutoFit/>
          </a:bodyPr>
          <a:lstStyle/>
          <a:p>
            <a:pPr algn="ctr"/>
            <a:r>
              <a:rPr lang="de-DE" sz="1400" b="1" dirty="0" smtClean="0"/>
              <a:t>Prof. Dr. </a:t>
            </a:r>
            <a:r>
              <a:rPr lang="de-DE" sz="1400" b="1" dirty="0"/>
              <a:t>B</a:t>
            </a:r>
            <a:r>
              <a:rPr lang="de-DE" sz="1400" b="1" dirty="0" smtClean="0"/>
              <a:t>ernhard Köster</a:t>
            </a:r>
          </a:p>
          <a:p>
            <a:pPr algn="ctr"/>
            <a:r>
              <a:rPr lang="de-DE" sz="1400" b="1" dirty="0" smtClean="0"/>
              <a:t>Jade-Hochschule Wilhelmshaven</a:t>
            </a:r>
          </a:p>
          <a:p>
            <a:pPr algn="ctr"/>
            <a:r>
              <a:rPr lang="de-DE" sz="1400" b="1" dirty="0"/>
              <a:t>4</a:t>
            </a:r>
            <a:r>
              <a:rPr lang="de-DE" sz="1400" b="1" dirty="0" smtClean="0"/>
              <a:t>. Termin </a:t>
            </a:r>
            <a:r>
              <a:rPr lang="de-DE" sz="1400" b="1" dirty="0" err="1" smtClean="0"/>
              <a:t>WiSe</a:t>
            </a:r>
            <a:r>
              <a:rPr lang="de-DE" sz="1400" b="1" dirty="0" smtClean="0"/>
              <a:t> 2021</a:t>
            </a:r>
          </a:p>
          <a:p>
            <a:pPr algn="ctr"/>
            <a:r>
              <a:rPr lang="de-DE" sz="1400" b="1" dirty="0">
                <a:hlinkClick r:id="rId4"/>
              </a:rPr>
              <a:t>http://</a:t>
            </a:r>
            <a:r>
              <a:rPr lang="de-DE" sz="1400" b="1" dirty="0" smtClean="0">
                <a:hlinkClick r:id="rId4"/>
              </a:rPr>
              <a:t>www.bernhardkoester.de/vorlesungen/Makro_Jade_WiSe_2021/Makro_Jade_WiSe2021.html</a:t>
            </a:r>
            <a:endParaRPr lang="de-DE" sz="1400" b="1" dirty="0" smtClean="0"/>
          </a:p>
        </p:txBody>
      </p:sp>
      <p:sp>
        <p:nvSpPr>
          <p:cNvPr id="13" name="Textfeld 12"/>
          <p:cNvSpPr txBox="1"/>
          <p:nvPr/>
        </p:nvSpPr>
        <p:spPr>
          <a:xfrm>
            <a:off x="3717774" y="1120334"/>
            <a:ext cx="4422877" cy="3108543"/>
          </a:xfrm>
          <a:prstGeom prst="rect">
            <a:avLst/>
          </a:prstGeom>
          <a:noFill/>
        </p:spPr>
        <p:txBody>
          <a:bodyPr wrap="none" rtlCol="0">
            <a:spAutoFit/>
          </a:bodyPr>
          <a:lstStyle/>
          <a:p>
            <a:pPr algn="ctr"/>
            <a:r>
              <a:rPr lang="de-DE" sz="2800" b="1" u="sng" dirty="0" smtClean="0"/>
              <a:t>Diese Vorlesung wird in Bild</a:t>
            </a:r>
          </a:p>
          <a:p>
            <a:pPr algn="ctr"/>
            <a:r>
              <a:rPr lang="de-DE" sz="2800" b="1" u="sng" dirty="0"/>
              <a:t>u</a:t>
            </a:r>
            <a:r>
              <a:rPr lang="de-DE" sz="2800" b="1" u="sng" dirty="0" smtClean="0"/>
              <a:t>nd Ton des</a:t>
            </a:r>
          </a:p>
          <a:p>
            <a:pPr algn="ctr"/>
            <a:r>
              <a:rPr lang="de-DE" sz="2800" b="1" u="sng" dirty="0" smtClean="0"/>
              <a:t>Dozenten</a:t>
            </a:r>
          </a:p>
          <a:p>
            <a:pPr algn="ctr"/>
            <a:r>
              <a:rPr lang="de-DE" sz="2800" b="1" u="sng" dirty="0" smtClean="0"/>
              <a:t>mitgeschnitten</a:t>
            </a:r>
          </a:p>
          <a:p>
            <a:pPr algn="ctr"/>
            <a:r>
              <a:rPr lang="de-DE" sz="2800" b="1" u="sng" dirty="0"/>
              <a:t>u</a:t>
            </a:r>
            <a:r>
              <a:rPr lang="de-DE" sz="2800" b="1" u="sng" dirty="0" smtClean="0"/>
              <a:t>nd anschließend online zur</a:t>
            </a:r>
          </a:p>
          <a:p>
            <a:pPr algn="ctr"/>
            <a:r>
              <a:rPr lang="de-DE" sz="2800" b="1" u="sng" dirty="0" smtClean="0"/>
              <a:t>Verfügung gestellt</a:t>
            </a:r>
          </a:p>
          <a:p>
            <a:pPr algn="ctr"/>
            <a:endParaRPr lang="de-DE" sz="2800" b="1" u="sng" dirty="0"/>
          </a:p>
        </p:txBody>
      </p:sp>
    </p:spTree>
    <p:extLst>
      <p:ext uri="{BB962C8B-B14F-4D97-AF65-F5344CB8AC3E}">
        <p14:creationId xmlns:p14="http://schemas.microsoft.com/office/powerpoint/2010/main" val="30645763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Rectangle 3"/>
          <p:cNvSpPr>
            <a:spLocks noChangeArrowheads="1"/>
          </p:cNvSpPr>
          <p:nvPr/>
        </p:nvSpPr>
        <p:spPr bwMode="auto">
          <a:xfrm>
            <a:off x="4224338" y="187326"/>
            <a:ext cx="58039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400" b="1">
                <a:solidFill>
                  <a:srgbClr val="000000"/>
                </a:solidFill>
                <a:latin typeface="Sparkasse Rg" pitchFamily="34" charset="0"/>
              </a:rPr>
              <a:t>(Staatsausgaben-)Multiplikator</a:t>
            </a:r>
          </a:p>
        </p:txBody>
      </p:sp>
      <p:sp>
        <p:nvSpPr>
          <p:cNvPr id="169988" name="Text Box 4"/>
          <p:cNvSpPr txBox="1">
            <a:spLocks noChangeArrowheads="1"/>
          </p:cNvSpPr>
          <p:nvPr/>
        </p:nvSpPr>
        <p:spPr bwMode="auto">
          <a:xfrm>
            <a:off x="982718" y="739337"/>
            <a:ext cx="9144000" cy="554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marL="609600" indent="-608013"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1pPr>
            <a:lvl2pPr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2pPr>
            <a:lvl3pPr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3pPr>
            <a:lvl4pPr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4pPr>
            <a:lvl5pPr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9pPr>
          </a:lstStyle>
          <a:p>
            <a:pPr eaLnBrk="1" hangingPunct="1">
              <a:buClrTx/>
              <a:buFontTx/>
              <a:buNone/>
            </a:pPr>
            <a:endParaRPr lang="de-DE" sz="2400" dirty="0">
              <a:solidFill>
                <a:srgbClr val="000000"/>
              </a:solidFill>
            </a:endParaRPr>
          </a:p>
          <a:p>
            <a:pPr eaLnBrk="1" hangingPunct="1">
              <a:buClrTx/>
              <a:buFontTx/>
              <a:buNone/>
            </a:pPr>
            <a:r>
              <a:rPr lang="de-DE" sz="2400" dirty="0">
                <a:solidFill>
                  <a:srgbClr val="000000"/>
                </a:solidFill>
              </a:rPr>
              <a:t>Ein Multiplikator in der VWL gibt an, um wie viel sich eine </a:t>
            </a:r>
          </a:p>
          <a:p>
            <a:pPr eaLnBrk="1" hangingPunct="1">
              <a:buClrTx/>
              <a:buFontTx/>
              <a:buNone/>
            </a:pPr>
            <a:r>
              <a:rPr lang="de-DE" sz="2400" dirty="0">
                <a:solidFill>
                  <a:srgbClr val="000000"/>
                </a:solidFill>
              </a:rPr>
              <a:t>abhängige Größe ändert, wenn eine unabhängige Größe um eine</a:t>
            </a:r>
          </a:p>
          <a:p>
            <a:pPr eaLnBrk="1" hangingPunct="1">
              <a:buClrTx/>
              <a:buFontTx/>
              <a:buNone/>
            </a:pPr>
            <a:r>
              <a:rPr lang="de-DE" sz="2400" dirty="0">
                <a:solidFill>
                  <a:srgbClr val="000000"/>
                </a:solidFill>
              </a:rPr>
              <a:t>Einheit zunimmt. </a:t>
            </a:r>
          </a:p>
          <a:p>
            <a:pPr eaLnBrk="1" hangingPunct="1">
              <a:buClrTx/>
              <a:buFontTx/>
              <a:buNone/>
            </a:pPr>
            <a:endParaRPr lang="de-DE" sz="2400" dirty="0">
              <a:solidFill>
                <a:srgbClr val="000000"/>
              </a:solidFill>
            </a:endParaRPr>
          </a:p>
          <a:p>
            <a:pPr eaLnBrk="1" hangingPunct="1">
              <a:buClrTx/>
              <a:buFontTx/>
              <a:buNone/>
            </a:pPr>
            <a:endParaRPr lang="de-DE" sz="2400" dirty="0">
              <a:solidFill>
                <a:srgbClr val="000000"/>
              </a:solidFill>
            </a:endParaRPr>
          </a:p>
          <a:p>
            <a:pPr eaLnBrk="1" hangingPunct="1">
              <a:buClrTx/>
              <a:buFontTx/>
              <a:buNone/>
            </a:pPr>
            <a:r>
              <a:rPr lang="de-DE" sz="2400" u="sng" dirty="0">
                <a:solidFill>
                  <a:srgbClr val="000000"/>
                </a:solidFill>
              </a:rPr>
              <a:t>Staatsausgabenmultiplikator:</a:t>
            </a:r>
          </a:p>
          <a:p>
            <a:pPr eaLnBrk="1" hangingPunct="1">
              <a:buClrTx/>
              <a:buFontTx/>
              <a:buNone/>
            </a:pPr>
            <a:endParaRPr lang="de-DE" sz="2400" dirty="0">
              <a:solidFill>
                <a:srgbClr val="000000"/>
              </a:solidFill>
            </a:endParaRPr>
          </a:p>
          <a:p>
            <a:pPr eaLnBrk="1" hangingPunct="1">
              <a:buClrTx/>
              <a:buFontTx/>
              <a:buNone/>
            </a:pPr>
            <a:r>
              <a:rPr lang="de-DE" sz="2400" dirty="0">
                <a:solidFill>
                  <a:srgbClr val="000000"/>
                </a:solidFill>
              </a:rPr>
              <a:t>Um wie viel ändert sich das gleichgewichtige Einkommen, wenn die</a:t>
            </a:r>
          </a:p>
          <a:p>
            <a:pPr eaLnBrk="1" hangingPunct="1">
              <a:buClrTx/>
              <a:buFontTx/>
              <a:buNone/>
            </a:pPr>
            <a:r>
              <a:rPr lang="de-DE" sz="2400" dirty="0">
                <a:solidFill>
                  <a:srgbClr val="000000"/>
                </a:solidFill>
              </a:rPr>
              <a:t>Staatsausgaben um eine Einheit erhöht werden.</a:t>
            </a:r>
          </a:p>
        </p:txBody>
      </p:sp>
      <p:sp>
        <p:nvSpPr>
          <p:cNvPr id="5" name="Rechteck 4"/>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016088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3"/>
          <p:cNvSpPr>
            <a:spLocks noChangeArrowheads="1"/>
          </p:cNvSpPr>
          <p:nvPr/>
        </p:nvSpPr>
        <p:spPr bwMode="auto">
          <a:xfrm>
            <a:off x="4224338" y="187326"/>
            <a:ext cx="58039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400" b="1">
                <a:solidFill>
                  <a:srgbClr val="000000"/>
                </a:solidFill>
                <a:latin typeface="Sparkasse Rg" pitchFamily="34" charset="0"/>
              </a:rPr>
              <a:t>Multiplikatoreffekt (Beispiel)</a:t>
            </a:r>
          </a:p>
        </p:txBody>
      </p:sp>
      <p:sp>
        <p:nvSpPr>
          <p:cNvPr id="5" name="Text Box 4"/>
          <p:cNvSpPr txBox="1">
            <a:spLocks noChangeArrowheads="1"/>
          </p:cNvSpPr>
          <p:nvPr/>
        </p:nvSpPr>
        <p:spPr bwMode="auto">
          <a:xfrm>
            <a:off x="1676400" y="1133475"/>
            <a:ext cx="9144000" cy="36018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marL="609600" indent="-608013"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1pPr>
            <a:lvl2pPr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2pPr>
            <a:lvl3pPr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3pPr>
            <a:lvl4pPr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4pPr>
            <a:lvl5pPr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9pPr>
          </a:lstStyle>
          <a:p>
            <a:pPr eaLnBrk="1" hangingPunct="1">
              <a:buClrTx/>
              <a:buFontTx/>
              <a:buNone/>
            </a:pPr>
            <a:endParaRPr lang="de-DE" sz="2400">
              <a:solidFill>
                <a:srgbClr val="000000"/>
              </a:solidFill>
            </a:endParaRPr>
          </a:p>
          <a:p>
            <a:pPr eaLnBrk="1" hangingPunct="1">
              <a:buClrTx/>
              <a:buFontTx/>
              <a:buNone/>
            </a:pPr>
            <a:r>
              <a:rPr lang="de-DE" sz="2400" dirty="0">
                <a:solidFill>
                  <a:srgbClr val="000000"/>
                </a:solidFill>
              </a:rPr>
              <a:t>C(Y)= 100+0,8Y;	I=400; G=200</a:t>
            </a:r>
          </a:p>
          <a:p>
            <a:pPr eaLnBrk="1" hangingPunct="1">
              <a:buClrTx/>
              <a:buFontTx/>
              <a:buNone/>
            </a:pPr>
            <a:endParaRPr lang="de-DE" sz="2400" dirty="0">
              <a:solidFill>
                <a:srgbClr val="000000"/>
              </a:solidFill>
            </a:endParaRPr>
          </a:p>
          <a:p>
            <a:pPr eaLnBrk="1" hangingPunct="1">
              <a:buClrTx/>
              <a:buFontTx/>
              <a:buNone/>
            </a:pPr>
            <a:r>
              <a:rPr lang="de-DE" sz="2400" dirty="0">
                <a:solidFill>
                  <a:srgbClr val="000000"/>
                </a:solidFill>
              </a:rPr>
              <a:t>Wie hoch ist das gleichgewichtige Einkommen?</a:t>
            </a:r>
          </a:p>
          <a:p>
            <a:pPr eaLnBrk="1" hangingPunct="1">
              <a:buClrTx/>
              <a:buFontTx/>
              <a:buNone/>
            </a:pPr>
            <a:endParaRPr lang="de-DE" sz="2400" dirty="0">
              <a:solidFill>
                <a:srgbClr val="000000"/>
              </a:solidFill>
            </a:endParaRPr>
          </a:p>
          <a:p>
            <a:pPr eaLnBrk="1" hangingPunct="1">
              <a:buClrTx/>
              <a:buFontTx/>
              <a:buNone/>
            </a:pPr>
            <a:r>
              <a:rPr lang="de-DE" sz="2400" dirty="0">
                <a:solidFill>
                  <a:srgbClr val="000000"/>
                </a:solidFill>
              </a:rPr>
              <a:t>Um wie viel steigt das gleichgewichtige Einkommen, wenn die</a:t>
            </a:r>
          </a:p>
          <a:p>
            <a:pPr eaLnBrk="1" hangingPunct="1">
              <a:buClrTx/>
              <a:buFontTx/>
              <a:buNone/>
            </a:pPr>
            <a:r>
              <a:rPr lang="de-DE" sz="2400" dirty="0">
                <a:solidFill>
                  <a:srgbClr val="000000"/>
                </a:solidFill>
              </a:rPr>
              <a:t>Staatsausgaben um 100 steigen?</a:t>
            </a:r>
          </a:p>
          <a:p>
            <a:pPr eaLnBrk="1" hangingPunct="1">
              <a:buClrTx/>
              <a:buFontTx/>
              <a:buNone/>
            </a:pPr>
            <a:endParaRPr lang="de-DE" sz="2400" dirty="0">
              <a:solidFill>
                <a:srgbClr val="000000"/>
              </a:solidFill>
            </a:endParaRPr>
          </a:p>
          <a:p>
            <a:pPr eaLnBrk="1" hangingPunct="1">
              <a:buClrTx/>
              <a:buFontTx/>
              <a:buNone/>
            </a:pPr>
            <a:r>
              <a:rPr lang="de-DE" sz="2400" dirty="0">
                <a:solidFill>
                  <a:srgbClr val="000000"/>
                </a:solidFill>
              </a:rPr>
              <a:t>Wie hoch ist der Staatsausgabenmultiplikator?</a:t>
            </a:r>
          </a:p>
          <a:p>
            <a:pPr eaLnBrk="1" hangingPunct="1">
              <a:buClrTx/>
              <a:buFontTx/>
              <a:buNone/>
            </a:pPr>
            <a:endParaRPr lang="de-DE" sz="2400" dirty="0">
              <a:solidFill>
                <a:srgbClr val="000000"/>
              </a:solidFill>
            </a:endParaRPr>
          </a:p>
        </p:txBody>
      </p:sp>
      <p:sp>
        <p:nvSpPr>
          <p:cNvPr id="6" name="Rechteck 5"/>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70078102"/>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3"/>
          <p:cNvSpPr>
            <a:spLocks noChangeArrowheads="1"/>
          </p:cNvSpPr>
          <p:nvPr/>
        </p:nvSpPr>
        <p:spPr bwMode="auto">
          <a:xfrm>
            <a:off x="9074507" y="92733"/>
            <a:ext cx="28123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400" b="1" dirty="0" err="1" smtClean="0">
                <a:solidFill>
                  <a:srgbClr val="000000"/>
                </a:solidFill>
                <a:latin typeface="Sparkasse Rg" pitchFamily="34" charset="0"/>
              </a:rPr>
              <a:t>Multiplikatoreffekt</a:t>
            </a:r>
            <a:endParaRPr lang="de-DE" sz="2400" b="1" dirty="0">
              <a:solidFill>
                <a:srgbClr val="000000"/>
              </a:solidFill>
              <a:latin typeface="Sparkasse Rg" pitchFamily="34" charset="0"/>
            </a:endParaRPr>
          </a:p>
        </p:txBody>
      </p:sp>
      <p:sp>
        <p:nvSpPr>
          <p:cNvPr id="5" name="Text Box 4"/>
          <p:cNvSpPr txBox="1">
            <a:spLocks noChangeArrowheads="1"/>
          </p:cNvSpPr>
          <p:nvPr/>
        </p:nvSpPr>
        <p:spPr bwMode="auto">
          <a:xfrm>
            <a:off x="112221" y="-133022"/>
            <a:ext cx="9144000" cy="1105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marL="609600" indent="-608013"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1pPr>
            <a:lvl2pPr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2pPr>
            <a:lvl3pPr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3pPr>
            <a:lvl4pPr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4pPr>
            <a:lvl5pPr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9pPr>
          </a:lstStyle>
          <a:p>
            <a:pPr eaLnBrk="1" hangingPunct="1">
              <a:buClrTx/>
              <a:buFontTx/>
              <a:buNone/>
            </a:pPr>
            <a:endParaRPr lang="de-DE" sz="1200" dirty="0">
              <a:solidFill>
                <a:srgbClr val="000000"/>
              </a:solidFill>
            </a:endParaRPr>
          </a:p>
          <a:p>
            <a:pPr eaLnBrk="1" hangingPunct="1">
              <a:buClrTx/>
              <a:buFontTx/>
              <a:buNone/>
            </a:pPr>
            <a:r>
              <a:rPr lang="de-DE" sz="1200" dirty="0">
                <a:solidFill>
                  <a:srgbClr val="000000"/>
                </a:solidFill>
              </a:rPr>
              <a:t>C(Y)= 100+0,8Y;	I=400; </a:t>
            </a:r>
            <a:r>
              <a:rPr lang="de-DE" sz="1200" dirty="0" smtClean="0">
                <a:solidFill>
                  <a:srgbClr val="000000"/>
                </a:solidFill>
              </a:rPr>
              <a:t>G=200		Wie </a:t>
            </a:r>
            <a:r>
              <a:rPr lang="de-DE" sz="1200" dirty="0">
                <a:solidFill>
                  <a:srgbClr val="000000"/>
                </a:solidFill>
              </a:rPr>
              <a:t>hoch ist das gleichgewichtige Einkommen?</a:t>
            </a:r>
          </a:p>
          <a:p>
            <a:pPr eaLnBrk="1" hangingPunct="1">
              <a:buClrTx/>
              <a:buFontTx/>
              <a:buNone/>
            </a:pPr>
            <a:endParaRPr lang="de-DE" sz="1200" dirty="0">
              <a:solidFill>
                <a:srgbClr val="000000"/>
              </a:solidFill>
            </a:endParaRPr>
          </a:p>
          <a:p>
            <a:pPr eaLnBrk="1" hangingPunct="1">
              <a:buClrTx/>
              <a:buFontTx/>
              <a:buNone/>
            </a:pPr>
            <a:r>
              <a:rPr lang="de-DE" sz="1200" dirty="0">
                <a:solidFill>
                  <a:srgbClr val="000000"/>
                </a:solidFill>
              </a:rPr>
              <a:t>Um wie viel steigt das gleichgewichtige Einkommen, wenn die</a:t>
            </a:r>
          </a:p>
          <a:p>
            <a:pPr eaLnBrk="1" hangingPunct="1">
              <a:buClrTx/>
              <a:buFontTx/>
              <a:buNone/>
            </a:pPr>
            <a:r>
              <a:rPr lang="de-DE" sz="1200" dirty="0">
                <a:solidFill>
                  <a:srgbClr val="000000"/>
                </a:solidFill>
              </a:rPr>
              <a:t>Staatsausgaben um 100 </a:t>
            </a:r>
            <a:r>
              <a:rPr lang="de-DE" sz="1200" dirty="0" smtClean="0">
                <a:solidFill>
                  <a:srgbClr val="000000"/>
                </a:solidFill>
              </a:rPr>
              <a:t>steigen?						Wie </a:t>
            </a:r>
            <a:r>
              <a:rPr lang="de-DE" sz="1200" dirty="0">
                <a:solidFill>
                  <a:srgbClr val="000000"/>
                </a:solidFill>
              </a:rPr>
              <a:t>hoch ist der Staatsausgabenmultiplikator?</a:t>
            </a:r>
          </a:p>
          <a:p>
            <a:pPr eaLnBrk="1" hangingPunct="1">
              <a:buClrTx/>
              <a:buFontTx/>
              <a:buNone/>
            </a:pPr>
            <a:endParaRPr lang="de-DE" sz="2400" dirty="0">
              <a:solidFill>
                <a:srgbClr val="000000"/>
              </a:solidFill>
            </a:endParaRPr>
          </a:p>
        </p:txBody>
      </p:sp>
      <p:sp>
        <p:nvSpPr>
          <p:cNvPr id="6" name="Rechteck 5"/>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3">
            <p14:nvContentPartPr>
              <p14:cNvPr id="4" name="Freihand 3"/>
              <p14:cNvContentPartPr/>
              <p14:nvPr/>
            </p14:nvContentPartPr>
            <p14:xfrm>
              <a:off x="9378087" y="1322119"/>
              <a:ext cx="68400" cy="1835280"/>
            </p14:xfrm>
          </p:contentPart>
        </mc:Choice>
        <mc:Fallback>
          <p:pic>
            <p:nvPicPr>
              <p:cNvPr id="4" name="Freihand 3"/>
              <p:cNvPicPr/>
              <p:nvPr/>
            </p:nvPicPr>
            <p:blipFill>
              <a:blip r:embed="rId4"/>
              <a:stretch>
                <a:fillRect/>
              </a:stretch>
            </p:blipFill>
            <p:spPr>
              <a:xfrm>
                <a:off x="9362967" y="1310239"/>
                <a:ext cx="100080" cy="18637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3" name="Freihand 12"/>
              <p14:cNvContentPartPr/>
              <p14:nvPr/>
            </p14:nvContentPartPr>
            <p14:xfrm>
              <a:off x="9314367" y="2943199"/>
              <a:ext cx="2276640" cy="182520"/>
            </p14:xfrm>
          </p:contentPart>
        </mc:Choice>
        <mc:Fallback>
          <p:pic>
            <p:nvPicPr>
              <p:cNvPr id="13" name="Freihand 12"/>
              <p:cNvPicPr/>
              <p:nvPr/>
            </p:nvPicPr>
            <p:blipFill>
              <a:blip r:embed="rId6"/>
              <a:stretch>
                <a:fillRect/>
              </a:stretch>
            </p:blipFill>
            <p:spPr>
              <a:xfrm>
                <a:off x="9298887" y="2926999"/>
                <a:ext cx="2308320" cy="2134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8" name="Freihand 17"/>
              <p14:cNvContentPartPr/>
              <p14:nvPr/>
            </p14:nvContentPartPr>
            <p14:xfrm>
              <a:off x="11070807" y="550639"/>
              <a:ext cx="777960" cy="304920"/>
            </p14:xfrm>
          </p:contentPart>
        </mc:Choice>
        <mc:Fallback>
          <p:pic>
            <p:nvPicPr>
              <p:cNvPr id="18" name="Freihand 17"/>
              <p:cNvPicPr/>
              <p:nvPr/>
            </p:nvPicPr>
            <p:blipFill>
              <a:blip r:embed="rId8"/>
              <a:stretch>
                <a:fillRect/>
              </a:stretch>
            </p:blipFill>
            <p:spPr>
              <a:xfrm>
                <a:off x="11055687" y="535519"/>
                <a:ext cx="807840" cy="3319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0" name="Freihand 19"/>
              <p14:cNvContentPartPr/>
              <p14:nvPr/>
            </p14:nvContentPartPr>
            <p14:xfrm>
              <a:off x="11553927" y="1259479"/>
              <a:ext cx="440640" cy="2251800"/>
            </p14:xfrm>
          </p:contentPart>
        </mc:Choice>
        <mc:Fallback>
          <p:pic>
            <p:nvPicPr>
              <p:cNvPr id="20" name="Freihand 19"/>
              <p:cNvPicPr/>
              <p:nvPr/>
            </p:nvPicPr>
            <p:blipFill>
              <a:blip r:embed="rId10"/>
              <a:stretch>
                <a:fillRect/>
              </a:stretch>
            </p:blipFill>
            <p:spPr>
              <a:xfrm>
                <a:off x="11535567" y="1246159"/>
                <a:ext cx="473400" cy="2277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3" name="Freihand 22"/>
              <p14:cNvContentPartPr/>
              <p14:nvPr/>
            </p14:nvContentPartPr>
            <p14:xfrm>
              <a:off x="9418767" y="1130959"/>
              <a:ext cx="1825920" cy="2007360"/>
            </p14:xfrm>
          </p:contentPart>
        </mc:Choice>
        <mc:Fallback>
          <p:pic>
            <p:nvPicPr>
              <p:cNvPr id="23" name="Freihand 22"/>
              <p:cNvPicPr/>
              <p:nvPr/>
            </p:nvPicPr>
            <p:blipFill>
              <a:blip r:embed="rId12"/>
              <a:stretch>
                <a:fillRect/>
              </a:stretch>
            </p:blipFill>
            <p:spPr>
              <a:xfrm>
                <a:off x="9411207" y="1115479"/>
                <a:ext cx="1848600" cy="20293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71012" name="Freihand 171011"/>
              <p14:cNvContentPartPr/>
              <p14:nvPr/>
            </p14:nvContentPartPr>
            <p14:xfrm>
              <a:off x="9658527" y="2724679"/>
              <a:ext cx="271440" cy="329760"/>
            </p14:xfrm>
          </p:contentPart>
        </mc:Choice>
        <mc:Fallback>
          <p:pic>
            <p:nvPicPr>
              <p:cNvPr id="171012" name="Freihand 171011"/>
              <p:cNvPicPr/>
              <p:nvPr/>
            </p:nvPicPr>
            <p:blipFill>
              <a:blip r:embed="rId14"/>
              <a:stretch>
                <a:fillRect/>
              </a:stretch>
            </p:blipFill>
            <p:spPr>
              <a:xfrm>
                <a:off x="9644487" y="2715319"/>
                <a:ext cx="298440" cy="3477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71015" name="Freihand 171014"/>
              <p14:cNvContentPartPr/>
              <p14:nvPr/>
            </p14:nvContentPartPr>
            <p14:xfrm>
              <a:off x="238767" y="258679"/>
              <a:ext cx="1170720" cy="69120"/>
            </p14:xfrm>
          </p:contentPart>
        </mc:Choice>
        <mc:Fallback>
          <p:pic>
            <p:nvPicPr>
              <p:cNvPr id="171015" name="Freihand 171014"/>
              <p:cNvPicPr/>
              <p:nvPr/>
            </p:nvPicPr>
            <p:blipFill>
              <a:blip r:embed="rId16"/>
              <a:stretch>
                <a:fillRect/>
              </a:stretch>
            </p:blipFill>
            <p:spPr>
              <a:xfrm>
                <a:off x="226527" y="241759"/>
                <a:ext cx="119196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71016" name="Freihand 171015"/>
              <p14:cNvContentPartPr/>
              <p14:nvPr/>
            </p14:nvContentPartPr>
            <p14:xfrm>
              <a:off x="1701087" y="307639"/>
              <a:ext cx="891360" cy="75960"/>
            </p14:xfrm>
          </p:contentPart>
        </mc:Choice>
        <mc:Fallback>
          <p:pic>
            <p:nvPicPr>
              <p:cNvPr id="171016" name="Freihand 171015"/>
              <p:cNvPicPr/>
              <p:nvPr/>
            </p:nvPicPr>
            <p:blipFill>
              <a:blip r:embed="rId18"/>
              <a:stretch>
                <a:fillRect/>
              </a:stretch>
            </p:blipFill>
            <p:spPr>
              <a:xfrm>
                <a:off x="1683807" y="296119"/>
                <a:ext cx="920160" cy="10476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71018" name="Freihand 171017"/>
              <p14:cNvContentPartPr/>
              <p14:nvPr/>
            </p14:nvContentPartPr>
            <p14:xfrm>
              <a:off x="185127" y="851599"/>
              <a:ext cx="1900080" cy="79920"/>
            </p14:xfrm>
          </p:contentPart>
        </mc:Choice>
        <mc:Fallback>
          <p:pic>
            <p:nvPicPr>
              <p:cNvPr id="171018" name="Freihand 171017"/>
              <p:cNvPicPr/>
              <p:nvPr/>
            </p:nvPicPr>
            <p:blipFill>
              <a:blip r:embed="rId20"/>
              <a:stretch>
                <a:fillRect/>
              </a:stretch>
            </p:blipFill>
            <p:spPr>
              <a:xfrm>
                <a:off x="171087" y="836479"/>
                <a:ext cx="1930320" cy="10512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71020" name="Freihand 171019"/>
              <p14:cNvContentPartPr/>
              <p14:nvPr/>
            </p14:nvContentPartPr>
            <p14:xfrm>
              <a:off x="3062607" y="277399"/>
              <a:ext cx="2880720" cy="53640"/>
            </p14:xfrm>
          </p:contentPart>
        </mc:Choice>
        <mc:Fallback>
          <p:pic>
            <p:nvPicPr>
              <p:cNvPr id="171020" name="Freihand 171019"/>
              <p:cNvPicPr/>
              <p:nvPr/>
            </p:nvPicPr>
            <p:blipFill>
              <a:blip r:embed="rId22"/>
              <a:stretch>
                <a:fillRect/>
              </a:stretch>
            </p:blipFill>
            <p:spPr>
              <a:xfrm>
                <a:off x="3048927" y="262999"/>
                <a:ext cx="2909520" cy="828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71110" name="Freihand 171109"/>
              <p14:cNvContentPartPr/>
              <p14:nvPr/>
            </p14:nvContentPartPr>
            <p14:xfrm>
              <a:off x="9431007" y="1447039"/>
              <a:ext cx="2003040" cy="879120"/>
            </p14:xfrm>
          </p:contentPart>
        </mc:Choice>
        <mc:Fallback>
          <p:pic>
            <p:nvPicPr>
              <p:cNvPr id="171110" name="Freihand 171109"/>
              <p:cNvPicPr/>
              <p:nvPr/>
            </p:nvPicPr>
            <p:blipFill>
              <a:blip r:embed="rId24"/>
              <a:stretch>
                <a:fillRect/>
              </a:stretch>
            </p:blipFill>
            <p:spPr>
              <a:xfrm>
                <a:off x="9419847" y="1431199"/>
                <a:ext cx="2030400" cy="90612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71116" name="Freihand 171115"/>
              <p14:cNvContentPartPr/>
              <p14:nvPr/>
            </p14:nvContentPartPr>
            <p14:xfrm>
              <a:off x="7279647" y="880759"/>
              <a:ext cx="2250720" cy="1833840"/>
            </p14:xfrm>
          </p:contentPart>
        </mc:Choice>
        <mc:Fallback>
          <p:pic>
            <p:nvPicPr>
              <p:cNvPr id="171116" name="Freihand 171115"/>
              <p:cNvPicPr/>
              <p:nvPr/>
            </p:nvPicPr>
            <p:blipFill>
              <a:blip r:embed="rId26"/>
              <a:stretch>
                <a:fillRect/>
              </a:stretch>
            </p:blipFill>
            <p:spPr>
              <a:xfrm>
                <a:off x="7264887" y="866719"/>
                <a:ext cx="2279880" cy="186336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171117" name="Freihand 171116"/>
              <p14:cNvContentPartPr/>
              <p14:nvPr/>
            </p14:nvContentPartPr>
            <p14:xfrm>
              <a:off x="9447927" y="1796239"/>
              <a:ext cx="1114920" cy="136800"/>
            </p14:xfrm>
          </p:contentPart>
        </mc:Choice>
        <mc:Fallback>
          <p:pic>
            <p:nvPicPr>
              <p:cNvPr id="171117" name="Freihand 171116"/>
              <p:cNvPicPr/>
              <p:nvPr/>
            </p:nvPicPr>
            <p:blipFill>
              <a:blip r:embed="rId28"/>
              <a:stretch>
                <a:fillRect/>
              </a:stretch>
            </p:blipFill>
            <p:spPr>
              <a:xfrm>
                <a:off x="9440007" y="1782559"/>
                <a:ext cx="113508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171182" name="Freihand 171181"/>
              <p14:cNvContentPartPr/>
              <p14:nvPr/>
            </p14:nvContentPartPr>
            <p14:xfrm>
              <a:off x="7256607" y="2950759"/>
              <a:ext cx="1627560" cy="478800"/>
            </p14:xfrm>
          </p:contentPart>
        </mc:Choice>
        <mc:Fallback>
          <p:pic>
            <p:nvPicPr>
              <p:cNvPr id="171182" name="Freihand 171181"/>
              <p:cNvPicPr/>
              <p:nvPr/>
            </p:nvPicPr>
            <p:blipFill>
              <a:blip r:embed="rId30"/>
              <a:stretch>
                <a:fillRect/>
              </a:stretch>
            </p:blipFill>
            <p:spPr>
              <a:xfrm>
                <a:off x="7243647" y="2938519"/>
                <a:ext cx="1654920" cy="50616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171197" name="Freihand 171196"/>
              <p14:cNvContentPartPr/>
              <p14:nvPr/>
            </p14:nvContentPartPr>
            <p14:xfrm>
              <a:off x="141567" y="509239"/>
              <a:ext cx="7673400" cy="1099800"/>
            </p14:xfrm>
          </p:contentPart>
        </mc:Choice>
        <mc:Fallback>
          <p:pic>
            <p:nvPicPr>
              <p:cNvPr id="171197" name="Freihand 171196"/>
              <p:cNvPicPr/>
              <p:nvPr/>
            </p:nvPicPr>
            <p:blipFill>
              <a:blip r:embed="rId32"/>
              <a:stretch>
                <a:fillRect/>
              </a:stretch>
            </p:blipFill>
            <p:spPr>
              <a:xfrm>
                <a:off x="126447" y="495199"/>
                <a:ext cx="7700040" cy="113148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171205" name="Freihand 171204"/>
              <p14:cNvContentPartPr/>
              <p14:nvPr/>
            </p14:nvContentPartPr>
            <p14:xfrm>
              <a:off x="5209287" y="805519"/>
              <a:ext cx="654120" cy="697680"/>
            </p14:xfrm>
          </p:contentPart>
        </mc:Choice>
        <mc:Fallback>
          <p:pic>
            <p:nvPicPr>
              <p:cNvPr id="171205" name="Freihand 171204"/>
              <p:cNvPicPr/>
              <p:nvPr/>
            </p:nvPicPr>
            <p:blipFill>
              <a:blip r:embed="rId34"/>
              <a:stretch>
                <a:fillRect/>
              </a:stretch>
            </p:blipFill>
            <p:spPr>
              <a:xfrm>
                <a:off x="5192367" y="785359"/>
                <a:ext cx="688320" cy="73476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171219" name="Freihand 171218"/>
              <p14:cNvContentPartPr/>
              <p14:nvPr/>
            </p14:nvContentPartPr>
            <p14:xfrm>
              <a:off x="4589727" y="1931599"/>
              <a:ext cx="467280" cy="247320"/>
            </p14:xfrm>
          </p:contentPart>
        </mc:Choice>
        <mc:Fallback>
          <p:pic>
            <p:nvPicPr>
              <p:cNvPr id="171219" name="Freihand 171218"/>
              <p:cNvPicPr/>
              <p:nvPr/>
            </p:nvPicPr>
            <p:blipFill>
              <a:blip r:embed="rId36"/>
              <a:stretch>
                <a:fillRect/>
              </a:stretch>
            </p:blipFill>
            <p:spPr>
              <a:xfrm>
                <a:off x="4572087" y="1914319"/>
                <a:ext cx="503280" cy="28296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171222" name="Freihand 171221"/>
              <p14:cNvContentPartPr/>
              <p14:nvPr/>
            </p14:nvContentPartPr>
            <p14:xfrm>
              <a:off x="4594047" y="2939239"/>
              <a:ext cx="1080720" cy="414360"/>
            </p14:xfrm>
          </p:contentPart>
        </mc:Choice>
        <mc:Fallback>
          <p:pic>
            <p:nvPicPr>
              <p:cNvPr id="171222" name="Freihand 171221"/>
              <p:cNvPicPr/>
              <p:nvPr/>
            </p:nvPicPr>
            <p:blipFill>
              <a:blip r:embed="rId38"/>
              <a:stretch>
                <a:fillRect/>
              </a:stretch>
            </p:blipFill>
            <p:spPr>
              <a:xfrm>
                <a:off x="4574247" y="2926639"/>
                <a:ext cx="1113120" cy="44676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171321" name="Freihand 171320"/>
              <p14:cNvContentPartPr/>
              <p14:nvPr/>
            </p14:nvContentPartPr>
            <p14:xfrm>
              <a:off x="7290087" y="3112039"/>
              <a:ext cx="1241640" cy="396360"/>
            </p14:xfrm>
          </p:contentPart>
        </mc:Choice>
        <mc:Fallback>
          <p:pic>
            <p:nvPicPr>
              <p:cNvPr id="171321" name="Freihand 171320"/>
              <p:cNvPicPr/>
              <p:nvPr/>
            </p:nvPicPr>
            <p:blipFill>
              <a:blip r:embed="rId40"/>
              <a:stretch>
                <a:fillRect/>
              </a:stretch>
            </p:blipFill>
            <p:spPr>
              <a:xfrm>
                <a:off x="7279647" y="3094399"/>
                <a:ext cx="1268640" cy="42444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171322" name="Freihand 171321"/>
              <p14:cNvContentPartPr/>
              <p14:nvPr/>
            </p14:nvContentPartPr>
            <p14:xfrm>
              <a:off x="8180727" y="2235799"/>
              <a:ext cx="498240" cy="742680"/>
            </p14:xfrm>
          </p:contentPart>
        </mc:Choice>
        <mc:Fallback>
          <p:pic>
            <p:nvPicPr>
              <p:cNvPr id="171322" name="Freihand 171321"/>
              <p:cNvPicPr/>
              <p:nvPr/>
            </p:nvPicPr>
            <p:blipFill>
              <a:blip r:embed="rId42"/>
              <a:stretch>
                <a:fillRect/>
              </a:stretch>
            </p:blipFill>
            <p:spPr>
              <a:xfrm>
                <a:off x="8170647" y="2221039"/>
                <a:ext cx="519840" cy="77040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171323" name="Freihand 171322"/>
              <p14:cNvContentPartPr/>
              <p14:nvPr/>
            </p14:nvContentPartPr>
            <p14:xfrm>
              <a:off x="10568607" y="1792279"/>
              <a:ext cx="381960" cy="1640520"/>
            </p14:xfrm>
          </p:contentPart>
        </mc:Choice>
        <mc:Fallback>
          <p:pic>
            <p:nvPicPr>
              <p:cNvPr id="171323" name="Freihand 171322"/>
              <p:cNvPicPr/>
              <p:nvPr/>
            </p:nvPicPr>
            <p:blipFill>
              <a:blip r:embed="rId44"/>
              <a:stretch>
                <a:fillRect/>
              </a:stretch>
            </p:blipFill>
            <p:spPr>
              <a:xfrm>
                <a:off x="10552767" y="1781479"/>
                <a:ext cx="414000" cy="166392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171343" name="Freihand 171342"/>
              <p14:cNvContentPartPr/>
              <p14:nvPr/>
            </p14:nvContentPartPr>
            <p14:xfrm>
              <a:off x="1011327" y="5672719"/>
              <a:ext cx="1796040" cy="100080"/>
            </p14:xfrm>
          </p:contentPart>
        </mc:Choice>
        <mc:Fallback>
          <p:pic>
            <p:nvPicPr>
              <p:cNvPr id="171343" name="Freihand 171342"/>
              <p:cNvPicPr/>
              <p:nvPr/>
            </p:nvPicPr>
            <p:blipFill>
              <a:blip r:embed="rId46"/>
              <a:stretch>
                <a:fillRect/>
              </a:stretch>
            </p:blipFill>
            <p:spPr>
              <a:xfrm>
                <a:off x="1001247" y="5657959"/>
                <a:ext cx="181800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171346" name="Freihand 171345"/>
              <p14:cNvContentPartPr/>
              <p14:nvPr/>
            </p14:nvContentPartPr>
            <p14:xfrm>
              <a:off x="6193527" y="5426839"/>
              <a:ext cx="2234520" cy="176760"/>
            </p14:xfrm>
          </p:contentPart>
        </mc:Choice>
        <mc:Fallback>
          <p:pic>
            <p:nvPicPr>
              <p:cNvPr id="171346" name="Freihand 171345"/>
              <p:cNvPicPr/>
              <p:nvPr/>
            </p:nvPicPr>
            <p:blipFill>
              <a:blip r:embed="rId48"/>
              <a:stretch>
                <a:fillRect/>
              </a:stretch>
            </p:blipFill>
            <p:spPr>
              <a:xfrm>
                <a:off x="6182727" y="5410999"/>
                <a:ext cx="2259000" cy="20916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171455" name="Freihand 171454"/>
              <p14:cNvContentPartPr/>
              <p14:nvPr/>
            </p14:nvContentPartPr>
            <p14:xfrm>
              <a:off x="9252807" y="3478879"/>
              <a:ext cx="2658240" cy="673920"/>
            </p14:xfrm>
          </p:contentPart>
        </mc:Choice>
        <mc:Fallback>
          <p:pic>
            <p:nvPicPr>
              <p:cNvPr id="171455" name="Freihand 171454"/>
              <p:cNvPicPr/>
              <p:nvPr/>
            </p:nvPicPr>
            <p:blipFill>
              <a:blip r:embed="rId50"/>
              <a:stretch>
                <a:fillRect/>
              </a:stretch>
            </p:blipFill>
            <p:spPr>
              <a:xfrm>
                <a:off x="9233367" y="3460879"/>
                <a:ext cx="2691000" cy="71136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171456" name="Freihand 171455"/>
              <p14:cNvContentPartPr/>
              <p14:nvPr/>
            </p14:nvContentPartPr>
            <p14:xfrm>
              <a:off x="8228967" y="3575359"/>
              <a:ext cx="929880" cy="2162520"/>
            </p14:xfrm>
          </p:contentPart>
        </mc:Choice>
        <mc:Fallback>
          <p:pic>
            <p:nvPicPr>
              <p:cNvPr id="171456" name="Freihand 171455"/>
              <p:cNvPicPr/>
              <p:nvPr/>
            </p:nvPicPr>
            <p:blipFill>
              <a:blip r:embed="rId52"/>
              <a:stretch>
                <a:fillRect/>
              </a:stretch>
            </p:blipFill>
            <p:spPr>
              <a:xfrm>
                <a:off x="8212407" y="3556279"/>
                <a:ext cx="965160" cy="219168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171457" name="Freihand 171456"/>
              <p14:cNvContentPartPr/>
              <p14:nvPr/>
            </p14:nvContentPartPr>
            <p14:xfrm>
              <a:off x="11182047" y="4024279"/>
              <a:ext cx="884880" cy="99000"/>
            </p14:xfrm>
          </p:contentPart>
        </mc:Choice>
        <mc:Fallback>
          <p:pic>
            <p:nvPicPr>
              <p:cNvPr id="171457" name="Freihand 171456"/>
              <p:cNvPicPr/>
              <p:nvPr/>
            </p:nvPicPr>
            <p:blipFill>
              <a:blip r:embed="rId54"/>
              <a:stretch>
                <a:fillRect/>
              </a:stretch>
            </p:blipFill>
            <p:spPr>
              <a:xfrm>
                <a:off x="11163687" y="4007359"/>
                <a:ext cx="920160" cy="13464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171460" name="Freihand 171459"/>
              <p14:cNvContentPartPr/>
              <p14:nvPr/>
            </p14:nvContentPartPr>
            <p14:xfrm>
              <a:off x="64167" y="1555039"/>
              <a:ext cx="8600040" cy="5160960"/>
            </p14:xfrm>
          </p:contentPart>
        </mc:Choice>
        <mc:Fallback>
          <p:pic>
            <p:nvPicPr>
              <p:cNvPr id="171460" name="Freihand 171459"/>
              <p:cNvPicPr/>
              <p:nvPr/>
            </p:nvPicPr>
            <p:blipFill>
              <a:blip r:embed="rId56"/>
              <a:stretch>
                <a:fillRect/>
              </a:stretch>
            </p:blipFill>
            <p:spPr>
              <a:xfrm>
                <a:off x="47247" y="1541719"/>
                <a:ext cx="8639280" cy="519084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171461" name="Freihand 171460"/>
              <p14:cNvContentPartPr/>
              <p14:nvPr/>
            </p14:nvContentPartPr>
            <p14:xfrm>
              <a:off x="9413727" y="1800559"/>
              <a:ext cx="1267920" cy="1172520"/>
            </p14:xfrm>
          </p:contentPart>
        </mc:Choice>
        <mc:Fallback>
          <p:pic>
            <p:nvPicPr>
              <p:cNvPr id="171461" name="Freihand 171460"/>
              <p:cNvPicPr/>
              <p:nvPr/>
            </p:nvPicPr>
            <p:blipFill>
              <a:blip r:embed="rId58"/>
              <a:stretch>
                <a:fillRect/>
              </a:stretch>
            </p:blipFill>
            <p:spPr>
              <a:xfrm>
                <a:off x="9397887" y="1784719"/>
                <a:ext cx="1299240" cy="1204200"/>
              </a:xfrm>
              <a:prstGeom prst="rect">
                <a:avLst/>
              </a:prstGeom>
            </p:spPr>
          </p:pic>
        </mc:Fallback>
      </mc:AlternateContent>
    </p:spTree>
    <p:extLst>
      <p:ext uri="{BB962C8B-B14F-4D97-AF65-F5344CB8AC3E}">
        <p14:creationId xmlns:p14="http://schemas.microsoft.com/office/powerpoint/2010/main" val="1071552645"/>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Rectangle 3"/>
          <p:cNvSpPr>
            <a:spLocks noChangeArrowheads="1"/>
          </p:cNvSpPr>
          <p:nvPr/>
        </p:nvSpPr>
        <p:spPr bwMode="auto">
          <a:xfrm>
            <a:off x="4224338" y="185590"/>
            <a:ext cx="580390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400" b="1">
                <a:solidFill>
                  <a:srgbClr val="000000"/>
                </a:solidFill>
                <a:latin typeface="Sparkasse Rg" pitchFamily="34" charset="0"/>
              </a:rPr>
              <a:t>Konsequenzen aus dem Keynesianismus </a:t>
            </a:r>
          </a:p>
        </p:txBody>
      </p:sp>
      <p:sp>
        <p:nvSpPr>
          <p:cNvPr id="172036" name="Text Box 4"/>
          <p:cNvSpPr txBox="1">
            <a:spLocks noChangeArrowheads="1"/>
          </p:cNvSpPr>
          <p:nvPr/>
        </p:nvSpPr>
        <p:spPr bwMode="auto">
          <a:xfrm>
            <a:off x="346842" y="649436"/>
            <a:ext cx="8208579" cy="554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marL="609600" indent="-608013"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1pPr>
            <a:lvl2pPr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2pPr>
            <a:lvl3pPr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3pPr>
            <a:lvl4pPr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4pPr>
            <a:lvl5pPr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9pPr>
          </a:lstStyle>
          <a:p>
            <a:pPr eaLnBrk="1" hangingPunct="1">
              <a:buClrTx/>
              <a:buFontTx/>
              <a:buNone/>
            </a:pPr>
            <a:endParaRPr lang="de-DE" sz="2400" dirty="0">
              <a:solidFill>
                <a:srgbClr val="000000"/>
              </a:solidFill>
            </a:endParaRPr>
          </a:p>
          <a:p>
            <a:pPr eaLnBrk="1" hangingPunct="1">
              <a:buClrTx/>
              <a:buFontTx/>
              <a:buNone/>
            </a:pPr>
            <a:r>
              <a:rPr lang="de-DE" sz="2400" dirty="0">
                <a:solidFill>
                  <a:srgbClr val="000000"/>
                </a:solidFill>
              </a:rPr>
              <a:t>Dauerhafte ungewollte Unterbeschäftigung ist möglich</a:t>
            </a:r>
          </a:p>
          <a:p>
            <a:pPr eaLnBrk="1" hangingPunct="1">
              <a:buClrTx/>
              <a:buFontTx/>
              <a:buNone/>
            </a:pPr>
            <a:r>
              <a:rPr lang="de-DE" sz="2400" dirty="0">
                <a:solidFill>
                  <a:srgbClr val="000000"/>
                </a:solidFill>
              </a:rPr>
              <a:t>→ deflatorische Lücke: Die Nachfrage ist zu gering, um das vorhandene</a:t>
            </a:r>
          </a:p>
          <a:p>
            <a:pPr eaLnBrk="1" hangingPunct="1">
              <a:buClrTx/>
              <a:buFontTx/>
              <a:buNone/>
            </a:pPr>
            <a:r>
              <a:rPr lang="de-DE" sz="2400" dirty="0">
                <a:solidFill>
                  <a:srgbClr val="000000"/>
                </a:solidFill>
              </a:rPr>
              <a:t>					 	 Arbeitsangebot voll auszulasten</a:t>
            </a:r>
          </a:p>
          <a:p>
            <a:pPr eaLnBrk="1" hangingPunct="1">
              <a:buClrTx/>
              <a:buFontTx/>
              <a:buNone/>
            </a:pPr>
            <a:endParaRPr lang="de-DE" sz="2400" dirty="0">
              <a:solidFill>
                <a:srgbClr val="000000"/>
              </a:solidFill>
            </a:endParaRPr>
          </a:p>
          <a:p>
            <a:pPr eaLnBrk="1" hangingPunct="1">
              <a:buClrTx/>
              <a:buFontTx/>
              <a:buNone/>
            </a:pPr>
            <a:r>
              <a:rPr lang="de-DE" sz="2400" dirty="0">
                <a:solidFill>
                  <a:srgbClr val="000000"/>
                </a:solidFill>
              </a:rPr>
              <a:t>Überhitzung der Wirtschaft</a:t>
            </a:r>
          </a:p>
          <a:p>
            <a:pPr eaLnBrk="1" hangingPunct="1">
              <a:buClrTx/>
              <a:buFontTx/>
              <a:buNone/>
            </a:pPr>
            <a:r>
              <a:rPr lang="de-DE" sz="2400" dirty="0">
                <a:solidFill>
                  <a:srgbClr val="000000"/>
                </a:solidFill>
              </a:rPr>
              <a:t>→ inflatorische Lücke: Die Nachfrage übersteigt die vorhandenen</a:t>
            </a:r>
          </a:p>
          <a:p>
            <a:pPr eaLnBrk="1" hangingPunct="1">
              <a:buClrTx/>
              <a:buFontTx/>
              <a:buNone/>
            </a:pPr>
            <a:r>
              <a:rPr lang="de-DE" sz="2400" dirty="0">
                <a:solidFill>
                  <a:srgbClr val="000000"/>
                </a:solidFill>
              </a:rPr>
              <a:t>						 Produktionskapazitäten</a:t>
            </a:r>
          </a:p>
          <a:p>
            <a:pPr eaLnBrk="1" hangingPunct="1">
              <a:buClrTx/>
              <a:buFontTx/>
              <a:buNone/>
            </a:pPr>
            <a:endParaRPr lang="de-DE" sz="2400" dirty="0">
              <a:solidFill>
                <a:srgbClr val="000000"/>
              </a:solidFill>
            </a:endParaRPr>
          </a:p>
          <a:p>
            <a:pPr eaLnBrk="1" hangingPunct="1">
              <a:buClrTx/>
              <a:buFontTx/>
              <a:buNone/>
            </a:pPr>
            <a:r>
              <a:rPr lang="de-DE" sz="2400" dirty="0">
                <a:solidFill>
                  <a:srgbClr val="000000"/>
                </a:solidFill>
              </a:rPr>
              <a:t>Ein Vollbeschäftigungsgleichgewicht liegt nur bei spezieller </a:t>
            </a:r>
          </a:p>
          <a:p>
            <a:pPr eaLnBrk="1" hangingPunct="1">
              <a:buClrTx/>
              <a:buFontTx/>
              <a:buNone/>
            </a:pPr>
            <a:r>
              <a:rPr lang="de-DE" sz="2400" dirty="0">
                <a:solidFill>
                  <a:srgbClr val="000000"/>
                </a:solidFill>
              </a:rPr>
              <a:t>Parameterkonstellation vor. Es muss sich nicht </a:t>
            </a:r>
            <a:r>
              <a:rPr lang="de-DE" sz="2400" dirty="0" smtClean="0">
                <a:solidFill>
                  <a:srgbClr val="000000"/>
                </a:solidFill>
              </a:rPr>
              <a:t>automatisch</a:t>
            </a:r>
          </a:p>
          <a:p>
            <a:pPr eaLnBrk="1" hangingPunct="1">
              <a:buClrTx/>
              <a:buFontTx/>
              <a:buNone/>
            </a:pPr>
            <a:r>
              <a:rPr lang="de-DE" sz="2400" dirty="0" smtClean="0">
                <a:solidFill>
                  <a:srgbClr val="000000"/>
                </a:solidFill>
              </a:rPr>
              <a:t>einstellen</a:t>
            </a:r>
            <a:r>
              <a:rPr lang="de-DE" sz="2400" dirty="0">
                <a:solidFill>
                  <a:srgbClr val="000000"/>
                </a:solidFill>
              </a:rPr>
              <a:t>, </a:t>
            </a:r>
            <a:r>
              <a:rPr lang="de-DE" sz="2400" dirty="0" smtClean="0">
                <a:solidFill>
                  <a:srgbClr val="000000"/>
                </a:solidFill>
              </a:rPr>
              <a:t>sondern </a:t>
            </a:r>
            <a:r>
              <a:rPr lang="de-DE" sz="2400" dirty="0">
                <a:solidFill>
                  <a:srgbClr val="000000"/>
                </a:solidFill>
              </a:rPr>
              <a:t>bedarf externer Eingriffe.</a:t>
            </a:r>
          </a:p>
          <a:p>
            <a:pPr eaLnBrk="1" hangingPunct="1">
              <a:buClrTx/>
              <a:buFontTx/>
              <a:buNone/>
            </a:pPr>
            <a:endParaRPr lang="de-DE" sz="2400" dirty="0">
              <a:solidFill>
                <a:srgbClr val="000000"/>
              </a:solidFill>
            </a:endParaRPr>
          </a:p>
          <a:p>
            <a:pPr eaLnBrk="1" hangingPunct="1">
              <a:buClrTx/>
              <a:buFontTx/>
              <a:buNone/>
            </a:pPr>
            <a:endParaRPr lang="de-DE" sz="2400" dirty="0">
              <a:solidFill>
                <a:srgbClr val="000000"/>
              </a:solidFill>
            </a:endParaRPr>
          </a:p>
          <a:p>
            <a:pPr eaLnBrk="1" hangingPunct="1">
              <a:buClrTx/>
              <a:buFontTx/>
              <a:buNone/>
            </a:pPr>
            <a:endParaRPr lang="de-DE" sz="2400" dirty="0">
              <a:solidFill>
                <a:srgbClr val="000000"/>
              </a:solidFill>
            </a:endParaRPr>
          </a:p>
        </p:txBody>
      </p:sp>
      <p:sp>
        <p:nvSpPr>
          <p:cNvPr id="5" name="Rechteck 4"/>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3">
            <p14:nvContentPartPr>
              <p14:cNvPr id="3" name="Freihand 2"/>
              <p14:cNvContentPartPr/>
              <p14:nvPr/>
            </p14:nvContentPartPr>
            <p14:xfrm>
              <a:off x="2627367" y="4720159"/>
              <a:ext cx="3524040" cy="487080"/>
            </p14:xfrm>
          </p:contentPart>
        </mc:Choice>
        <mc:Fallback>
          <p:pic>
            <p:nvPicPr>
              <p:cNvPr id="3" name="Freihand 2"/>
              <p:cNvPicPr/>
              <p:nvPr/>
            </p:nvPicPr>
            <p:blipFill>
              <a:blip r:embed="rId4"/>
              <a:stretch>
                <a:fillRect/>
              </a:stretch>
            </p:blipFill>
            <p:spPr>
              <a:xfrm>
                <a:off x="2611527" y="4705399"/>
                <a:ext cx="3554640" cy="516960"/>
              </a:xfrm>
              <a:prstGeom prst="rect">
                <a:avLst/>
              </a:prstGeom>
            </p:spPr>
          </p:pic>
        </mc:Fallback>
      </mc:AlternateContent>
    </p:spTree>
    <p:extLst>
      <p:ext uri="{BB962C8B-B14F-4D97-AF65-F5344CB8AC3E}">
        <p14:creationId xmlns:p14="http://schemas.microsoft.com/office/powerpoint/2010/main" val="25269478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1600268" y="104181"/>
            <a:ext cx="7598011" cy="744941"/>
          </a:xfrm>
          <a:prstGeom prst="rect">
            <a:avLst/>
          </a:prstGeom>
          <a:noFill/>
          <a:ln>
            <a:noFill/>
          </a:ln>
        </p:spPr>
        <p:txBody>
          <a:bodyPr lIns="81646" tIns="40823" rIns="81646" bIns="40823" anchor="ctr" anchorCtr="1"/>
          <a:lstStyle/>
          <a:p>
            <a:r>
              <a:rPr lang="de-DE" sz="2903" b="1" dirty="0"/>
              <a:t>Das IS/LM-Model</a:t>
            </a:r>
          </a:p>
        </p:txBody>
      </p:sp>
      <p:sp>
        <p:nvSpPr>
          <p:cNvPr id="8" name="Textfeld 7"/>
          <p:cNvSpPr txBox="1"/>
          <p:nvPr/>
        </p:nvSpPr>
        <p:spPr>
          <a:xfrm>
            <a:off x="680487" y="891257"/>
            <a:ext cx="11072241" cy="1286271"/>
          </a:xfrm>
          <a:prstGeom prst="rect">
            <a:avLst/>
          </a:prstGeom>
          <a:noFill/>
        </p:spPr>
        <p:txBody>
          <a:bodyPr wrap="square" rtlCol="0">
            <a:noAutofit/>
          </a:bodyPr>
          <a:lstStyle/>
          <a:p>
            <a:pPr lvl="0">
              <a:lnSpc>
                <a:spcPct val="140000"/>
              </a:lnSpc>
              <a:spcBef>
                <a:spcPct val="20000"/>
              </a:spcBef>
            </a:pPr>
            <a:r>
              <a:rPr lang="en-US" dirty="0" err="1" smtClean="0">
                <a:solidFill>
                  <a:prstClr val="black"/>
                </a:solidFill>
                <a:latin typeface="Arial" panose="020B0604020202020204" pitchFamily="34" charset="0"/>
                <a:cs typeface="Arial" panose="020B0604020202020204" pitchFamily="34" charset="0"/>
              </a:rPr>
              <a:t>Im</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Keynesianischen</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Gütermarktmodell</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tauchen</a:t>
            </a:r>
            <a:r>
              <a:rPr lang="en-US" dirty="0" smtClean="0">
                <a:solidFill>
                  <a:prstClr val="black"/>
                </a:solidFill>
                <a:latin typeface="Arial" panose="020B0604020202020204" pitchFamily="34" charset="0"/>
                <a:cs typeface="Arial" panose="020B0604020202020204" pitchFamily="34" charset="0"/>
              </a:rPr>
              <a:t> </a:t>
            </a:r>
            <a:r>
              <a:rPr lang="en-US" b="1" dirty="0" err="1" smtClean="0">
                <a:solidFill>
                  <a:prstClr val="black"/>
                </a:solidFill>
                <a:latin typeface="Arial" panose="020B0604020202020204" pitchFamily="34" charset="0"/>
                <a:cs typeface="Arial" panose="020B0604020202020204" pitchFamily="34" charset="0"/>
              </a:rPr>
              <a:t>keine</a:t>
            </a:r>
            <a:r>
              <a:rPr lang="en-US" b="1" dirty="0" smtClean="0">
                <a:solidFill>
                  <a:prstClr val="black"/>
                </a:solidFill>
                <a:latin typeface="Arial" panose="020B0604020202020204" pitchFamily="34" charset="0"/>
                <a:cs typeface="Arial" panose="020B0604020202020204" pitchFamily="34" charset="0"/>
              </a:rPr>
              <a:t> </a:t>
            </a:r>
            <a:r>
              <a:rPr lang="en-US" b="1" dirty="0" err="1" smtClean="0">
                <a:solidFill>
                  <a:prstClr val="black"/>
                </a:solidFill>
                <a:latin typeface="Arial" panose="020B0604020202020204" pitchFamily="34" charset="0"/>
                <a:cs typeface="Arial" panose="020B0604020202020204" pitchFamily="34" charset="0"/>
              </a:rPr>
              <a:t>Preise</a:t>
            </a:r>
            <a:r>
              <a:rPr lang="en-US" b="1" dirty="0" smtClean="0">
                <a:solidFill>
                  <a:prstClr val="black"/>
                </a:solidFill>
                <a:latin typeface="Arial" panose="020B0604020202020204" pitchFamily="34" charset="0"/>
                <a:cs typeface="Arial" panose="020B0604020202020204" pitchFamily="34" charset="0"/>
              </a:rPr>
              <a:t> </a:t>
            </a:r>
            <a:r>
              <a:rPr lang="en-US" dirty="0" smtClean="0">
                <a:solidFill>
                  <a:prstClr val="black"/>
                </a:solidFill>
                <a:latin typeface="Arial" panose="020B0604020202020204" pitchFamily="34" charset="0"/>
                <a:cs typeface="Arial" panose="020B0604020202020204" pitchFamily="34" charset="0"/>
              </a:rPr>
              <a:t>(</a:t>
            </a:r>
            <a:r>
              <a:rPr lang="en-US" dirty="0" err="1" smtClean="0">
                <a:solidFill>
                  <a:prstClr val="black"/>
                </a:solidFill>
                <a:latin typeface="Arial" panose="020B0604020202020204" pitchFamily="34" charset="0"/>
                <a:cs typeface="Arial" panose="020B0604020202020204" pitchFamily="34" charset="0"/>
              </a:rPr>
              <a:t>bzw</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Ist</a:t>
            </a:r>
            <a:r>
              <a:rPr lang="en-US" dirty="0" smtClean="0">
                <a:solidFill>
                  <a:prstClr val="black"/>
                </a:solidFill>
                <a:latin typeface="Arial" panose="020B0604020202020204" pitchFamily="34" charset="0"/>
                <a:cs typeface="Arial" panose="020B0604020202020204" pitchFamily="34" charset="0"/>
              </a:rPr>
              <a:t> das </a:t>
            </a:r>
            <a:r>
              <a:rPr lang="en-US" dirty="0" err="1" smtClean="0">
                <a:solidFill>
                  <a:prstClr val="black"/>
                </a:solidFill>
                <a:latin typeface="Arial" panose="020B0604020202020204" pitchFamily="34" charset="0"/>
                <a:cs typeface="Arial" panose="020B0604020202020204" pitchFamily="34" charset="0"/>
              </a:rPr>
              <a:t>aggregierte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Preisniveau</a:t>
            </a:r>
            <a:r>
              <a:rPr lang="en-US" dirty="0" smtClean="0">
                <a:solidFill>
                  <a:prstClr val="black"/>
                </a:solidFill>
                <a:latin typeface="Arial" panose="020B0604020202020204" pitchFamily="34" charset="0"/>
                <a:cs typeface="Arial" panose="020B0604020202020204" pitchFamily="34" charset="0"/>
              </a:rPr>
              <a:t> auf P=1 </a:t>
            </a:r>
            <a:r>
              <a:rPr lang="en-US" dirty="0" err="1" smtClean="0">
                <a:solidFill>
                  <a:prstClr val="black"/>
                </a:solidFill>
                <a:latin typeface="Arial" panose="020B0604020202020204" pitchFamily="34" charset="0"/>
                <a:cs typeface="Arial" panose="020B0604020202020204" pitchFamily="34" charset="0"/>
              </a:rPr>
              <a:t>normiert</a:t>
            </a:r>
            <a:r>
              <a:rPr lang="en-US" dirty="0" smtClean="0">
                <a:solidFill>
                  <a:prstClr val="black"/>
                </a:solidFill>
                <a:latin typeface="Arial" panose="020B0604020202020204" pitchFamily="34" charset="0"/>
                <a:cs typeface="Arial" panose="020B0604020202020204" pitchFamily="34" charset="0"/>
              </a:rPr>
              <a:t> und </a:t>
            </a:r>
            <a:r>
              <a:rPr lang="en-US" dirty="0" err="1" smtClean="0">
                <a:solidFill>
                  <a:prstClr val="black"/>
                </a:solidFill>
                <a:latin typeface="Arial" panose="020B0604020202020204" pitchFamily="34" charset="0"/>
                <a:cs typeface="Arial" panose="020B0604020202020204" pitchFamily="34" charset="0"/>
              </a:rPr>
              <a:t>kürzt</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sich</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damit</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aus</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allen</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Gleichungen</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heraus</a:t>
            </a:r>
            <a:r>
              <a:rPr lang="en-US" dirty="0" smtClean="0">
                <a:solidFill>
                  <a:prstClr val="black"/>
                </a:solidFill>
                <a:latin typeface="Arial" panose="020B0604020202020204" pitchFamily="34" charset="0"/>
                <a:cs typeface="Arial" panose="020B0604020202020204" pitchFamily="34" charset="0"/>
              </a:rPr>
              <a:t>) auf, was auf die </a:t>
            </a:r>
            <a:r>
              <a:rPr lang="en-US" dirty="0" err="1" smtClean="0">
                <a:solidFill>
                  <a:prstClr val="black"/>
                </a:solidFill>
                <a:latin typeface="Arial" panose="020B0604020202020204" pitchFamily="34" charset="0"/>
                <a:cs typeface="Arial" panose="020B0604020202020204" pitchFamily="34" charset="0"/>
              </a:rPr>
              <a:t>Nachfrageorientierung</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zurückzuführen</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ist</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denn</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Angebot</a:t>
            </a:r>
            <a:r>
              <a:rPr lang="en-US" dirty="0" smtClean="0">
                <a:solidFill>
                  <a:prstClr val="black"/>
                </a:solidFill>
                <a:latin typeface="Arial" panose="020B0604020202020204" pitchFamily="34" charset="0"/>
                <a:cs typeface="Arial" panose="020B0604020202020204" pitchFamily="34" charset="0"/>
              </a:rPr>
              <a:t> und </a:t>
            </a:r>
            <a:r>
              <a:rPr lang="en-US" dirty="0" err="1" smtClean="0">
                <a:solidFill>
                  <a:prstClr val="black"/>
                </a:solidFill>
                <a:latin typeface="Arial" panose="020B0604020202020204" pitchFamily="34" charset="0"/>
                <a:cs typeface="Arial" panose="020B0604020202020204" pitchFamily="34" charset="0"/>
              </a:rPr>
              <a:t>Nachfrage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werden</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ausschließlich</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durch</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Mengenanpassungen</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seitens</a:t>
            </a:r>
            <a:r>
              <a:rPr lang="en-US" dirty="0" smtClean="0">
                <a:solidFill>
                  <a:prstClr val="black"/>
                </a:solidFill>
                <a:latin typeface="Arial" panose="020B0604020202020204" pitchFamily="34" charset="0"/>
                <a:cs typeface="Arial" panose="020B0604020202020204" pitchFamily="34" charset="0"/>
              </a:rPr>
              <a:t> der </a:t>
            </a:r>
            <a:r>
              <a:rPr lang="en-US" dirty="0" err="1" smtClean="0">
                <a:solidFill>
                  <a:prstClr val="black"/>
                </a:solidFill>
                <a:latin typeface="Arial" panose="020B0604020202020204" pitchFamily="34" charset="0"/>
                <a:cs typeface="Arial" panose="020B0604020202020204" pitchFamily="34" charset="0"/>
              </a:rPr>
              <a:t>Produzenten</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zum</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Ausgleich</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gebracht</a:t>
            </a:r>
            <a:r>
              <a:rPr lang="en-US" dirty="0" smtClean="0">
                <a:solidFill>
                  <a:prstClr val="black"/>
                </a:solidFill>
                <a:latin typeface="Arial" panose="020B0604020202020204" pitchFamily="34" charset="0"/>
                <a:cs typeface="Arial" panose="020B0604020202020204" pitchFamily="34" charset="0"/>
              </a:rPr>
              <a:t>.</a:t>
            </a:r>
            <a:endParaRPr lang="en-US" dirty="0">
              <a:solidFill>
                <a:prstClr val="black"/>
              </a:solidFill>
              <a:latin typeface="Arial" panose="020B0604020202020204" pitchFamily="34" charset="0"/>
              <a:cs typeface="Arial" panose="020B0604020202020204" pitchFamily="34" charset="0"/>
              <a:sym typeface="Wingdings" panose="05000000000000000000" pitchFamily="2" charset="2"/>
            </a:endParaRPr>
          </a:p>
          <a:p>
            <a:pPr lvl="0">
              <a:lnSpc>
                <a:spcPct val="140000"/>
              </a:lnSpc>
              <a:spcBef>
                <a:spcPct val="20000"/>
              </a:spcBef>
            </a:pPr>
            <a:endParaRPr lang="en-US" sz="1996" dirty="0">
              <a:solidFill>
                <a:prstClr val="black"/>
              </a:solidFill>
              <a:latin typeface="Arial" panose="020B0604020202020204" pitchFamily="34" charset="0"/>
              <a:cs typeface="Arial" panose="020B0604020202020204" pitchFamily="34" charset="0"/>
            </a:endParaRPr>
          </a:p>
          <a:p>
            <a:endParaRPr lang="de-DE" sz="2540" dirty="0"/>
          </a:p>
        </p:txBody>
      </p:sp>
      <p:sp>
        <p:nvSpPr>
          <p:cNvPr id="4" name="Textfeld 3"/>
          <p:cNvSpPr txBox="1"/>
          <p:nvPr/>
        </p:nvSpPr>
        <p:spPr>
          <a:xfrm>
            <a:off x="632074" y="2652657"/>
            <a:ext cx="11072241" cy="946673"/>
          </a:xfrm>
          <a:prstGeom prst="rect">
            <a:avLst/>
          </a:prstGeom>
          <a:noFill/>
        </p:spPr>
        <p:txBody>
          <a:bodyPr wrap="square" rtlCol="0">
            <a:noAutofit/>
          </a:bodyPr>
          <a:lstStyle/>
          <a:p>
            <a:pPr lvl="0">
              <a:lnSpc>
                <a:spcPct val="140000"/>
              </a:lnSpc>
              <a:spcBef>
                <a:spcPct val="20000"/>
              </a:spcBef>
            </a:pPr>
            <a:r>
              <a:rPr lang="en-US" dirty="0" err="1" smtClean="0">
                <a:solidFill>
                  <a:prstClr val="black"/>
                </a:solidFill>
                <a:latin typeface="Arial" panose="020B0604020202020204" pitchFamily="34" charset="0"/>
                <a:cs typeface="Arial" panose="020B0604020202020204" pitchFamily="34" charset="0"/>
              </a:rPr>
              <a:t>Für</a:t>
            </a:r>
            <a:r>
              <a:rPr lang="en-US" dirty="0" smtClean="0">
                <a:solidFill>
                  <a:prstClr val="black"/>
                </a:solidFill>
                <a:latin typeface="Arial" panose="020B0604020202020204" pitchFamily="34" charset="0"/>
                <a:cs typeface="Arial" panose="020B0604020202020204" pitchFamily="34" charset="0"/>
              </a:rPr>
              <a:t> die </a:t>
            </a:r>
            <a:r>
              <a:rPr lang="en-US" dirty="0" err="1" smtClean="0">
                <a:solidFill>
                  <a:prstClr val="black"/>
                </a:solidFill>
                <a:latin typeface="Arial" panose="020B0604020202020204" pitchFamily="34" charset="0"/>
                <a:cs typeface="Arial" panose="020B0604020202020204" pitchFamily="34" charset="0"/>
              </a:rPr>
              <a:t>Beschreibung</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einer</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modernen</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Volkswirtschaft</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fehlt</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aber</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auch</a:t>
            </a:r>
            <a:r>
              <a:rPr lang="en-US" dirty="0" smtClean="0">
                <a:solidFill>
                  <a:prstClr val="black"/>
                </a:solidFill>
                <a:latin typeface="Arial" panose="020B0604020202020204" pitchFamily="34" charset="0"/>
                <a:cs typeface="Arial" panose="020B0604020202020204" pitchFamily="34" charset="0"/>
              </a:rPr>
              <a:t> der </a:t>
            </a:r>
            <a:r>
              <a:rPr lang="en-US" dirty="0" err="1" smtClean="0">
                <a:solidFill>
                  <a:prstClr val="black"/>
                </a:solidFill>
                <a:latin typeface="Arial" panose="020B0604020202020204" pitchFamily="34" charset="0"/>
                <a:cs typeface="Arial" panose="020B0604020202020204" pitchFamily="34" charset="0"/>
              </a:rPr>
              <a:t>Geldmarkt</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als</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Verknüpfung</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zwischen</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realen</a:t>
            </a:r>
            <a:r>
              <a:rPr lang="en-US" dirty="0" smtClean="0">
                <a:solidFill>
                  <a:prstClr val="black"/>
                </a:solidFill>
                <a:latin typeface="Arial" panose="020B0604020202020204" pitchFamily="34" charset="0"/>
                <a:cs typeface="Arial" panose="020B0604020202020204" pitchFamily="34" charset="0"/>
              </a:rPr>
              <a:t> und </a:t>
            </a:r>
            <a:r>
              <a:rPr lang="en-US" dirty="0" err="1" smtClean="0">
                <a:solidFill>
                  <a:prstClr val="black"/>
                </a:solidFill>
                <a:latin typeface="Arial" panose="020B0604020202020204" pitchFamily="34" charset="0"/>
                <a:cs typeface="Arial" panose="020B0604020202020204" pitchFamily="34" charset="0"/>
              </a:rPr>
              <a:t>nominalen</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Größen</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denn</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letztlich</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wird</a:t>
            </a:r>
            <a:r>
              <a:rPr lang="en-US" dirty="0" smtClean="0">
                <a:solidFill>
                  <a:prstClr val="black"/>
                </a:solidFill>
                <a:latin typeface="Arial" panose="020B0604020202020204" pitchFamily="34" charset="0"/>
                <a:cs typeface="Arial" panose="020B0604020202020204" pitchFamily="34" charset="0"/>
              </a:rPr>
              <a:t> der Wert der </a:t>
            </a:r>
            <a:r>
              <a:rPr lang="en-US" dirty="0" err="1" smtClean="0">
                <a:solidFill>
                  <a:prstClr val="black"/>
                </a:solidFill>
                <a:latin typeface="Arial" panose="020B0604020202020204" pitchFamily="34" charset="0"/>
                <a:cs typeface="Arial" panose="020B0604020202020204" pitchFamily="34" charset="0"/>
              </a:rPr>
              <a:t>Güter</a:t>
            </a:r>
            <a:r>
              <a:rPr lang="en-US" dirty="0" smtClean="0">
                <a:solidFill>
                  <a:prstClr val="black"/>
                </a:solidFill>
                <a:latin typeface="Arial" panose="020B0604020202020204" pitchFamily="34" charset="0"/>
                <a:cs typeface="Arial" panose="020B0604020202020204" pitchFamily="34" charset="0"/>
              </a:rPr>
              <a:t> in Geld </a:t>
            </a:r>
            <a:r>
              <a:rPr lang="en-US" dirty="0" err="1" smtClean="0">
                <a:solidFill>
                  <a:prstClr val="black"/>
                </a:solidFill>
                <a:latin typeface="Arial" panose="020B0604020202020204" pitchFamily="34" charset="0"/>
                <a:cs typeface="Arial" panose="020B0604020202020204" pitchFamily="34" charset="0"/>
              </a:rPr>
              <a:t>gemessen</a:t>
            </a:r>
            <a:r>
              <a:rPr lang="en-US" dirty="0">
                <a:solidFill>
                  <a:prstClr val="black"/>
                </a:solidFill>
                <a:latin typeface="Arial" panose="020B0604020202020204" pitchFamily="34" charset="0"/>
                <a:cs typeface="Arial" panose="020B0604020202020204" pitchFamily="34" charset="0"/>
              </a:rPr>
              <a:t>.</a:t>
            </a:r>
            <a:endParaRPr lang="en-US" dirty="0">
              <a:solidFill>
                <a:prstClr val="black"/>
              </a:solidFill>
              <a:latin typeface="Arial" panose="020B0604020202020204" pitchFamily="34" charset="0"/>
              <a:cs typeface="Arial" panose="020B0604020202020204" pitchFamily="34" charset="0"/>
              <a:sym typeface="Wingdings" panose="05000000000000000000" pitchFamily="2" charset="2"/>
            </a:endParaRPr>
          </a:p>
        </p:txBody>
      </p:sp>
      <p:sp>
        <p:nvSpPr>
          <p:cNvPr id="5" name="Textfeld 4"/>
          <p:cNvSpPr txBox="1"/>
          <p:nvPr/>
        </p:nvSpPr>
        <p:spPr>
          <a:xfrm>
            <a:off x="632076" y="3889787"/>
            <a:ext cx="8138808" cy="946673"/>
          </a:xfrm>
          <a:prstGeom prst="rect">
            <a:avLst/>
          </a:prstGeom>
          <a:noFill/>
        </p:spPr>
        <p:txBody>
          <a:bodyPr wrap="square" rtlCol="0">
            <a:noAutofit/>
          </a:bodyPr>
          <a:lstStyle/>
          <a:p>
            <a:pPr lvl="0">
              <a:lnSpc>
                <a:spcPct val="140000"/>
              </a:lnSpc>
              <a:spcBef>
                <a:spcPct val="20000"/>
              </a:spcBef>
            </a:pPr>
            <a:r>
              <a:rPr lang="en-US" dirty="0" smtClean="0">
                <a:solidFill>
                  <a:prstClr val="black"/>
                </a:solidFill>
                <a:latin typeface="Arial" panose="020B0604020202020204" pitchFamily="34" charset="0"/>
                <a:cs typeface="Arial" panose="020B0604020202020204" pitchFamily="34" charset="0"/>
              </a:rPr>
              <a:t>Die </a:t>
            </a:r>
            <a:r>
              <a:rPr lang="en-US" dirty="0" err="1" smtClean="0">
                <a:solidFill>
                  <a:prstClr val="black"/>
                </a:solidFill>
                <a:latin typeface="Arial" panose="020B0604020202020204" pitchFamily="34" charset="0"/>
                <a:cs typeface="Arial" panose="020B0604020202020204" pitchFamily="34" charset="0"/>
              </a:rPr>
              <a:t>Verbindung</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zwischen</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Güter</a:t>
            </a:r>
            <a:r>
              <a:rPr lang="en-US" dirty="0" smtClean="0">
                <a:solidFill>
                  <a:prstClr val="black"/>
                </a:solidFill>
                <a:latin typeface="Arial" panose="020B0604020202020204" pitchFamily="34" charset="0"/>
                <a:cs typeface="Arial" panose="020B0604020202020204" pitchFamily="34" charset="0"/>
              </a:rPr>
              <a:t>- und </a:t>
            </a:r>
            <a:r>
              <a:rPr lang="en-US" dirty="0" err="1" smtClean="0">
                <a:solidFill>
                  <a:prstClr val="black"/>
                </a:solidFill>
                <a:latin typeface="Arial" panose="020B0604020202020204" pitchFamily="34" charset="0"/>
                <a:cs typeface="Arial" panose="020B0604020202020204" pitchFamily="34" charset="0"/>
              </a:rPr>
              <a:t>Geldmarkt</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wird</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über</a:t>
            </a:r>
            <a:r>
              <a:rPr lang="en-US" dirty="0" smtClean="0">
                <a:solidFill>
                  <a:prstClr val="black"/>
                </a:solidFill>
                <a:latin typeface="Arial" panose="020B0604020202020204" pitchFamily="34" charset="0"/>
                <a:cs typeface="Arial" panose="020B0604020202020204" pitchFamily="34" charset="0"/>
              </a:rPr>
              <a:t> die </a:t>
            </a:r>
            <a:r>
              <a:rPr lang="en-US" dirty="0" err="1" smtClean="0">
                <a:solidFill>
                  <a:prstClr val="black"/>
                </a:solidFill>
                <a:latin typeface="Arial" panose="020B0604020202020204" pitchFamily="34" charset="0"/>
                <a:cs typeface="Arial" panose="020B0604020202020204" pitchFamily="34" charset="0"/>
              </a:rPr>
              <a:t>Zinsen</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welche</a:t>
            </a:r>
            <a:r>
              <a:rPr lang="en-US" dirty="0" smtClean="0">
                <a:solidFill>
                  <a:prstClr val="black"/>
                </a:solidFill>
                <a:latin typeface="Arial" panose="020B0604020202020204" pitchFamily="34" charset="0"/>
                <a:cs typeface="Arial" panose="020B0604020202020204" pitchFamily="34" charset="0"/>
              </a:rPr>
              <a:t> die </a:t>
            </a:r>
            <a:r>
              <a:rPr lang="en-US" dirty="0" err="1" smtClean="0">
                <a:solidFill>
                  <a:prstClr val="black"/>
                </a:solidFill>
                <a:latin typeface="Arial" panose="020B0604020202020204" pitchFamily="34" charset="0"/>
                <a:cs typeface="Arial" panose="020B0604020202020204" pitchFamily="34" charset="0"/>
              </a:rPr>
              <a:t>Investitionsnachfrage</a:t>
            </a:r>
            <a:r>
              <a:rPr lang="en-US" dirty="0" smtClean="0">
                <a:solidFill>
                  <a:prstClr val="black"/>
                </a:solidFill>
                <a:latin typeface="Arial" panose="020B0604020202020204" pitchFamily="34" charset="0"/>
                <a:cs typeface="Arial" panose="020B0604020202020204" pitchFamily="34" charset="0"/>
              </a:rPr>
              <a:t> und </a:t>
            </a:r>
            <a:r>
              <a:rPr lang="en-US" dirty="0" err="1" smtClean="0">
                <a:solidFill>
                  <a:prstClr val="black"/>
                </a:solidFill>
                <a:latin typeface="Arial" panose="020B0604020202020204" pitchFamily="34" charset="0"/>
                <a:cs typeface="Arial" panose="020B0604020202020204" pitchFamily="34" charset="0"/>
              </a:rPr>
              <a:t>Geldnachfrage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steuern</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erreicht</a:t>
            </a:r>
            <a:r>
              <a:rPr lang="en-US" dirty="0" smtClean="0">
                <a:solidFill>
                  <a:prstClr val="black"/>
                </a:solidFill>
                <a:latin typeface="Arial" panose="020B0604020202020204" pitchFamily="34" charset="0"/>
                <a:cs typeface="Arial" panose="020B0604020202020204" pitchFamily="34" charset="0"/>
              </a:rPr>
              <a:t>.</a:t>
            </a:r>
            <a:endParaRPr lang="en-US" dirty="0">
              <a:solidFill>
                <a:prstClr val="black"/>
              </a:solidFill>
              <a:latin typeface="Arial" panose="020B0604020202020204" pitchFamily="34" charset="0"/>
              <a:cs typeface="Arial" panose="020B0604020202020204" pitchFamily="34" charset="0"/>
              <a:sym typeface="Wingdings" panose="05000000000000000000" pitchFamily="2" charset="2"/>
            </a:endParaRPr>
          </a:p>
        </p:txBody>
      </p:sp>
      <p:sp>
        <p:nvSpPr>
          <p:cNvPr id="7" name="Textfeld 6"/>
          <p:cNvSpPr txBox="1"/>
          <p:nvPr/>
        </p:nvSpPr>
        <p:spPr>
          <a:xfrm>
            <a:off x="632075" y="5021133"/>
            <a:ext cx="8138810" cy="946673"/>
          </a:xfrm>
          <a:prstGeom prst="rect">
            <a:avLst/>
          </a:prstGeom>
          <a:noFill/>
        </p:spPr>
        <p:txBody>
          <a:bodyPr wrap="square" rtlCol="0">
            <a:noAutofit/>
          </a:bodyPr>
          <a:lstStyle/>
          <a:p>
            <a:pPr lvl="0">
              <a:lnSpc>
                <a:spcPct val="140000"/>
              </a:lnSpc>
              <a:spcBef>
                <a:spcPct val="20000"/>
              </a:spcBef>
            </a:pPr>
            <a:r>
              <a:rPr lang="en-US" dirty="0" smtClean="0">
                <a:solidFill>
                  <a:prstClr val="black"/>
                </a:solidFill>
                <a:latin typeface="Arial" panose="020B0604020202020204" pitchFamily="34" charset="0"/>
                <a:cs typeface="Arial" panose="020B0604020202020204" pitchFamily="34" charset="0"/>
              </a:rPr>
              <a:t>Das </a:t>
            </a:r>
            <a:r>
              <a:rPr lang="en-US" dirty="0" err="1" smtClean="0">
                <a:solidFill>
                  <a:prstClr val="black"/>
                </a:solidFill>
                <a:latin typeface="Arial" panose="020B0604020202020204" pitchFamily="34" charset="0"/>
                <a:cs typeface="Arial" panose="020B0604020202020204" pitchFamily="34" charset="0"/>
              </a:rPr>
              <a:t>resultierende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weiterhin</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nachfrageorientierte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keynesianische</a:t>
            </a:r>
            <a:r>
              <a:rPr lang="en-US" dirty="0" smtClean="0">
                <a:solidFill>
                  <a:prstClr val="black"/>
                </a:solidFill>
                <a:latin typeface="Arial" panose="020B0604020202020204" pitchFamily="34" charset="0"/>
                <a:cs typeface="Arial" panose="020B0604020202020204" pitchFamily="34" charset="0"/>
              </a:rPr>
              <a:t> Modell </a:t>
            </a:r>
            <a:r>
              <a:rPr lang="en-US" dirty="0" err="1" smtClean="0">
                <a:solidFill>
                  <a:prstClr val="black"/>
                </a:solidFill>
                <a:latin typeface="Arial" panose="020B0604020202020204" pitchFamily="34" charset="0"/>
                <a:cs typeface="Arial" panose="020B0604020202020204" pitchFamily="34" charset="0"/>
              </a:rPr>
              <a:t>wird</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als</a:t>
            </a:r>
            <a:r>
              <a:rPr lang="en-US" dirty="0" smtClean="0">
                <a:solidFill>
                  <a:prstClr val="black"/>
                </a:solidFill>
                <a:latin typeface="Arial" panose="020B0604020202020204" pitchFamily="34" charset="0"/>
                <a:cs typeface="Arial" panose="020B0604020202020204" pitchFamily="34" charset="0"/>
              </a:rPr>
              <a:t> IS/LM-Modell </a:t>
            </a:r>
            <a:r>
              <a:rPr lang="en-US" dirty="0" err="1" smtClean="0">
                <a:solidFill>
                  <a:prstClr val="black"/>
                </a:solidFill>
                <a:latin typeface="Arial" panose="020B0604020202020204" pitchFamily="34" charset="0"/>
                <a:cs typeface="Arial" panose="020B0604020202020204" pitchFamily="34" charset="0"/>
              </a:rPr>
              <a:t>bezeichnet</a:t>
            </a:r>
            <a:r>
              <a:rPr lang="en-US" dirty="0" smtClean="0">
                <a:solidFill>
                  <a:prstClr val="black"/>
                </a:solidFill>
                <a:latin typeface="Arial" panose="020B0604020202020204" pitchFamily="34" charset="0"/>
                <a:cs typeface="Arial" panose="020B0604020202020204" pitchFamily="34" charset="0"/>
              </a:rPr>
              <a:t>  </a:t>
            </a:r>
            <a:endParaRPr lang="en-US" dirty="0">
              <a:solidFill>
                <a:prstClr val="black"/>
              </a:solidFill>
              <a:latin typeface="Arial" panose="020B0604020202020204" pitchFamily="34" charset="0"/>
              <a:cs typeface="Arial" panose="020B0604020202020204" pitchFamily="34" charset="0"/>
              <a:sym typeface="Wingdings" panose="05000000000000000000" pitchFamily="2" charset="2"/>
            </a:endParaRPr>
          </a:p>
        </p:txBody>
      </p:sp>
      <p:sp>
        <p:nvSpPr>
          <p:cNvPr id="9" name="Rechteck 8"/>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3">
            <p14:nvContentPartPr>
              <p14:cNvPr id="3" name="Freihand 2"/>
              <p14:cNvContentPartPr/>
              <p14:nvPr/>
            </p14:nvContentPartPr>
            <p14:xfrm>
              <a:off x="3701967" y="205399"/>
              <a:ext cx="3604680" cy="1152720"/>
            </p14:xfrm>
          </p:contentPart>
        </mc:Choice>
        <mc:Fallback>
          <p:pic>
            <p:nvPicPr>
              <p:cNvPr id="3" name="Freihand 2"/>
              <p:cNvPicPr/>
              <p:nvPr/>
            </p:nvPicPr>
            <p:blipFill>
              <a:blip r:embed="rId4"/>
              <a:stretch>
                <a:fillRect/>
              </a:stretch>
            </p:blipFill>
            <p:spPr>
              <a:xfrm>
                <a:off x="3686847" y="189559"/>
                <a:ext cx="3633840" cy="11847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1" name="Freihand 10"/>
              <p14:cNvContentPartPr/>
              <p14:nvPr/>
            </p14:nvContentPartPr>
            <p14:xfrm>
              <a:off x="11065047" y="716239"/>
              <a:ext cx="684000" cy="727560"/>
            </p14:xfrm>
          </p:contentPart>
        </mc:Choice>
        <mc:Fallback>
          <p:pic>
            <p:nvPicPr>
              <p:cNvPr id="11" name="Freihand 10"/>
              <p:cNvPicPr/>
              <p:nvPr/>
            </p:nvPicPr>
            <p:blipFill>
              <a:blip r:embed="rId6"/>
              <a:stretch>
                <a:fillRect/>
              </a:stretch>
            </p:blipFill>
            <p:spPr>
              <a:xfrm>
                <a:off x="11049207" y="699319"/>
                <a:ext cx="716040" cy="7603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4" name="Freihand 13"/>
              <p14:cNvContentPartPr/>
              <p14:nvPr/>
            </p14:nvContentPartPr>
            <p14:xfrm>
              <a:off x="7900647" y="3025639"/>
              <a:ext cx="1665360" cy="525600"/>
            </p14:xfrm>
          </p:contentPart>
        </mc:Choice>
        <mc:Fallback>
          <p:pic>
            <p:nvPicPr>
              <p:cNvPr id="14" name="Freihand 13"/>
              <p:cNvPicPr/>
              <p:nvPr/>
            </p:nvPicPr>
            <p:blipFill>
              <a:blip r:embed="rId8"/>
              <a:stretch>
                <a:fillRect/>
              </a:stretch>
            </p:blipFill>
            <p:spPr>
              <a:xfrm>
                <a:off x="7885167" y="3010159"/>
                <a:ext cx="1696320" cy="5569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6" name="Freihand 15"/>
              <p14:cNvContentPartPr/>
              <p14:nvPr/>
            </p14:nvContentPartPr>
            <p14:xfrm>
              <a:off x="946887" y="4309039"/>
              <a:ext cx="2453760" cy="541440"/>
            </p14:xfrm>
          </p:contentPart>
        </mc:Choice>
        <mc:Fallback>
          <p:pic>
            <p:nvPicPr>
              <p:cNvPr id="16" name="Freihand 15"/>
              <p:cNvPicPr/>
              <p:nvPr/>
            </p:nvPicPr>
            <p:blipFill>
              <a:blip r:embed="rId10"/>
              <a:stretch>
                <a:fillRect/>
              </a:stretch>
            </p:blipFill>
            <p:spPr>
              <a:xfrm>
                <a:off x="931407" y="4295359"/>
                <a:ext cx="2484360" cy="5709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8" name="Freihand 17"/>
              <p14:cNvContentPartPr/>
              <p14:nvPr/>
            </p14:nvContentPartPr>
            <p14:xfrm>
              <a:off x="6882567" y="3753919"/>
              <a:ext cx="1044360" cy="700560"/>
            </p14:xfrm>
          </p:contentPart>
        </mc:Choice>
        <mc:Fallback>
          <p:pic>
            <p:nvPicPr>
              <p:cNvPr id="18" name="Freihand 17"/>
              <p:cNvPicPr/>
              <p:nvPr/>
            </p:nvPicPr>
            <p:blipFill>
              <a:blip r:embed="rId12"/>
              <a:stretch>
                <a:fillRect/>
              </a:stretch>
            </p:blipFill>
            <p:spPr>
              <a:xfrm>
                <a:off x="6868167" y="3739879"/>
                <a:ext cx="1073520" cy="7286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1" name="Freihand 20"/>
              <p14:cNvContentPartPr/>
              <p14:nvPr/>
            </p14:nvContentPartPr>
            <p14:xfrm>
              <a:off x="5718327" y="223759"/>
              <a:ext cx="233280" cy="18000"/>
            </p14:xfrm>
          </p:contentPart>
        </mc:Choice>
        <mc:Fallback>
          <p:pic>
            <p:nvPicPr>
              <p:cNvPr id="21" name="Freihand 20"/>
              <p:cNvPicPr/>
              <p:nvPr/>
            </p:nvPicPr>
            <p:blipFill>
              <a:blip r:embed="rId14"/>
              <a:stretch>
                <a:fillRect/>
              </a:stretch>
            </p:blipFill>
            <p:spPr>
              <a:xfrm>
                <a:off x="5710047" y="215479"/>
                <a:ext cx="251640" cy="381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2" name="Freihand 21"/>
              <p14:cNvContentPartPr/>
              <p14:nvPr/>
            </p14:nvContentPartPr>
            <p14:xfrm>
              <a:off x="5680887" y="830359"/>
              <a:ext cx="433440" cy="80280"/>
            </p14:xfrm>
          </p:contentPart>
        </mc:Choice>
        <mc:Fallback>
          <p:pic>
            <p:nvPicPr>
              <p:cNvPr id="22" name="Freihand 21"/>
              <p:cNvPicPr/>
              <p:nvPr/>
            </p:nvPicPr>
            <p:blipFill>
              <a:blip r:embed="rId16"/>
              <a:stretch>
                <a:fillRect/>
              </a:stretch>
            </p:blipFill>
            <p:spPr>
              <a:xfrm>
                <a:off x="5669367" y="820639"/>
                <a:ext cx="454680" cy="101520"/>
              </a:xfrm>
              <a:prstGeom prst="rect">
                <a:avLst/>
              </a:prstGeom>
            </p:spPr>
          </p:pic>
        </mc:Fallback>
      </mc:AlternateContent>
    </p:spTree>
    <p:extLst>
      <p:ext uri="{BB962C8B-B14F-4D97-AF65-F5344CB8AC3E}">
        <p14:creationId xmlns:p14="http://schemas.microsoft.com/office/powerpoint/2010/main" val="251320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1600268" y="104181"/>
            <a:ext cx="7598011" cy="744941"/>
          </a:xfrm>
          <a:prstGeom prst="rect">
            <a:avLst/>
          </a:prstGeom>
          <a:noFill/>
          <a:ln>
            <a:noFill/>
          </a:ln>
        </p:spPr>
        <p:txBody>
          <a:bodyPr lIns="81646" tIns="40823" rIns="81646" bIns="40823" anchor="ctr" anchorCtr="1"/>
          <a:lstStyle/>
          <a:p>
            <a:r>
              <a:rPr lang="de-DE" sz="2903" b="1" dirty="0"/>
              <a:t>Das IS/LM-Model</a:t>
            </a:r>
          </a:p>
        </p:txBody>
      </p:sp>
      <p:sp>
        <p:nvSpPr>
          <p:cNvPr id="8" name="Textfeld 7"/>
          <p:cNvSpPr txBox="1"/>
          <p:nvPr/>
        </p:nvSpPr>
        <p:spPr>
          <a:xfrm>
            <a:off x="723519" y="905980"/>
            <a:ext cx="9068213" cy="5029975"/>
          </a:xfrm>
          <a:prstGeom prst="rect">
            <a:avLst/>
          </a:prstGeom>
          <a:noFill/>
        </p:spPr>
        <p:txBody>
          <a:bodyPr wrap="square" rtlCol="0">
            <a:noAutofit/>
          </a:bodyPr>
          <a:lstStyle/>
          <a:p>
            <a:pPr lvl="0">
              <a:lnSpc>
                <a:spcPct val="140000"/>
              </a:lnSpc>
              <a:spcBef>
                <a:spcPct val="20000"/>
              </a:spcBef>
            </a:pPr>
            <a:r>
              <a:rPr lang="en-US" sz="2449" dirty="0">
                <a:solidFill>
                  <a:prstClr val="black"/>
                </a:solidFill>
                <a:latin typeface="Arial" panose="020B0604020202020204" pitchFamily="34" charset="0"/>
                <a:cs typeface="Arial" panose="020B0604020202020204" pitchFamily="34" charset="0"/>
              </a:rPr>
              <a:t>IS: Investment = Saving (</a:t>
            </a:r>
            <a:r>
              <a:rPr lang="en-US" sz="2449" dirty="0" err="1">
                <a:solidFill>
                  <a:prstClr val="black"/>
                </a:solidFill>
                <a:latin typeface="Arial" panose="020B0604020202020204" pitchFamily="34" charset="0"/>
                <a:cs typeface="Arial" panose="020B0604020202020204" pitchFamily="34" charset="0"/>
              </a:rPr>
              <a:t>entspricht</a:t>
            </a:r>
            <a:r>
              <a:rPr lang="en-US" sz="2449" dirty="0">
                <a:solidFill>
                  <a:prstClr val="black"/>
                </a:solidFill>
                <a:latin typeface="Arial" panose="020B0604020202020204" pitchFamily="34" charset="0"/>
                <a:cs typeface="Arial" panose="020B0604020202020204" pitchFamily="34" charset="0"/>
              </a:rPr>
              <a:t> </a:t>
            </a:r>
            <a:r>
              <a:rPr lang="en-US" sz="2449" dirty="0" err="1">
                <a:solidFill>
                  <a:prstClr val="black"/>
                </a:solidFill>
                <a:latin typeface="Arial" panose="020B0604020202020204" pitchFamily="34" charset="0"/>
                <a:cs typeface="Arial" panose="020B0604020202020204" pitchFamily="34" charset="0"/>
              </a:rPr>
              <a:t>Einkommen</a:t>
            </a:r>
            <a:r>
              <a:rPr lang="en-US" sz="2449" dirty="0">
                <a:solidFill>
                  <a:prstClr val="black"/>
                </a:solidFill>
                <a:latin typeface="Arial" panose="020B0604020202020204" pitchFamily="34" charset="0"/>
                <a:cs typeface="Arial" panose="020B0604020202020204" pitchFamily="34" charset="0"/>
              </a:rPr>
              <a:t> = </a:t>
            </a:r>
            <a:r>
              <a:rPr lang="en-US" sz="2449" dirty="0" err="1">
                <a:solidFill>
                  <a:prstClr val="black"/>
                </a:solidFill>
                <a:latin typeface="Arial" panose="020B0604020202020204" pitchFamily="34" charset="0"/>
                <a:cs typeface="Arial" panose="020B0604020202020204" pitchFamily="34" charset="0"/>
              </a:rPr>
              <a:t>Ausgaben</a:t>
            </a:r>
            <a:r>
              <a:rPr lang="en-US" sz="2449" dirty="0">
                <a:solidFill>
                  <a:prstClr val="black"/>
                </a:solidFill>
                <a:latin typeface="Arial" panose="020B0604020202020204" pitchFamily="34" charset="0"/>
                <a:cs typeface="Arial" panose="020B0604020202020204" pitchFamily="34" charset="0"/>
              </a:rPr>
              <a:t>)</a:t>
            </a:r>
          </a:p>
          <a:p>
            <a:pPr lvl="0">
              <a:lnSpc>
                <a:spcPct val="140000"/>
              </a:lnSpc>
              <a:spcBef>
                <a:spcPct val="20000"/>
              </a:spcBef>
            </a:pPr>
            <a:endParaRPr lang="en-US" sz="2449" dirty="0">
              <a:solidFill>
                <a:prstClr val="black"/>
              </a:solidFill>
              <a:latin typeface="Arial" panose="020B0604020202020204" pitchFamily="34" charset="0"/>
              <a:cs typeface="Arial" panose="020B0604020202020204" pitchFamily="34" charset="0"/>
            </a:endParaRPr>
          </a:p>
          <a:p>
            <a:pPr lvl="0">
              <a:lnSpc>
                <a:spcPct val="140000"/>
              </a:lnSpc>
              <a:spcBef>
                <a:spcPct val="20000"/>
              </a:spcBef>
            </a:pPr>
            <a:r>
              <a:rPr lang="en-US" sz="2449" dirty="0">
                <a:solidFill>
                  <a:prstClr val="black"/>
                </a:solidFill>
                <a:latin typeface="Arial" panose="020B0604020202020204" pitchFamily="34" charset="0"/>
                <a:cs typeface="Arial" panose="020B0604020202020204" pitchFamily="34" charset="0"/>
              </a:rPr>
              <a:t>	► </a:t>
            </a:r>
            <a:r>
              <a:rPr lang="en-US" sz="2449" dirty="0" err="1">
                <a:solidFill>
                  <a:prstClr val="black"/>
                </a:solidFill>
                <a:latin typeface="Arial" panose="020B0604020202020204" pitchFamily="34" charset="0"/>
                <a:cs typeface="Arial" panose="020B0604020202020204" pitchFamily="34" charset="0"/>
              </a:rPr>
              <a:t>Gütermarkt</a:t>
            </a:r>
            <a:endParaRPr lang="en-US" sz="2449" dirty="0">
              <a:solidFill>
                <a:prstClr val="black"/>
              </a:solidFill>
              <a:latin typeface="Arial" panose="020B0604020202020204" pitchFamily="34" charset="0"/>
              <a:cs typeface="Arial" panose="020B0604020202020204" pitchFamily="34" charset="0"/>
            </a:endParaRPr>
          </a:p>
          <a:p>
            <a:pPr lvl="0">
              <a:lnSpc>
                <a:spcPct val="140000"/>
              </a:lnSpc>
              <a:spcBef>
                <a:spcPct val="20000"/>
              </a:spcBef>
            </a:pPr>
            <a:endParaRPr lang="en-US" sz="2449" dirty="0">
              <a:solidFill>
                <a:prstClr val="black"/>
              </a:solidFill>
              <a:latin typeface="Arial" panose="020B0604020202020204" pitchFamily="34" charset="0"/>
              <a:cs typeface="Arial" panose="020B0604020202020204" pitchFamily="34" charset="0"/>
            </a:endParaRPr>
          </a:p>
          <a:p>
            <a:pPr lvl="0">
              <a:lnSpc>
                <a:spcPct val="140000"/>
              </a:lnSpc>
              <a:spcBef>
                <a:spcPct val="20000"/>
              </a:spcBef>
            </a:pPr>
            <a:r>
              <a:rPr lang="en-US" sz="2449" dirty="0">
                <a:solidFill>
                  <a:prstClr val="black"/>
                </a:solidFill>
                <a:latin typeface="Arial" panose="020B0604020202020204" pitchFamily="34" charset="0"/>
                <a:cs typeface="Arial" panose="020B0604020202020204" pitchFamily="34" charset="0"/>
              </a:rPr>
              <a:t>LM: Liquidity Preference = Money Supply</a:t>
            </a:r>
          </a:p>
          <a:p>
            <a:pPr lvl="0">
              <a:lnSpc>
                <a:spcPct val="140000"/>
              </a:lnSpc>
              <a:spcBef>
                <a:spcPct val="20000"/>
              </a:spcBef>
            </a:pPr>
            <a:endParaRPr lang="en-US" sz="2449" dirty="0">
              <a:solidFill>
                <a:prstClr val="black"/>
              </a:solidFill>
              <a:latin typeface="Arial" panose="020B0604020202020204" pitchFamily="34" charset="0"/>
              <a:cs typeface="Arial" panose="020B0604020202020204" pitchFamily="34" charset="0"/>
            </a:endParaRPr>
          </a:p>
          <a:p>
            <a:pPr lvl="0">
              <a:lnSpc>
                <a:spcPct val="140000"/>
              </a:lnSpc>
              <a:spcBef>
                <a:spcPct val="20000"/>
              </a:spcBef>
            </a:pPr>
            <a:r>
              <a:rPr lang="en-US" sz="2449" dirty="0">
                <a:solidFill>
                  <a:prstClr val="black"/>
                </a:solidFill>
                <a:latin typeface="Arial" panose="020B0604020202020204" pitchFamily="34" charset="0"/>
                <a:cs typeface="Arial" panose="020B0604020202020204" pitchFamily="34" charset="0"/>
              </a:rPr>
              <a:t>	► </a:t>
            </a:r>
            <a:r>
              <a:rPr lang="en-US" sz="2449" dirty="0" err="1">
                <a:solidFill>
                  <a:prstClr val="black"/>
                </a:solidFill>
                <a:latin typeface="Arial" panose="020B0604020202020204" pitchFamily="34" charset="0"/>
                <a:cs typeface="Arial" panose="020B0604020202020204" pitchFamily="34" charset="0"/>
              </a:rPr>
              <a:t>Geldmarkt</a:t>
            </a:r>
            <a:endParaRPr lang="en-US" sz="1996" dirty="0">
              <a:solidFill>
                <a:prstClr val="black"/>
              </a:solidFill>
              <a:latin typeface="Arial" panose="020B0604020202020204" pitchFamily="34" charset="0"/>
              <a:cs typeface="Arial" panose="020B0604020202020204" pitchFamily="34" charset="0"/>
              <a:sym typeface="Wingdings" panose="05000000000000000000" pitchFamily="2" charset="2"/>
            </a:endParaRPr>
          </a:p>
          <a:p>
            <a:pPr lvl="0">
              <a:lnSpc>
                <a:spcPct val="140000"/>
              </a:lnSpc>
              <a:spcBef>
                <a:spcPct val="20000"/>
              </a:spcBef>
            </a:pPr>
            <a:endParaRPr lang="en-US" sz="1996" dirty="0">
              <a:solidFill>
                <a:prstClr val="black"/>
              </a:solidFill>
              <a:latin typeface="Arial" panose="020B0604020202020204" pitchFamily="34" charset="0"/>
              <a:cs typeface="Arial" panose="020B0604020202020204" pitchFamily="34" charset="0"/>
            </a:endParaRPr>
          </a:p>
          <a:p>
            <a:endParaRPr lang="de-DE" sz="2540" dirty="0"/>
          </a:p>
        </p:txBody>
      </p:sp>
      <p:sp>
        <p:nvSpPr>
          <p:cNvPr id="4" name="Textfeld 3"/>
          <p:cNvSpPr txBox="1"/>
          <p:nvPr/>
        </p:nvSpPr>
        <p:spPr>
          <a:xfrm>
            <a:off x="5257625" y="1402245"/>
            <a:ext cx="6546027" cy="883755"/>
          </a:xfrm>
          <a:prstGeom prst="rect">
            <a:avLst/>
          </a:prstGeom>
          <a:noFill/>
        </p:spPr>
        <p:txBody>
          <a:bodyPr wrap="square" rtlCol="0">
            <a:noAutofit/>
          </a:bodyPr>
          <a:lstStyle/>
          <a:p>
            <a:pPr lvl="0">
              <a:lnSpc>
                <a:spcPct val="140000"/>
              </a:lnSpc>
              <a:spcBef>
                <a:spcPct val="20000"/>
              </a:spcBef>
            </a:pPr>
            <a:r>
              <a:rPr lang="en-US" dirty="0" smtClean="0">
                <a:solidFill>
                  <a:prstClr val="black"/>
                </a:solidFill>
                <a:latin typeface="Arial" panose="020B0604020202020204" pitchFamily="34" charset="0"/>
                <a:cs typeface="Arial" panose="020B0604020202020204" pitchFamily="34" charset="0"/>
              </a:rPr>
              <a:t>Die </a:t>
            </a:r>
            <a:r>
              <a:rPr lang="en-US" b="1" dirty="0" smtClean="0">
                <a:solidFill>
                  <a:prstClr val="black"/>
                </a:solidFill>
                <a:latin typeface="Arial" panose="020B0604020202020204" pitchFamily="34" charset="0"/>
                <a:cs typeface="Arial" panose="020B0604020202020204" pitchFamily="34" charset="0"/>
              </a:rPr>
              <a:t>IS-</a:t>
            </a:r>
            <a:r>
              <a:rPr lang="en-US" b="1" dirty="0" err="1" smtClean="0">
                <a:solidFill>
                  <a:prstClr val="black"/>
                </a:solidFill>
                <a:latin typeface="Arial" panose="020B0604020202020204" pitchFamily="34" charset="0"/>
                <a:cs typeface="Arial" panose="020B0604020202020204" pitchFamily="34" charset="0"/>
              </a:rPr>
              <a:t>Kurve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repräsentiert</a:t>
            </a:r>
            <a:r>
              <a:rPr lang="en-US" dirty="0" smtClean="0">
                <a:solidFill>
                  <a:prstClr val="black"/>
                </a:solidFill>
                <a:latin typeface="Arial" panose="020B0604020202020204" pitchFamily="34" charset="0"/>
                <a:cs typeface="Arial" panose="020B0604020202020204" pitchFamily="34" charset="0"/>
              </a:rPr>
              <a:t> den </a:t>
            </a:r>
            <a:r>
              <a:rPr lang="en-US" dirty="0" err="1" smtClean="0">
                <a:solidFill>
                  <a:prstClr val="black"/>
                </a:solidFill>
                <a:latin typeface="Arial" panose="020B0604020202020204" pitchFamily="34" charset="0"/>
                <a:cs typeface="Arial" panose="020B0604020202020204" pitchFamily="34" charset="0"/>
              </a:rPr>
              <a:t>Güternmarkt</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unter</a:t>
            </a:r>
            <a:r>
              <a:rPr lang="en-US" dirty="0" smtClean="0">
                <a:solidFill>
                  <a:prstClr val="black"/>
                </a:solidFill>
                <a:latin typeface="Arial" panose="020B0604020202020204" pitchFamily="34" charset="0"/>
                <a:cs typeface="Arial" panose="020B0604020202020204" pitchFamily="34" charset="0"/>
              </a:rPr>
              <a:t> der </a:t>
            </a:r>
            <a:r>
              <a:rPr lang="en-US" dirty="0" err="1" smtClean="0">
                <a:solidFill>
                  <a:prstClr val="black"/>
                </a:solidFill>
                <a:latin typeface="Arial" panose="020B0604020202020204" pitchFamily="34" charset="0"/>
                <a:cs typeface="Arial" panose="020B0604020202020204" pitchFamily="34" charset="0"/>
              </a:rPr>
              <a:t>Bedingung</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dass</a:t>
            </a:r>
            <a:r>
              <a:rPr lang="en-US" dirty="0" smtClean="0">
                <a:solidFill>
                  <a:prstClr val="black"/>
                </a:solidFill>
                <a:latin typeface="Arial" panose="020B0604020202020204" pitchFamily="34" charset="0"/>
                <a:cs typeface="Arial" panose="020B0604020202020204" pitchFamily="34" charset="0"/>
              </a:rPr>
              <a:t> I=S</a:t>
            </a:r>
            <a:endParaRPr lang="en-US" dirty="0">
              <a:solidFill>
                <a:prstClr val="black"/>
              </a:solidFill>
              <a:latin typeface="Arial" panose="020B0604020202020204" pitchFamily="34" charset="0"/>
              <a:cs typeface="Arial" panose="020B0604020202020204" pitchFamily="34" charset="0"/>
              <a:sym typeface="Wingdings" panose="05000000000000000000" pitchFamily="2" charset="2"/>
            </a:endParaRPr>
          </a:p>
          <a:p>
            <a:pPr lvl="0">
              <a:lnSpc>
                <a:spcPct val="140000"/>
              </a:lnSpc>
              <a:spcBef>
                <a:spcPct val="20000"/>
              </a:spcBef>
            </a:pPr>
            <a:endParaRPr lang="en-US" sz="1996" dirty="0">
              <a:solidFill>
                <a:prstClr val="black"/>
              </a:solidFill>
              <a:latin typeface="Arial" panose="020B0604020202020204" pitchFamily="34" charset="0"/>
              <a:cs typeface="Arial" panose="020B0604020202020204" pitchFamily="34" charset="0"/>
            </a:endParaRPr>
          </a:p>
          <a:p>
            <a:endParaRPr lang="de-DE" sz="2540" dirty="0"/>
          </a:p>
        </p:txBody>
      </p:sp>
      <p:sp>
        <p:nvSpPr>
          <p:cNvPr id="5" name="Textfeld 4"/>
          <p:cNvSpPr txBox="1"/>
          <p:nvPr/>
        </p:nvSpPr>
        <p:spPr>
          <a:xfrm>
            <a:off x="5257624" y="2286000"/>
            <a:ext cx="6546027" cy="883755"/>
          </a:xfrm>
          <a:prstGeom prst="rect">
            <a:avLst/>
          </a:prstGeom>
          <a:noFill/>
        </p:spPr>
        <p:txBody>
          <a:bodyPr wrap="square" rtlCol="0">
            <a:noAutofit/>
          </a:bodyPr>
          <a:lstStyle/>
          <a:p>
            <a:pPr lvl="0">
              <a:lnSpc>
                <a:spcPct val="140000"/>
              </a:lnSpc>
              <a:spcBef>
                <a:spcPct val="20000"/>
              </a:spcBef>
            </a:pPr>
            <a:r>
              <a:rPr lang="en-US" dirty="0" err="1" smtClean="0">
                <a:solidFill>
                  <a:prstClr val="black"/>
                </a:solidFill>
                <a:latin typeface="Arial" panose="020B0604020202020204" pitchFamily="34" charset="0"/>
                <a:cs typeface="Arial" panose="020B0604020202020204" pitchFamily="34" charset="0"/>
              </a:rPr>
              <a:t>Achtung</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Hier</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ist</a:t>
            </a:r>
            <a:r>
              <a:rPr lang="en-US" dirty="0" smtClean="0">
                <a:solidFill>
                  <a:prstClr val="black"/>
                </a:solidFill>
                <a:latin typeface="Arial" panose="020B0604020202020204" pitchFamily="34" charset="0"/>
                <a:cs typeface="Arial" panose="020B0604020202020204" pitchFamily="34" charset="0"/>
              </a:rPr>
              <a:t> das </a:t>
            </a:r>
            <a:r>
              <a:rPr lang="en-US" dirty="0" err="1" smtClean="0">
                <a:solidFill>
                  <a:prstClr val="black"/>
                </a:solidFill>
                <a:latin typeface="Arial" panose="020B0604020202020204" pitchFamily="34" charset="0"/>
                <a:cs typeface="Arial" panose="020B0604020202020204" pitchFamily="34" charset="0"/>
              </a:rPr>
              <a:t>eine</a:t>
            </a:r>
            <a:r>
              <a:rPr lang="en-US" dirty="0" smtClean="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B</a:t>
            </a:r>
            <a:r>
              <a:rPr lang="en-US" b="1" dirty="0" err="1" smtClean="0">
                <a:solidFill>
                  <a:prstClr val="black"/>
                </a:solidFill>
                <a:latin typeface="Arial" panose="020B0604020202020204" pitchFamily="34" charset="0"/>
                <a:cs typeface="Arial" panose="020B0604020202020204" pitchFamily="34" charset="0"/>
              </a:rPr>
              <a:t>edingung</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im</a:t>
            </a:r>
            <a:r>
              <a:rPr lang="en-US" dirty="0" smtClean="0">
                <a:solidFill>
                  <a:prstClr val="black"/>
                </a:solidFill>
                <a:latin typeface="Arial" panose="020B0604020202020204" pitchFamily="34" charset="0"/>
                <a:cs typeface="Arial" panose="020B0604020202020204" pitchFamily="34" charset="0"/>
              </a:rPr>
              <a:t> Modell. In der VGR war dies </a:t>
            </a:r>
            <a:r>
              <a:rPr lang="en-US" dirty="0" err="1" smtClean="0">
                <a:solidFill>
                  <a:prstClr val="black"/>
                </a:solidFill>
                <a:latin typeface="Arial" panose="020B0604020202020204" pitchFamily="34" charset="0"/>
                <a:cs typeface="Arial" panose="020B0604020202020204" pitchFamily="34" charset="0"/>
              </a:rPr>
              <a:t>eine</a:t>
            </a:r>
            <a:r>
              <a:rPr lang="en-US" dirty="0" smtClean="0">
                <a:solidFill>
                  <a:prstClr val="black"/>
                </a:solidFill>
                <a:latin typeface="Arial" panose="020B0604020202020204" pitchFamily="34" charset="0"/>
                <a:cs typeface="Arial" panose="020B0604020202020204" pitchFamily="34" charset="0"/>
              </a:rPr>
              <a:t> ex post </a:t>
            </a:r>
            <a:r>
              <a:rPr lang="en-US" dirty="0" err="1">
                <a:solidFill>
                  <a:prstClr val="black"/>
                </a:solidFill>
                <a:latin typeface="Arial" panose="020B0604020202020204" pitchFamily="34" charset="0"/>
                <a:cs typeface="Arial" panose="020B0604020202020204" pitchFamily="34" charset="0"/>
              </a:rPr>
              <a:t>I</a:t>
            </a:r>
            <a:r>
              <a:rPr lang="en-US" dirty="0" err="1" smtClean="0">
                <a:solidFill>
                  <a:prstClr val="black"/>
                </a:solidFill>
                <a:latin typeface="Arial" panose="020B0604020202020204" pitchFamily="34" charset="0"/>
                <a:cs typeface="Arial" panose="020B0604020202020204" pitchFamily="34" charset="0"/>
              </a:rPr>
              <a:t>dentität</a:t>
            </a:r>
            <a:r>
              <a:rPr lang="en-US" dirty="0" smtClean="0">
                <a:solidFill>
                  <a:prstClr val="black"/>
                </a:solidFill>
                <a:latin typeface="Arial" panose="020B0604020202020204" pitchFamily="34" charset="0"/>
                <a:cs typeface="Arial" panose="020B0604020202020204" pitchFamily="34" charset="0"/>
              </a:rPr>
              <a:t>! </a:t>
            </a:r>
            <a:endParaRPr lang="en-US" dirty="0">
              <a:solidFill>
                <a:prstClr val="black"/>
              </a:solidFill>
              <a:latin typeface="Arial" panose="020B0604020202020204" pitchFamily="34" charset="0"/>
              <a:cs typeface="Arial" panose="020B0604020202020204" pitchFamily="34" charset="0"/>
              <a:sym typeface="Wingdings" panose="05000000000000000000" pitchFamily="2" charset="2"/>
            </a:endParaRPr>
          </a:p>
          <a:p>
            <a:pPr lvl="0">
              <a:lnSpc>
                <a:spcPct val="140000"/>
              </a:lnSpc>
              <a:spcBef>
                <a:spcPct val="20000"/>
              </a:spcBef>
            </a:pPr>
            <a:endParaRPr lang="en-US" sz="1996" dirty="0">
              <a:solidFill>
                <a:prstClr val="black"/>
              </a:solidFill>
              <a:latin typeface="Arial" panose="020B0604020202020204" pitchFamily="34" charset="0"/>
              <a:cs typeface="Arial" panose="020B0604020202020204" pitchFamily="34" charset="0"/>
            </a:endParaRPr>
          </a:p>
          <a:p>
            <a:endParaRPr lang="de-DE" sz="2540" dirty="0"/>
          </a:p>
        </p:txBody>
      </p:sp>
      <p:sp>
        <p:nvSpPr>
          <p:cNvPr id="7" name="Textfeld 6"/>
          <p:cNvSpPr txBox="1"/>
          <p:nvPr/>
        </p:nvSpPr>
        <p:spPr>
          <a:xfrm>
            <a:off x="3628923" y="3834546"/>
            <a:ext cx="5569356" cy="1753331"/>
          </a:xfrm>
          <a:prstGeom prst="rect">
            <a:avLst/>
          </a:prstGeom>
          <a:noFill/>
        </p:spPr>
        <p:txBody>
          <a:bodyPr wrap="square" rtlCol="0">
            <a:noAutofit/>
          </a:bodyPr>
          <a:lstStyle/>
          <a:p>
            <a:pPr lvl="0">
              <a:lnSpc>
                <a:spcPct val="140000"/>
              </a:lnSpc>
              <a:spcBef>
                <a:spcPct val="20000"/>
              </a:spcBef>
            </a:pPr>
            <a:r>
              <a:rPr lang="en-US" dirty="0" smtClean="0">
                <a:solidFill>
                  <a:prstClr val="black"/>
                </a:solidFill>
                <a:latin typeface="Arial" panose="020B0604020202020204" pitchFamily="34" charset="0"/>
                <a:cs typeface="Arial" panose="020B0604020202020204" pitchFamily="34" charset="0"/>
              </a:rPr>
              <a:t>Auf </a:t>
            </a:r>
            <a:r>
              <a:rPr lang="en-US" dirty="0" err="1" smtClean="0">
                <a:solidFill>
                  <a:prstClr val="black"/>
                </a:solidFill>
                <a:latin typeface="Arial" panose="020B0604020202020204" pitchFamily="34" charset="0"/>
                <a:cs typeface="Arial" panose="020B0604020202020204" pitchFamily="34" charset="0"/>
              </a:rPr>
              <a:t>dem</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Geldmarkt</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wird</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ganz</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klassisch</a:t>
            </a:r>
            <a:endParaRPr lang="en-US" dirty="0">
              <a:solidFill>
                <a:prstClr val="black"/>
              </a:solidFill>
              <a:latin typeface="Arial" panose="020B0604020202020204" pitchFamily="34" charset="0"/>
              <a:cs typeface="Arial" panose="020B0604020202020204" pitchFamily="34" charset="0"/>
            </a:endParaRPr>
          </a:p>
          <a:p>
            <a:pPr lvl="0">
              <a:lnSpc>
                <a:spcPct val="140000"/>
              </a:lnSpc>
              <a:spcBef>
                <a:spcPct val="20000"/>
              </a:spcBef>
            </a:pP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Geldangebot</a:t>
            </a:r>
            <a:r>
              <a:rPr lang="en-US" dirty="0" smtClean="0">
                <a:solidFill>
                  <a:prstClr val="black"/>
                </a:solidFill>
                <a:latin typeface="Arial" panose="020B0604020202020204" pitchFamily="34" charset="0"/>
                <a:cs typeface="Arial" panose="020B0604020202020204" pitchFamily="34" charset="0"/>
              </a:rPr>
              <a:t> = </a:t>
            </a:r>
            <a:r>
              <a:rPr lang="en-US" dirty="0" err="1" smtClean="0">
                <a:solidFill>
                  <a:prstClr val="black"/>
                </a:solidFill>
                <a:latin typeface="Arial" panose="020B0604020202020204" pitchFamily="34" charset="0"/>
                <a:cs typeface="Arial" panose="020B0604020202020204" pitchFamily="34" charset="0"/>
              </a:rPr>
              <a:t>Geldnachfrage</a:t>
            </a:r>
            <a:endParaRPr lang="en-US" dirty="0" smtClean="0">
              <a:solidFill>
                <a:prstClr val="black"/>
              </a:solidFill>
              <a:latin typeface="Arial" panose="020B0604020202020204" pitchFamily="34" charset="0"/>
              <a:cs typeface="Arial" panose="020B0604020202020204" pitchFamily="34" charset="0"/>
            </a:endParaRPr>
          </a:p>
          <a:p>
            <a:pPr lvl="0">
              <a:lnSpc>
                <a:spcPct val="140000"/>
              </a:lnSpc>
              <a:spcBef>
                <a:spcPct val="20000"/>
              </a:spcBef>
            </a:pPr>
            <a:r>
              <a:rPr lang="en-US" dirty="0" err="1">
                <a:solidFill>
                  <a:prstClr val="black"/>
                </a:solidFill>
                <a:latin typeface="Arial" panose="020B0604020202020204" pitchFamily="34" charset="0"/>
                <a:cs typeface="Arial" panose="020B0604020202020204" pitchFamily="34" charset="0"/>
                <a:sym typeface="Wingdings" panose="05000000000000000000" pitchFamily="2" charset="2"/>
              </a:rPr>
              <a:t>g</a:t>
            </a:r>
            <a:r>
              <a:rPr lang="en-US" dirty="0" err="1" smtClean="0">
                <a:solidFill>
                  <a:prstClr val="black"/>
                </a:solidFill>
                <a:latin typeface="Arial" panose="020B0604020202020204" pitchFamily="34" charset="0"/>
                <a:cs typeface="Arial" panose="020B0604020202020204" pitchFamily="34" charset="0"/>
                <a:sym typeface="Wingdings" panose="05000000000000000000" pitchFamily="2" charset="2"/>
              </a:rPr>
              <a:t>esetzt</a:t>
            </a:r>
            <a:r>
              <a:rPr lang="en-US" dirty="0" smtClean="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dirty="0" err="1" smtClean="0">
                <a:solidFill>
                  <a:prstClr val="black"/>
                </a:solidFill>
                <a:latin typeface="Arial" panose="020B0604020202020204" pitchFamily="34" charset="0"/>
                <a:cs typeface="Arial" panose="020B0604020202020204" pitchFamily="34" charset="0"/>
                <a:sym typeface="Wingdings" panose="05000000000000000000" pitchFamily="2" charset="2"/>
              </a:rPr>
              <a:t>mit</a:t>
            </a:r>
            <a:r>
              <a:rPr lang="en-US" dirty="0" smtClean="0">
                <a:solidFill>
                  <a:prstClr val="black"/>
                </a:solidFill>
                <a:latin typeface="Arial" panose="020B0604020202020204" pitchFamily="34" charset="0"/>
                <a:cs typeface="Arial" panose="020B0604020202020204" pitchFamily="34" charset="0"/>
                <a:sym typeface="Wingdings" panose="05000000000000000000" pitchFamily="2" charset="2"/>
              </a:rPr>
              <a:t> der </a:t>
            </a:r>
            <a:r>
              <a:rPr lang="en-US" dirty="0" err="1" smtClean="0">
                <a:solidFill>
                  <a:prstClr val="black"/>
                </a:solidFill>
                <a:latin typeface="Arial" panose="020B0604020202020204" pitchFamily="34" charset="0"/>
                <a:cs typeface="Arial" panose="020B0604020202020204" pitchFamily="34" charset="0"/>
                <a:sym typeface="Wingdings" panose="05000000000000000000" pitchFamily="2" charset="2"/>
              </a:rPr>
              <a:t>schon</a:t>
            </a:r>
            <a:r>
              <a:rPr lang="en-US" dirty="0" smtClean="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dirty="0" err="1" smtClean="0">
                <a:solidFill>
                  <a:prstClr val="black"/>
                </a:solidFill>
                <a:latin typeface="Arial" panose="020B0604020202020204" pitchFamily="34" charset="0"/>
                <a:cs typeface="Arial" panose="020B0604020202020204" pitchFamily="34" charset="0"/>
                <a:sym typeface="Wingdings" panose="05000000000000000000" pitchFamily="2" charset="2"/>
              </a:rPr>
              <a:t>vorher</a:t>
            </a:r>
            <a:r>
              <a:rPr lang="en-US" dirty="0" smtClean="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dirty="0" err="1" smtClean="0">
                <a:solidFill>
                  <a:prstClr val="black"/>
                </a:solidFill>
                <a:latin typeface="Arial" panose="020B0604020202020204" pitchFamily="34" charset="0"/>
                <a:cs typeface="Arial" panose="020B0604020202020204" pitchFamily="34" charset="0"/>
                <a:sym typeface="Wingdings" panose="05000000000000000000" pitchFamily="2" charset="2"/>
              </a:rPr>
              <a:t>abgeleiteten</a:t>
            </a:r>
            <a:r>
              <a:rPr lang="en-US" dirty="0" smtClean="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dirty="0" err="1" smtClean="0">
                <a:solidFill>
                  <a:prstClr val="black"/>
                </a:solidFill>
                <a:latin typeface="Arial" panose="020B0604020202020204" pitchFamily="34" charset="0"/>
                <a:cs typeface="Arial" panose="020B0604020202020204" pitchFamily="34" charset="0"/>
                <a:sym typeface="Wingdings" panose="05000000000000000000" pitchFamily="2" charset="2"/>
              </a:rPr>
              <a:t>keynesianischen</a:t>
            </a:r>
            <a:r>
              <a:rPr lang="en-US" dirty="0" smtClean="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dirty="0" err="1" smtClean="0">
                <a:solidFill>
                  <a:prstClr val="black"/>
                </a:solidFill>
                <a:latin typeface="Arial" panose="020B0604020202020204" pitchFamily="34" charset="0"/>
                <a:cs typeface="Arial" panose="020B0604020202020204" pitchFamily="34" charset="0"/>
                <a:sym typeface="Wingdings" panose="05000000000000000000" pitchFamily="2" charset="2"/>
              </a:rPr>
              <a:t>Geldnachfragefunktion</a:t>
            </a:r>
            <a:r>
              <a:rPr lang="en-US" dirty="0" smtClean="0">
                <a:solidFill>
                  <a:prstClr val="black"/>
                </a:solidFill>
                <a:latin typeface="Arial" panose="020B0604020202020204" pitchFamily="34" charset="0"/>
                <a:cs typeface="Arial" panose="020B0604020202020204" pitchFamily="34" charset="0"/>
                <a:sym typeface="Wingdings" panose="05000000000000000000" pitchFamily="2" charset="2"/>
              </a:rPr>
              <a:t>. </a:t>
            </a:r>
            <a:endParaRPr lang="en-US" sz="1996" dirty="0">
              <a:solidFill>
                <a:prstClr val="black"/>
              </a:solidFill>
              <a:latin typeface="Arial" panose="020B0604020202020204" pitchFamily="34" charset="0"/>
              <a:cs typeface="Arial" panose="020B0604020202020204" pitchFamily="34" charset="0"/>
            </a:endParaRPr>
          </a:p>
          <a:p>
            <a:endParaRPr lang="de-DE" sz="2540" dirty="0"/>
          </a:p>
        </p:txBody>
      </p:sp>
      <p:sp>
        <p:nvSpPr>
          <p:cNvPr id="2" name="Rechteck 1"/>
          <p:cNvSpPr/>
          <p:nvPr/>
        </p:nvSpPr>
        <p:spPr>
          <a:xfrm>
            <a:off x="3612107" y="5509902"/>
            <a:ext cx="4918530" cy="867930"/>
          </a:xfrm>
          <a:prstGeom prst="rect">
            <a:avLst/>
          </a:prstGeom>
        </p:spPr>
        <p:txBody>
          <a:bodyPr wrap="square">
            <a:spAutoFit/>
          </a:bodyPr>
          <a:lstStyle/>
          <a:p>
            <a:pPr lvl="0">
              <a:lnSpc>
                <a:spcPct val="140000"/>
              </a:lnSpc>
              <a:spcBef>
                <a:spcPct val="20000"/>
              </a:spcBef>
            </a:pPr>
            <a:r>
              <a:rPr lang="en-US" dirty="0" err="1">
                <a:solidFill>
                  <a:prstClr val="black"/>
                </a:solidFill>
                <a:latin typeface="Arial" panose="020B0604020202020204" pitchFamily="34" charset="0"/>
                <a:cs typeface="Arial" panose="020B0604020202020204" pitchFamily="34" charset="0"/>
                <a:sym typeface="Wingdings" panose="05000000000000000000" pitchFamily="2" charset="2"/>
              </a:rPr>
              <a:t>Aus</a:t>
            </a:r>
            <a:r>
              <a:rPr lang="en-US"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dirty="0" err="1">
                <a:solidFill>
                  <a:prstClr val="black"/>
                </a:solidFill>
                <a:latin typeface="Arial" panose="020B0604020202020204" pitchFamily="34" charset="0"/>
                <a:cs typeface="Arial" panose="020B0604020202020204" pitchFamily="34" charset="0"/>
                <a:sym typeface="Wingdings" panose="05000000000000000000" pitchFamily="2" charset="2"/>
              </a:rPr>
              <a:t>dieser</a:t>
            </a:r>
            <a:r>
              <a:rPr lang="en-US"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dirty="0" err="1">
                <a:solidFill>
                  <a:prstClr val="black"/>
                </a:solidFill>
                <a:latin typeface="Arial" panose="020B0604020202020204" pitchFamily="34" charset="0"/>
                <a:cs typeface="Arial" panose="020B0604020202020204" pitchFamily="34" charset="0"/>
                <a:sym typeface="Wingdings" panose="05000000000000000000" pitchFamily="2" charset="2"/>
              </a:rPr>
              <a:t>Gleichgewichtsbedingung</a:t>
            </a:r>
            <a:r>
              <a:rPr lang="en-US"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dirty="0" err="1">
                <a:solidFill>
                  <a:prstClr val="black"/>
                </a:solidFill>
                <a:latin typeface="Arial" panose="020B0604020202020204" pitchFamily="34" charset="0"/>
                <a:cs typeface="Arial" panose="020B0604020202020204" pitchFamily="34" charset="0"/>
                <a:sym typeface="Wingdings" panose="05000000000000000000" pitchFamily="2" charset="2"/>
              </a:rPr>
              <a:t>wird</a:t>
            </a:r>
            <a:r>
              <a:rPr lang="en-US" dirty="0">
                <a:solidFill>
                  <a:prstClr val="black"/>
                </a:solidFill>
                <a:latin typeface="Arial" panose="020B0604020202020204" pitchFamily="34" charset="0"/>
                <a:cs typeface="Arial" panose="020B0604020202020204" pitchFamily="34" charset="0"/>
                <a:sym typeface="Wingdings" panose="05000000000000000000" pitchFamily="2" charset="2"/>
              </a:rPr>
              <a:t> die </a:t>
            </a:r>
            <a:r>
              <a:rPr lang="en-US" b="1" dirty="0">
                <a:solidFill>
                  <a:prstClr val="black"/>
                </a:solidFill>
                <a:latin typeface="Arial" panose="020B0604020202020204" pitchFamily="34" charset="0"/>
                <a:cs typeface="Arial" panose="020B0604020202020204" pitchFamily="34" charset="0"/>
                <a:sym typeface="Wingdings" panose="05000000000000000000" pitchFamily="2" charset="2"/>
              </a:rPr>
              <a:t>LM-</a:t>
            </a:r>
            <a:r>
              <a:rPr lang="en-US" b="1" dirty="0" err="1">
                <a:solidFill>
                  <a:prstClr val="black"/>
                </a:solidFill>
                <a:latin typeface="Arial" panose="020B0604020202020204" pitchFamily="34" charset="0"/>
                <a:cs typeface="Arial" panose="020B0604020202020204" pitchFamily="34" charset="0"/>
                <a:sym typeface="Wingdings" panose="05000000000000000000" pitchFamily="2" charset="2"/>
              </a:rPr>
              <a:t>Kurve</a:t>
            </a:r>
            <a:r>
              <a:rPr lang="en-US"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dirty="0" err="1">
                <a:solidFill>
                  <a:prstClr val="black"/>
                </a:solidFill>
                <a:latin typeface="Arial" panose="020B0604020202020204" pitchFamily="34" charset="0"/>
                <a:cs typeface="Arial" panose="020B0604020202020204" pitchFamily="34" charset="0"/>
                <a:sym typeface="Wingdings" panose="05000000000000000000" pitchFamily="2" charset="2"/>
              </a:rPr>
              <a:t>abgeleitet</a:t>
            </a:r>
            <a:endParaRPr lang="en-US" dirty="0">
              <a:solidFill>
                <a:prstClr val="black"/>
              </a:solidFill>
              <a:latin typeface="Arial" panose="020B0604020202020204" pitchFamily="34" charset="0"/>
              <a:cs typeface="Arial" panose="020B0604020202020204" pitchFamily="34" charset="0"/>
              <a:sym typeface="Wingdings" panose="05000000000000000000" pitchFamily="2" charset="2"/>
            </a:endParaRPr>
          </a:p>
        </p:txBody>
      </p:sp>
      <p:sp>
        <p:nvSpPr>
          <p:cNvPr id="9" name="Rechteck 8"/>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3">
            <p14:nvContentPartPr>
              <p14:cNvPr id="13" name="Freihand 12"/>
              <p14:cNvContentPartPr/>
              <p14:nvPr/>
            </p14:nvContentPartPr>
            <p14:xfrm>
              <a:off x="9980007" y="1096399"/>
              <a:ext cx="1193760" cy="26280"/>
            </p14:xfrm>
          </p:contentPart>
        </mc:Choice>
        <mc:Fallback>
          <p:pic>
            <p:nvPicPr>
              <p:cNvPr id="13" name="Freihand 12"/>
              <p:cNvPicPr/>
              <p:nvPr/>
            </p:nvPicPr>
            <p:blipFill>
              <a:blip r:embed="rId4"/>
              <a:stretch>
                <a:fillRect/>
              </a:stretch>
            </p:blipFill>
            <p:spPr>
              <a:xfrm>
                <a:off x="9965607" y="1078759"/>
                <a:ext cx="1225080" cy="615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4" name="Freihand 13"/>
              <p14:cNvContentPartPr/>
              <p14:nvPr/>
            </p14:nvContentPartPr>
            <p14:xfrm>
              <a:off x="10031847" y="274879"/>
              <a:ext cx="151560" cy="914760"/>
            </p14:xfrm>
          </p:contentPart>
        </mc:Choice>
        <mc:Fallback>
          <p:pic>
            <p:nvPicPr>
              <p:cNvPr id="14" name="Freihand 13"/>
              <p:cNvPicPr/>
              <p:nvPr/>
            </p:nvPicPr>
            <p:blipFill>
              <a:blip r:embed="rId6"/>
              <a:stretch>
                <a:fillRect/>
              </a:stretch>
            </p:blipFill>
            <p:spPr>
              <a:xfrm>
                <a:off x="10013847" y="260839"/>
                <a:ext cx="183960" cy="9460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22" name="Freihand 21"/>
              <p14:cNvContentPartPr/>
              <p14:nvPr/>
            </p14:nvContentPartPr>
            <p14:xfrm>
              <a:off x="9790287" y="87679"/>
              <a:ext cx="2040120" cy="285840"/>
            </p14:xfrm>
          </p:contentPart>
        </mc:Choice>
        <mc:Fallback>
          <p:pic>
            <p:nvPicPr>
              <p:cNvPr id="22" name="Freihand 21"/>
              <p:cNvPicPr/>
              <p:nvPr/>
            </p:nvPicPr>
            <p:blipFill>
              <a:blip r:embed="rId8"/>
              <a:stretch>
                <a:fillRect/>
              </a:stretch>
            </p:blipFill>
            <p:spPr>
              <a:xfrm>
                <a:off x="9776247" y="72919"/>
                <a:ext cx="2070000" cy="3142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7" name="Freihand 26"/>
              <p14:cNvContentPartPr/>
              <p14:nvPr/>
            </p14:nvContentPartPr>
            <p14:xfrm>
              <a:off x="9945447" y="199639"/>
              <a:ext cx="1193400" cy="932400"/>
            </p14:xfrm>
          </p:contentPart>
        </mc:Choice>
        <mc:Fallback>
          <p:pic>
            <p:nvPicPr>
              <p:cNvPr id="27" name="Freihand 26"/>
              <p:cNvPicPr/>
              <p:nvPr/>
            </p:nvPicPr>
            <p:blipFill>
              <a:blip r:embed="rId10"/>
              <a:stretch>
                <a:fillRect/>
              </a:stretch>
            </p:blipFill>
            <p:spPr>
              <a:xfrm>
                <a:off x="9930687" y="182719"/>
                <a:ext cx="1225080" cy="9619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8" name="Freihand 27"/>
              <p14:cNvContentPartPr/>
              <p14:nvPr/>
            </p14:nvContentPartPr>
            <p14:xfrm>
              <a:off x="10091247" y="434719"/>
              <a:ext cx="1198440" cy="358560"/>
            </p14:xfrm>
          </p:contentPart>
        </mc:Choice>
        <mc:Fallback>
          <p:pic>
            <p:nvPicPr>
              <p:cNvPr id="28" name="Freihand 27"/>
              <p:cNvPicPr/>
              <p:nvPr/>
            </p:nvPicPr>
            <p:blipFill>
              <a:blip r:embed="rId12"/>
              <a:stretch>
                <a:fillRect/>
              </a:stretch>
            </p:blipFill>
            <p:spPr>
              <a:xfrm>
                <a:off x="10077927" y="417439"/>
                <a:ext cx="1228320" cy="3898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9" name="Freihand 28"/>
              <p14:cNvContentPartPr/>
              <p14:nvPr/>
            </p14:nvContentPartPr>
            <p14:xfrm>
              <a:off x="10860567" y="316279"/>
              <a:ext cx="879120" cy="1086120"/>
            </p14:xfrm>
          </p:contentPart>
        </mc:Choice>
        <mc:Fallback>
          <p:pic>
            <p:nvPicPr>
              <p:cNvPr id="29" name="Freihand 28"/>
              <p:cNvPicPr/>
              <p:nvPr/>
            </p:nvPicPr>
            <p:blipFill>
              <a:blip r:embed="rId14"/>
              <a:stretch>
                <a:fillRect/>
              </a:stretch>
            </p:blipFill>
            <p:spPr>
              <a:xfrm>
                <a:off x="10845807" y="300439"/>
                <a:ext cx="909720" cy="11196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39" name="Freihand 38"/>
              <p14:cNvContentPartPr/>
              <p14:nvPr/>
            </p14:nvContentPartPr>
            <p14:xfrm>
              <a:off x="10568247" y="1090279"/>
              <a:ext cx="33120" cy="54000"/>
            </p14:xfrm>
          </p:contentPart>
        </mc:Choice>
        <mc:Fallback>
          <p:pic>
            <p:nvPicPr>
              <p:cNvPr id="39" name="Freihand 38"/>
              <p:cNvPicPr/>
              <p:nvPr/>
            </p:nvPicPr>
            <p:blipFill>
              <a:blip r:embed="rId16"/>
              <a:stretch>
                <a:fillRect/>
              </a:stretch>
            </p:blipFill>
            <p:spPr>
              <a:xfrm>
                <a:off x="10553847" y="1083439"/>
                <a:ext cx="56520" cy="774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41" name="Freihand 40"/>
              <p14:cNvContentPartPr/>
              <p14:nvPr/>
            </p14:nvContentPartPr>
            <p14:xfrm>
              <a:off x="4231527" y="1048879"/>
              <a:ext cx="4953600" cy="436320"/>
            </p14:xfrm>
          </p:contentPart>
        </mc:Choice>
        <mc:Fallback>
          <p:pic>
            <p:nvPicPr>
              <p:cNvPr id="41" name="Freihand 40"/>
              <p:cNvPicPr/>
              <p:nvPr/>
            </p:nvPicPr>
            <p:blipFill>
              <a:blip r:embed="rId18"/>
              <a:stretch>
                <a:fillRect/>
              </a:stretch>
            </p:blipFill>
            <p:spPr>
              <a:xfrm>
                <a:off x="4217487" y="1033039"/>
                <a:ext cx="4982400" cy="46836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43" name="Freihand 42"/>
              <p14:cNvContentPartPr/>
              <p14:nvPr/>
            </p14:nvContentPartPr>
            <p14:xfrm>
              <a:off x="1223007" y="1020799"/>
              <a:ext cx="2932200" cy="594720"/>
            </p14:xfrm>
          </p:contentPart>
        </mc:Choice>
        <mc:Fallback>
          <p:pic>
            <p:nvPicPr>
              <p:cNvPr id="43" name="Freihand 42"/>
              <p:cNvPicPr/>
              <p:nvPr/>
            </p:nvPicPr>
            <p:blipFill>
              <a:blip r:embed="rId20"/>
              <a:stretch>
                <a:fillRect/>
              </a:stretch>
            </p:blipFill>
            <p:spPr>
              <a:xfrm>
                <a:off x="1206447" y="1010719"/>
                <a:ext cx="2959200" cy="6184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45" name="Freihand 44"/>
              <p14:cNvContentPartPr/>
              <p14:nvPr/>
            </p14:nvContentPartPr>
            <p14:xfrm>
              <a:off x="10574727" y="669799"/>
              <a:ext cx="25920" cy="166680"/>
            </p14:xfrm>
          </p:contentPart>
        </mc:Choice>
        <mc:Fallback>
          <p:pic>
            <p:nvPicPr>
              <p:cNvPr id="45" name="Freihand 44"/>
              <p:cNvPicPr/>
              <p:nvPr/>
            </p:nvPicPr>
            <p:blipFill>
              <a:blip r:embed="rId22"/>
              <a:stretch>
                <a:fillRect/>
              </a:stretch>
            </p:blipFill>
            <p:spPr>
              <a:xfrm>
                <a:off x="10559967" y="657559"/>
                <a:ext cx="51120" cy="19008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49" name="Freihand 48"/>
              <p14:cNvContentPartPr/>
              <p14:nvPr/>
            </p14:nvContentPartPr>
            <p14:xfrm>
              <a:off x="5678727" y="1470799"/>
              <a:ext cx="1151640" cy="373680"/>
            </p14:xfrm>
          </p:contentPart>
        </mc:Choice>
        <mc:Fallback>
          <p:pic>
            <p:nvPicPr>
              <p:cNvPr id="49" name="Freihand 48"/>
              <p:cNvPicPr/>
              <p:nvPr/>
            </p:nvPicPr>
            <p:blipFill>
              <a:blip r:embed="rId24"/>
              <a:stretch>
                <a:fillRect/>
              </a:stretch>
            </p:blipFill>
            <p:spPr>
              <a:xfrm>
                <a:off x="5663247" y="1462519"/>
                <a:ext cx="1181160" cy="39744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51" name="Freihand 50"/>
              <p14:cNvContentPartPr/>
              <p14:nvPr/>
            </p14:nvContentPartPr>
            <p14:xfrm>
              <a:off x="1302927" y="3421639"/>
              <a:ext cx="2912760" cy="532800"/>
            </p14:xfrm>
          </p:contentPart>
        </mc:Choice>
        <mc:Fallback>
          <p:pic>
            <p:nvPicPr>
              <p:cNvPr id="51" name="Freihand 50"/>
              <p:cNvPicPr/>
              <p:nvPr/>
            </p:nvPicPr>
            <p:blipFill>
              <a:blip r:embed="rId26"/>
              <a:stretch>
                <a:fillRect/>
              </a:stretch>
            </p:blipFill>
            <p:spPr>
              <a:xfrm>
                <a:off x="1288167" y="3407599"/>
                <a:ext cx="2941920" cy="56196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53" name="Freihand 52"/>
              <p14:cNvContentPartPr/>
              <p14:nvPr/>
            </p14:nvContentPartPr>
            <p14:xfrm>
              <a:off x="4511247" y="3394279"/>
              <a:ext cx="2122920" cy="506160"/>
            </p14:xfrm>
          </p:contentPart>
        </mc:Choice>
        <mc:Fallback>
          <p:pic>
            <p:nvPicPr>
              <p:cNvPr id="53" name="Freihand 52"/>
              <p:cNvPicPr/>
              <p:nvPr/>
            </p:nvPicPr>
            <p:blipFill>
              <a:blip r:embed="rId28"/>
              <a:stretch>
                <a:fillRect/>
              </a:stretch>
            </p:blipFill>
            <p:spPr>
              <a:xfrm>
                <a:off x="4494687" y="3379519"/>
                <a:ext cx="2156400" cy="53784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55" name="Freihand 54"/>
              <p14:cNvContentPartPr/>
              <p14:nvPr/>
            </p14:nvContentPartPr>
            <p14:xfrm>
              <a:off x="3480207" y="5950999"/>
              <a:ext cx="2606040" cy="429480"/>
            </p14:xfrm>
          </p:contentPart>
        </mc:Choice>
        <mc:Fallback>
          <p:pic>
            <p:nvPicPr>
              <p:cNvPr id="55" name="Freihand 54"/>
              <p:cNvPicPr/>
              <p:nvPr/>
            </p:nvPicPr>
            <p:blipFill>
              <a:blip r:embed="rId30"/>
              <a:stretch>
                <a:fillRect/>
              </a:stretch>
            </p:blipFill>
            <p:spPr>
              <a:xfrm>
                <a:off x="3468687" y="5933719"/>
                <a:ext cx="2634120" cy="46296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57" name="Freihand 56"/>
              <p14:cNvContentPartPr/>
              <p14:nvPr/>
            </p14:nvContentPartPr>
            <p14:xfrm>
              <a:off x="1320927" y="2082079"/>
              <a:ext cx="2594880" cy="793440"/>
            </p14:xfrm>
          </p:contentPart>
        </mc:Choice>
        <mc:Fallback>
          <p:pic>
            <p:nvPicPr>
              <p:cNvPr id="57" name="Freihand 56"/>
              <p:cNvPicPr/>
              <p:nvPr/>
            </p:nvPicPr>
            <p:blipFill>
              <a:blip r:embed="rId32"/>
              <a:stretch>
                <a:fillRect/>
              </a:stretch>
            </p:blipFill>
            <p:spPr>
              <a:xfrm>
                <a:off x="1307967" y="2065879"/>
                <a:ext cx="2623320" cy="82512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59" name="Freihand 58"/>
              <p14:cNvContentPartPr/>
              <p14:nvPr/>
            </p14:nvContentPartPr>
            <p14:xfrm>
              <a:off x="1569687" y="4481479"/>
              <a:ext cx="2060280" cy="797040"/>
            </p14:xfrm>
          </p:contentPart>
        </mc:Choice>
        <mc:Fallback>
          <p:pic>
            <p:nvPicPr>
              <p:cNvPr id="59" name="Freihand 58"/>
              <p:cNvPicPr/>
              <p:nvPr/>
            </p:nvPicPr>
            <p:blipFill>
              <a:blip r:embed="rId34"/>
              <a:stretch>
                <a:fillRect/>
              </a:stretch>
            </p:blipFill>
            <p:spPr>
              <a:xfrm>
                <a:off x="1555287" y="4471039"/>
                <a:ext cx="2090160" cy="82260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63" name="Freihand 62"/>
              <p14:cNvContentPartPr/>
              <p14:nvPr/>
            </p14:nvContentPartPr>
            <p14:xfrm>
              <a:off x="8102607" y="2794519"/>
              <a:ext cx="3723120" cy="1138320"/>
            </p14:xfrm>
          </p:contentPart>
        </mc:Choice>
        <mc:Fallback>
          <p:pic>
            <p:nvPicPr>
              <p:cNvPr id="63" name="Freihand 62"/>
              <p:cNvPicPr/>
              <p:nvPr/>
            </p:nvPicPr>
            <p:blipFill>
              <a:blip r:embed="rId36"/>
              <a:stretch>
                <a:fillRect/>
              </a:stretch>
            </p:blipFill>
            <p:spPr>
              <a:xfrm>
                <a:off x="8087487" y="2782279"/>
                <a:ext cx="3752280" cy="116712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91" name="Freihand 90"/>
              <p14:cNvContentPartPr/>
              <p14:nvPr/>
            </p14:nvContentPartPr>
            <p14:xfrm>
              <a:off x="10363767" y="3062359"/>
              <a:ext cx="1323000" cy="313920"/>
            </p14:xfrm>
          </p:contentPart>
        </mc:Choice>
        <mc:Fallback>
          <p:pic>
            <p:nvPicPr>
              <p:cNvPr id="91" name="Freihand 90"/>
              <p:cNvPicPr/>
              <p:nvPr/>
            </p:nvPicPr>
            <p:blipFill>
              <a:blip r:embed="rId38"/>
              <a:stretch>
                <a:fillRect/>
              </a:stretch>
            </p:blipFill>
            <p:spPr>
              <a:xfrm>
                <a:off x="10347927" y="3044359"/>
                <a:ext cx="1356480" cy="345240"/>
              </a:xfrm>
              <a:prstGeom prst="rect">
                <a:avLst/>
              </a:prstGeom>
            </p:spPr>
          </p:pic>
        </mc:Fallback>
      </mc:AlternateContent>
    </p:spTree>
    <p:extLst>
      <p:ext uri="{BB962C8B-B14F-4D97-AF65-F5344CB8AC3E}">
        <p14:creationId xmlns:p14="http://schemas.microsoft.com/office/powerpoint/2010/main" val="60271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0" y="57807"/>
            <a:ext cx="12080838" cy="552094"/>
          </a:xfrm>
          <a:prstGeom prst="rect">
            <a:avLst/>
          </a:prstGeom>
          <a:noFill/>
          <a:ln>
            <a:noFill/>
          </a:ln>
        </p:spPr>
        <p:txBody>
          <a:bodyPr lIns="81646" tIns="40823" rIns="81646" bIns="40823" anchor="ctr" anchorCtr="1"/>
          <a:lstStyle/>
          <a:p>
            <a:r>
              <a:rPr lang="de-DE" sz="2903" b="1" dirty="0" smtClean="0"/>
              <a:t>Zinsabhängigkeit der Investitionen (</a:t>
            </a:r>
            <a:r>
              <a:rPr lang="de-DE" sz="2903" b="1" dirty="0" err="1" smtClean="0"/>
              <a:t>Keynesianische</a:t>
            </a:r>
            <a:r>
              <a:rPr lang="de-DE" sz="2903" b="1" dirty="0" smtClean="0"/>
              <a:t> Investitionshypothese)</a:t>
            </a:r>
            <a:endParaRPr lang="de-DE" sz="2903" b="1" dirty="0"/>
          </a:p>
        </p:txBody>
      </p:sp>
      <p:sp>
        <p:nvSpPr>
          <p:cNvPr id="13" name="Rechteck 12"/>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3">
            <p14:nvContentPartPr>
              <p14:cNvPr id="32" name="Freihand 31"/>
              <p14:cNvContentPartPr/>
              <p14:nvPr/>
            </p14:nvContentPartPr>
            <p14:xfrm>
              <a:off x="3922138" y="484399"/>
              <a:ext cx="7989269" cy="1077480"/>
            </p14:xfrm>
          </p:contentPart>
        </mc:Choice>
        <mc:Fallback>
          <p:pic>
            <p:nvPicPr>
              <p:cNvPr id="32" name="Freihand 31"/>
              <p:cNvPicPr/>
              <p:nvPr/>
            </p:nvPicPr>
            <p:blipFill>
              <a:blip r:embed="rId4"/>
              <a:stretch>
                <a:fillRect/>
              </a:stretch>
            </p:blipFill>
            <p:spPr>
              <a:xfrm>
                <a:off x="3904138" y="468559"/>
                <a:ext cx="8024910" cy="11124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98" name="Freihand 97"/>
              <p14:cNvContentPartPr/>
              <p14:nvPr/>
            </p14:nvContentPartPr>
            <p14:xfrm>
              <a:off x="7086327" y="1641439"/>
              <a:ext cx="420840" cy="279720"/>
            </p14:xfrm>
          </p:contentPart>
        </mc:Choice>
        <mc:Fallback>
          <p:pic>
            <p:nvPicPr>
              <p:cNvPr id="98" name="Freihand 97"/>
              <p:cNvPicPr/>
              <p:nvPr/>
            </p:nvPicPr>
            <p:blipFill>
              <a:blip r:embed="rId6"/>
              <a:stretch>
                <a:fillRect/>
              </a:stretch>
            </p:blipFill>
            <p:spPr>
              <a:xfrm>
                <a:off x="7066887" y="1624879"/>
                <a:ext cx="460800" cy="3160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42" name="Freihand 141"/>
              <p14:cNvContentPartPr/>
              <p14:nvPr/>
            </p14:nvContentPartPr>
            <p14:xfrm>
              <a:off x="12201207" y="5359519"/>
              <a:ext cx="360" cy="360"/>
            </p14:xfrm>
          </p:contentPart>
        </mc:Choice>
        <mc:Fallback>
          <p:pic>
            <p:nvPicPr>
              <p:cNvPr id="142" name="Freihand 141"/>
              <p:cNvPicPr/>
              <p:nvPr/>
            </p:nvPicPr>
            <p:blipFill>
              <a:blip r:embed="rId8"/>
              <a:stretch>
                <a:fillRect/>
              </a:stretch>
            </p:blipFill>
            <p:spPr>
              <a:xfrm>
                <a:off x="12184287" y="5342599"/>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73" name="Freihand 172"/>
              <p14:cNvContentPartPr/>
              <p14:nvPr/>
            </p14:nvContentPartPr>
            <p14:xfrm>
              <a:off x="6616738" y="1355959"/>
              <a:ext cx="4696200" cy="1137600"/>
            </p14:xfrm>
          </p:contentPart>
        </mc:Choice>
        <mc:Fallback>
          <p:pic>
            <p:nvPicPr>
              <p:cNvPr id="173" name="Freihand 172"/>
              <p:cNvPicPr/>
              <p:nvPr/>
            </p:nvPicPr>
            <p:blipFill>
              <a:blip r:embed="rId10"/>
              <a:stretch>
                <a:fillRect/>
              </a:stretch>
            </p:blipFill>
            <p:spPr>
              <a:xfrm>
                <a:off x="6601978" y="1340839"/>
                <a:ext cx="4725360" cy="11664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77" name="Freihand 176"/>
              <p14:cNvContentPartPr/>
              <p14:nvPr/>
            </p14:nvContentPartPr>
            <p14:xfrm>
              <a:off x="6911218" y="1483039"/>
              <a:ext cx="801720" cy="594720"/>
            </p14:xfrm>
          </p:contentPart>
        </mc:Choice>
        <mc:Fallback>
          <p:pic>
            <p:nvPicPr>
              <p:cNvPr id="177" name="Freihand 176"/>
              <p:cNvPicPr/>
              <p:nvPr/>
            </p:nvPicPr>
            <p:blipFill>
              <a:blip r:embed="rId12"/>
              <a:stretch>
                <a:fillRect/>
              </a:stretch>
            </p:blipFill>
            <p:spPr>
              <a:xfrm>
                <a:off x="6895738" y="1467919"/>
                <a:ext cx="833400" cy="6253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93" name="Freihand 192"/>
              <p14:cNvContentPartPr/>
              <p14:nvPr/>
            </p14:nvContentPartPr>
            <p14:xfrm>
              <a:off x="10647087" y="1423639"/>
              <a:ext cx="323280" cy="365760"/>
            </p14:xfrm>
          </p:contentPart>
        </mc:Choice>
        <mc:Fallback>
          <p:pic>
            <p:nvPicPr>
              <p:cNvPr id="193" name="Freihand 192"/>
              <p:cNvPicPr/>
              <p:nvPr/>
            </p:nvPicPr>
            <p:blipFill>
              <a:blip r:embed="rId14"/>
              <a:stretch>
                <a:fillRect/>
              </a:stretch>
            </p:blipFill>
            <p:spPr>
              <a:xfrm>
                <a:off x="10628007" y="1411039"/>
                <a:ext cx="356040" cy="3985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94" name="Freihand 193"/>
              <p14:cNvContentPartPr/>
              <p14:nvPr/>
            </p14:nvContentPartPr>
            <p14:xfrm>
              <a:off x="8338618" y="1335439"/>
              <a:ext cx="1191960" cy="779760"/>
            </p14:xfrm>
          </p:contentPart>
        </mc:Choice>
        <mc:Fallback>
          <p:pic>
            <p:nvPicPr>
              <p:cNvPr id="194" name="Freihand 193"/>
              <p:cNvPicPr/>
              <p:nvPr/>
            </p:nvPicPr>
            <p:blipFill>
              <a:blip r:embed="rId16"/>
              <a:stretch>
                <a:fillRect/>
              </a:stretch>
            </p:blipFill>
            <p:spPr>
              <a:xfrm>
                <a:off x="8322778" y="1320319"/>
                <a:ext cx="1223640" cy="81072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12" name="Freihand 211"/>
              <p14:cNvContentPartPr/>
              <p14:nvPr/>
            </p14:nvContentPartPr>
            <p14:xfrm>
              <a:off x="10563567" y="1807759"/>
              <a:ext cx="616680" cy="281520"/>
            </p14:xfrm>
          </p:contentPart>
        </mc:Choice>
        <mc:Fallback>
          <p:pic>
            <p:nvPicPr>
              <p:cNvPr id="212" name="Freihand 211"/>
              <p:cNvPicPr/>
              <p:nvPr/>
            </p:nvPicPr>
            <p:blipFill>
              <a:blip r:embed="rId18"/>
              <a:stretch>
                <a:fillRect/>
              </a:stretch>
            </p:blipFill>
            <p:spPr>
              <a:xfrm>
                <a:off x="10544127" y="1792279"/>
                <a:ext cx="656280" cy="3139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13" name="Freihand 212"/>
              <p14:cNvContentPartPr/>
              <p14:nvPr/>
            </p14:nvContentPartPr>
            <p14:xfrm>
              <a:off x="9737727" y="1999999"/>
              <a:ext cx="2213851" cy="2044800"/>
            </p14:xfrm>
          </p:contentPart>
        </mc:Choice>
        <mc:Fallback>
          <p:pic>
            <p:nvPicPr>
              <p:cNvPr id="213" name="Freihand 212"/>
              <p:cNvPicPr/>
              <p:nvPr/>
            </p:nvPicPr>
            <p:blipFill>
              <a:blip r:embed="rId20"/>
              <a:stretch>
                <a:fillRect/>
              </a:stretch>
            </p:blipFill>
            <p:spPr>
              <a:xfrm>
                <a:off x="9727288" y="1985599"/>
                <a:ext cx="2245169" cy="20790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36" name="Freihand 235"/>
              <p14:cNvContentPartPr/>
              <p14:nvPr/>
            </p14:nvContentPartPr>
            <p14:xfrm>
              <a:off x="10868338" y="2548639"/>
              <a:ext cx="1017000" cy="994320"/>
            </p14:xfrm>
          </p:contentPart>
        </mc:Choice>
        <mc:Fallback>
          <p:pic>
            <p:nvPicPr>
              <p:cNvPr id="236" name="Freihand 235"/>
              <p:cNvPicPr/>
              <p:nvPr/>
            </p:nvPicPr>
            <p:blipFill>
              <a:blip r:embed="rId22"/>
              <a:stretch>
                <a:fillRect/>
              </a:stretch>
            </p:blipFill>
            <p:spPr>
              <a:xfrm>
                <a:off x="10850338" y="2530999"/>
                <a:ext cx="1053360" cy="10296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39" name="Freihand 238"/>
              <p14:cNvContentPartPr/>
              <p14:nvPr/>
            </p14:nvContentPartPr>
            <p14:xfrm>
              <a:off x="10325818" y="3868399"/>
              <a:ext cx="1337040" cy="272520"/>
            </p14:xfrm>
          </p:contentPart>
        </mc:Choice>
        <mc:Fallback>
          <p:pic>
            <p:nvPicPr>
              <p:cNvPr id="239" name="Freihand 238"/>
              <p:cNvPicPr/>
              <p:nvPr/>
            </p:nvPicPr>
            <p:blipFill>
              <a:blip r:embed="rId24"/>
              <a:stretch>
                <a:fillRect/>
              </a:stretch>
            </p:blipFill>
            <p:spPr>
              <a:xfrm>
                <a:off x="10308538" y="3856879"/>
                <a:ext cx="1366200" cy="30132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70" name="Freihand 269"/>
              <p14:cNvContentPartPr/>
              <p14:nvPr/>
            </p14:nvContentPartPr>
            <p14:xfrm>
              <a:off x="622378" y="1368199"/>
              <a:ext cx="3631320" cy="297000"/>
            </p14:xfrm>
          </p:contentPart>
        </mc:Choice>
        <mc:Fallback>
          <p:pic>
            <p:nvPicPr>
              <p:cNvPr id="270" name="Freihand 269"/>
              <p:cNvPicPr/>
              <p:nvPr/>
            </p:nvPicPr>
            <p:blipFill>
              <a:blip r:embed="rId26"/>
              <a:stretch>
                <a:fillRect/>
              </a:stretch>
            </p:blipFill>
            <p:spPr>
              <a:xfrm>
                <a:off x="612298" y="1352719"/>
                <a:ext cx="3656160" cy="32256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307" name="Freihand 306"/>
              <p14:cNvContentPartPr/>
              <p14:nvPr/>
            </p14:nvContentPartPr>
            <p14:xfrm>
              <a:off x="2972818" y="2271439"/>
              <a:ext cx="2215440" cy="715680"/>
            </p14:xfrm>
          </p:contentPart>
        </mc:Choice>
        <mc:Fallback>
          <p:pic>
            <p:nvPicPr>
              <p:cNvPr id="307" name="Freihand 306"/>
              <p:cNvPicPr/>
              <p:nvPr/>
            </p:nvPicPr>
            <p:blipFill>
              <a:blip r:embed="rId28"/>
              <a:stretch>
                <a:fillRect/>
              </a:stretch>
            </p:blipFill>
            <p:spPr>
              <a:xfrm>
                <a:off x="2960578" y="2253079"/>
                <a:ext cx="2246040" cy="74952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348" name="Freihand 347"/>
              <p14:cNvContentPartPr/>
              <p14:nvPr/>
            </p14:nvContentPartPr>
            <p14:xfrm>
              <a:off x="202258" y="508519"/>
              <a:ext cx="2328269" cy="735480"/>
            </p14:xfrm>
          </p:contentPart>
        </mc:Choice>
        <mc:Fallback>
          <p:pic>
            <p:nvPicPr>
              <p:cNvPr id="348" name="Freihand 347"/>
              <p:cNvPicPr/>
              <p:nvPr/>
            </p:nvPicPr>
            <p:blipFill>
              <a:blip r:embed="rId30"/>
              <a:stretch>
                <a:fillRect/>
              </a:stretch>
            </p:blipFill>
            <p:spPr>
              <a:xfrm>
                <a:off x="183897" y="494839"/>
                <a:ext cx="2362111" cy="76392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387" name="Freihand 386"/>
              <p14:cNvContentPartPr/>
              <p14:nvPr/>
            </p14:nvContentPartPr>
            <p14:xfrm>
              <a:off x="2589778" y="4225879"/>
              <a:ext cx="10080" cy="0"/>
            </p14:xfrm>
          </p:contentPart>
        </mc:Choice>
        <mc:Fallback>
          <p:pic>
            <p:nvPicPr>
              <p:cNvPr id="387" name="Freihand 386"/>
              <p:cNvPicPr/>
              <p:nvPr/>
            </p:nvPicPr>
            <p:blipFill>
              <a:blip r:embed="rId32"/>
              <a:stretch>
                <a:fillRect/>
              </a:stretch>
            </p:blipFill>
            <p:spPr>
              <a:xfrm>
                <a:off x="0" y="0"/>
                <a:ext cx="10080" cy="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408" name="Freihand 407"/>
              <p14:cNvContentPartPr/>
              <p14:nvPr/>
            </p14:nvContentPartPr>
            <p14:xfrm>
              <a:off x="366058" y="1457839"/>
              <a:ext cx="8919869" cy="4981680"/>
            </p14:xfrm>
          </p:contentPart>
        </mc:Choice>
        <mc:Fallback>
          <p:pic>
            <p:nvPicPr>
              <p:cNvPr id="408" name="Freihand 407"/>
              <p:cNvPicPr/>
              <p:nvPr/>
            </p:nvPicPr>
            <p:blipFill>
              <a:blip r:embed="rId34"/>
              <a:stretch>
                <a:fillRect/>
              </a:stretch>
            </p:blipFill>
            <p:spPr>
              <a:xfrm>
                <a:off x="351658" y="1441279"/>
                <a:ext cx="8954430" cy="5014440"/>
              </a:xfrm>
              <a:prstGeom prst="rect">
                <a:avLst/>
              </a:prstGeom>
            </p:spPr>
          </p:pic>
        </mc:Fallback>
      </mc:AlternateContent>
    </p:spTree>
    <p:extLst>
      <p:ext uri="{BB962C8B-B14F-4D97-AF65-F5344CB8AC3E}">
        <p14:creationId xmlns:p14="http://schemas.microsoft.com/office/powerpoint/2010/main" val="7213075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Gerade Verbindung mit Pfeil 17"/>
          <p:cNvCxnSpPr/>
          <p:nvPr/>
        </p:nvCxnSpPr>
        <p:spPr>
          <a:xfrm flipV="1">
            <a:off x="907133" y="739456"/>
            <a:ext cx="0" cy="255889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Shape 2"/>
          <p:cNvSpPr txBox="1"/>
          <p:nvPr/>
        </p:nvSpPr>
        <p:spPr>
          <a:xfrm>
            <a:off x="940677" y="22760"/>
            <a:ext cx="3673366" cy="744941"/>
          </a:xfrm>
          <a:prstGeom prst="rect">
            <a:avLst/>
          </a:prstGeom>
          <a:noFill/>
          <a:ln>
            <a:noFill/>
          </a:ln>
        </p:spPr>
        <p:txBody>
          <a:bodyPr lIns="81646" tIns="40823" rIns="81646" bIns="40823" anchor="ctr" anchorCtr="1"/>
          <a:lstStyle/>
          <a:p>
            <a:r>
              <a:rPr lang="de-DE" sz="2903" b="1" dirty="0" smtClean="0"/>
              <a:t>Ableitung der IS-Kurve</a:t>
            </a:r>
            <a:endParaRPr lang="de-DE" sz="2903" b="1" dirty="0"/>
          </a:p>
        </p:txBody>
      </p:sp>
      <p:cxnSp>
        <p:nvCxnSpPr>
          <p:cNvPr id="25" name="Gerade Verbindung mit Pfeil 24"/>
          <p:cNvCxnSpPr/>
          <p:nvPr/>
        </p:nvCxnSpPr>
        <p:spPr>
          <a:xfrm>
            <a:off x="907133" y="3298351"/>
            <a:ext cx="378120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p:nvPr/>
        </p:nvCxnSpPr>
        <p:spPr>
          <a:xfrm flipV="1">
            <a:off x="907133" y="3744376"/>
            <a:ext cx="0" cy="255889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p:nvPr/>
        </p:nvCxnSpPr>
        <p:spPr>
          <a:xfrm>
            <a:off x="907133" y="6303271"/>
            <a:ext cx="378120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feld 37"/>
          <p:cNvSpPr txBox="1"/>
          <p:nvPr/>
        </p:nvSpPr>
        <p:spPr>
          <a:xfrm>
            <a:off x="4369324" y="3363676"/>
            <a:ext cx="287258" cy="343620"/>
          </a:xfrm>
          <a:prstGeom prst="rect">
            <a:avLst/>
          </a:prstGeom>
          <a:noFill/>
        </p:spPr>
        <p:txBody>
          <a:bodyPr wrap="none" rtlCol="0">
            <a:spAutoFit/>
          </a:bodyPr>
          <a:lstStyle/>
          <a:p>
            <a:r>
              <a:rPr lang="de-DE" sz="1633" dirty="0"/>
              <a:t>Y</a:t>
            </a:r>
          </a:p>
        </p:txBody>
      </p:sp>
      <p:sp>
        <p:nvSpPr>
          <p:cNvPr id="48" name="Textfeld 47"/>
          <p:cNvSpPr txBox="1"/>
          <p:nvPr/>
        </p:nvSpPr>
        <p:spPr>
          <a:xfrm>
            <a:off x="4369324" y="6360166"/>
            <a:ext cx="287258" cy="343620"/>
          </a:xfrm>
          <a:prstGeom prst="rect">
            <a:avLst/>
          </a:prstGeom>
          <a:noFill/>
        </p:spPr>
        <p:txBody>
          <a:bodyPr wrap="none" rtlCol="0">
            <a:spAutoFit/>
          </a:bodyPr>
          <a:lstStyle/>
          <a:p>
            <a:r>
              <a:rPr lang="de-DE" sz="1633" dirty="0"/>
              <a:t>Y</a:t>
            </a:r>
          </a:p>
        </p:txBody>
      </p:sp>
      <p:sp>
        <p:nvSpPr>
          <p:cNvPr id="65" name="Textfeld 64"/>
          <p:cNvSpPr txBox="1"/>
          <p:nvPr/>
        </p:nvSpPr>
        <p:spPr>
          <a:xfrm>
            <a:off x="645836" y="3755622"/>
            <a:ext cx="232756" cy="343620"/>
          </a:xfrm>
          <a:prstGeom prst="rect">
            <a:avLst/>
          </a:prstGeom>
          <a:noFill/>
        </p:spPr>
        <p:txBody>
          <a:bodyPr wrap="none" rtlCol="0">
            <a:spAutoFit/>
          </a:bodyPr>
          <a:lstStyle/>
          <a:p>
            <a:r>
              <a:rPr lang="de-DE" sz="1633" dirty="0" smtClean="0"/>
              <a:t>i</a:t>
            </a:r>
            <a:endParaRPr lang="de-DE" sz="1633" dirty="0"/>
          </a:p>
        </p:txBody>
      </p:sp>
      <p:sp>
        <p:nvSpPr>
          <p:cNvPr id="67" name="Textfeld 66"/>
          <p:cNvSpPr txBox="1"/>
          <p:nvPr/>
        </p:nvSpPr>
        <p:spPr>
          <a:xfrm>
            <a:off x="640834" y="786210"/>
            <a:ext cx="232756" cy="343620"/>
          </a:xfrm>
          <a:prstGeom prst="rect">
            <a:avLst/>
          </a:prstGeom>
          <a:noFill/>
        </p:spPr>
        <p:txBody>
          <a:bodyPr wrap="none" rtlCol="0">
            <a:spAutoFit/>
          </a:bodyPr>
          <a:lstStyle/>
          <a:p>
            <a:r>
              <a:rPr lang="de-DE" sz="1633" dirty="0" smtClean="0"/>
              <a:t>i</a:t>
            </a:r>
            <a:endParaRPr lang="de-DE" sz="1633" dirty="0"/>
          </a:p>
        </p:txBody>
      </p:sp>
      <p:sp>
        <p:nvSpPr>
          <p:cNvPr id="73" name="Rechteck 72"/>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3">
            <p14:nvContentPartPr>
              <p14:cNvPr id="5" name="Freihand 4"/>
              <p14:cNvContentPartPr/>
              <p14:nvPr/>
            </p14:nvContentPartPr>
            <p14:xfrm>
              <a:off x="579753" y="682399"/>
              <a:ext cx="234720" cy="484978"/>
            </p14:xfrm>
          </p:contentPart>
        </mc:Choice>
        <mc:Fallback>
          <p:pic>
            <p:nvPicPr>
              <p:cNvPr id="5" name="Freihand 4"/>
              <p:cNvPicPr/>
              <p:nvPr/>
            </p:nvPicPr>
            <p:blipFill>
              <a:blip r:embed="rId4"/>
              <a:stretch>
                <a:fillRect/>
              </a:stretch>
            </p:blipFill>
            <p:spPr>
              <a:xfrm>
                <a:off x="560673" y="664397"/>
                <a:ext cx="272160" cy="522422"/>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9" name="Freihand 8"/>
              <p14:cNvContentPartPr/>
              <p14:nvPr/>
            </p14:nvContentPartPr>
            <p14:xfrm>
              <a:off x="891087" y="1164079"/>
              <a:ext cx="3096000" cy="2170080"/>
            </p14:xfrm>
          </p:contentPart>
        </mc:Choice>
        <mc:Fallback>
          <p:pic>
            <p:nvPicPr>
              <p:cNvPr id="9" name="Freihand 8"/>
              <p:cNvPicPr/>
              <p:nvPr/>
            </p:nvPicPr>
            <p:blipFill>
              <a:blip r:embed="rId6"/>
              <a:stretch>
                <a:fillRect/>
              </a:stretch>
            </p:blipFill>
            <p:spPr>
              <a:xfrm>
                <a:off x="877767" y="1152559"/>
                <a:ext cx="3123000" cy="21949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2" name="Freihand 11"/>
              <p14:cNvContentPartPr/>
              <p14:nvPr/>
            </p14:nvContentPartPr>
            <p14:xfrm>
              <a:off x="943647" y="1391239"/>
              <a:ext cx="3450960" cy="1046520"/>
            </p14:xfrm>
          </p:contentPart>
        </mc:Choice>
        <mc:Fallback>
          <p:pic>
            <p:nvPicPr>
              <p:cNvPr id="12" name="Freihand 11"/>
              <p:cNvPicPr/>
              <p:nvPr/>
            </p:nvPicPr>
            <p:blipFill>
              <a:blip r:embed="rId8"/>
              <a:stretch>
                <a:fillRect/>
              </a:stretch>
            </p:blipFill>
            <p:spPr>
              <a:xfrm>
                <a:off x="932127" y="1376839"/>
                <a:ext cx="3476520" cy="10742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70" name="Freihand 69"/>
              <p14:cNvContentPartPr/>
              <p14:nvPr/>
            </p14:nvContentPartPr>
            <p14:xfrm>
              <a:off x="6853767" y="2752457"/>
              <a:ext cx="426" cy="302"/>
            </p14:xfrm>
          </p:contentPart>
        </mc:Choice>
        <mc:Fallback>
          <p:pic>
            <p:nvPicPr>
              <p:cNvPr id="70" name="Freihand 69"/>
              <p:cNvPicPr/>
              <p:nvPr/>
            </p:nvPicPr>
            <p:blipFill>
              <a:blip r:embed="rId10"/>
              <a:stretch>
                <a:fillRect/>
              </a:stretch>
            </p:blipFill>
            <p:spPr>
              <a:xfrm>
                <a:off x="6833745" y="2738263"/>
                <a:ext cx="40470" cy="2869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18" name="Freihand 117"/>
              <p14:cNvContentPartPr/>
              <p14:nvPr/>
            </p14:nvContentPartPr>
            <p14:xfrm>
              <a:off x="5897607" y="2955079"/>
              <a:ext cx="15120" cy="3240"/>
            </p14:xfrm>
          </p:contentPart>
        </mc:Choice>
        <mc:Fallback>
          <p:pic>
            <p:nvPicPr>
              <p:cNvPr id="118" name="Freihand 117"/>
              <p:cNvPicPr/>
              <p:nvPr/>
            </p:nvPicPr>
            <p:blipFill>
              <a:blip r:embed="rId12"/>
              <a:stretch>
                <a:fillRect/>
              </a:stretch>
            </p:blipFill>
            <p:spPr>
              <a:xfrm>
                <a:off x="5880687" y="2938159"/>
                <a:ext cx="48960" cy="370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44" name="Freihand 143"/>
              <p14:cNvContentPartPr/>
              <p14:nvPr/>
            </p14:nvContentPartPr>
            <p14:xfrm>
              <a:off x="4611753" y="737897"/>
              <a:ext cx="3006360" cy="356400"/>
            </p14:xfrm>
          </p:contentPart>
        </mc:Choice>
        <mc:Fallback>
          <p:pic>
            <p:nvPicPr>
              <p:cNvPr id="144" name="Freihand 143"/>
              <p:cNvPicPr/>
              <p:nvPr/>
            </p:nvPicPr>
            <p:blipFill>
              <a:blip r:embed="rId14"/>
              <a:stretch>
                <a:fillRect/>
              </a:stretch>
            </p:blipFill>
            <p:spPr>
              <a:xfrm>
                <a:off x="4602033" y="725657"/>
                <a:ext cx="3033000" cy="3783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45" name="Freihand 144"/>
              <p14:cNvContentPartPr/>
              <p14:nvPr/>
            </p14:nvContentPartPr>
            <p14:xfrm>
              <a:off x="8160207" y="82999"/>
              <a:ext cx="3690786" cy="410760"/>
            </p14:xfrm>
          </p:contentPart>
        </mc:Choice>
        <mc:Fallback>
          <p:pic>
            <p:nvPicPr>
              <p:cNvPr id="145" name="Freihand 144"/>
              <p:cNvPicPr/>
              <p:nvPr/>
            </p:nvPicPr>
            <p:blipFill>
              <a:blip r:embed="rId16"/>
              <a:stretch>
                <a:fillRect/>
              </a:stretch>
            </p:blipFill>
            <p:spPr>
              <a:xfrm>
                <a:off x="8142927" y="63559"/>
                <a:ext cx="3726067" cy="44892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47" name="Freihand 146"/>
              <p14:cNvContentPartPr/>
              <p14:nvPr/>
            </p14:nvContentPartPr>
            <p14:xfrm>
              <a:off x="12100407" y="1858879"/>
              <a:ext cx="362160" cy="790920"/>
            </p14:xfrm>
          </p:contentPart>
        </mc:Choice>
        <mc:Fallback>
          <p:pic>
            <p:nvPicPr>
              <p:cNvPr id="147" name="Freihand 146"/>
              <p:cNvPicPr/>
              <p:nvPr/>
            </p:nvPicPr>
            <p:blipFill>
              <a:blip r:embed="rId18"/>
              <a:stretch>
                <a:fillRect/>
              </a:stretch>
            </p:blipFill>
            <p:spPr>
              <a:xfrm>
                <a:off x="12083487" y="1841959"/>
                <a:ext cx="396000" cy="82476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84" name="Freihand 183"/>
              <p14:cNvContentPartPr/>
              <p14:nvPr/>
            </p14:nvContentPartPr>
            <p14:xfrm>
              <a:off x="10697913" y="1863199"/>
              <a:ext cx="350214" cy="978898"/>
            </p14:xfrm>
          </p:contentPart>
        </mc:Choice>
        <mc:Fallback>
          <p:pic>
            <p:nvPicPr>
              <p:cNvPr id="184" name="Freihand 183"/>
              <p:cNvPicPr/>
              <p:nvPr/>
            </p:nvPicPr>
            <p:blipFill>
              <a:blip r:embed="rId20"/>
              <a:stretch>
                <a:fillRect/>
              </a:stretch>
            </p:blipFill>
            <p:spPr>
              <a:xfrm>
                <a:off x="10680996" y="1846278"/>
                <a:ext cx="384048" cy="101274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88" name="Freihand 187"/>
              <p14:cNvContentPartPr/>
              <p14:nvPr/>
            </p14:nvContentPartPr>
            <p14:xfrm>
              <a:off x="5607873" y="919697"/>
              <a:ext cx="572040" cy="224640"/>
            </p14:xfrm>
          </p:contentPart>
        </mc:Choice>
        <mc:Fallback>
          <p:pic>
            <p:nvPicPr>
              <p:cNvPr id="188" name="Freihand 187"/>
              <p:cNvPicPr/>
              <p:nvPr/>
            </p:nvPicPr>
            <p:blipFill>
              <a:blip r:embed="rId22"/>
              <a:stretch>
                <a:fillRect/>
              </a:stretch>
            </p:blipFill>
            <p:spPr>
              <a:xfrm>
                <a:off x="5592393" y="904577"/>
                <a:ext cx="603360" cy="25704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15" name="Freihand 214"/>
              <p14:cNvContentPartPr/>
              <p14:nvPr/>
            </p14:nvContentPartPr>
            <p14:xfrm>
              <a:off x="78993" y="2829497"/>
              <a:ext cx="638280" cy="606240"/>
            </p14:xfrm>
          </p:contentPart>
        </mc:Choice>
        <mc:Fallback>
          <p:pic>
            <p:nvPicPr>
              <p:cNvPr id="215" name="Freihand 214"/>
              <p:cNvPicPr/>
              <p:nvPr/>
            </p:nvPicPr>
            <p:blipFill>
              <a:blip r:embed="rId24"/>
              <a:stretch>
                <a:fillRect/>
              </a:stretch>
            </p:blipFill>
            <p:spPr>
              <a:xfrm>
                <a:off x="61353" y="2820497"/>
                <a:ext cx="671400" cy="62964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16" name="Freihand 215"/>
              <p14:cNvContentPartPr/>
              <p14:nvPr/>
            </p14:nvContentPartPr>
            <p14:xfrm>
              <a:off x="105993" y="2451137"/>
              <a:ext cx="746214" cy="820022"/>
            </p14:xfrm>
          </p:contentPart>
        </mc:Choice>
        <mc:Fallback>
          <p:pic>
            <p:nvPicPr>
              <p:cNvPr id="216" name="Freihand 215"/>
              <p:cNvPicPr/>
              <p:nvPr/>
            </p:nvPicPr>
            <p:blipFill>
              <a:blip r:embed="rId26"/>
              <a:stretch>
                <a:fillRect/>
              </a:stretch>
            </p:blipFill>
            <p:spPr>
              <a:xfrm>
                <a:off x="86555" y="2437098"/>
                <a:ext cx="778971" cy="8517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18" name="Freihand 217"/>
              <p14:cNvContentPartPr/>
              <p14:nvPr/>
            </p14:nvContentPartPr>
            <p14:xfrm>
              <a:off x="841833" y="1791257"/>
              <a:ext cx="3627000" cy="1031400"/>
            </p14:xfrm>
          </p:contentPart>
        </mc:Choice>
        <mc:Fallback>
          <p:pic>
            <p:nvPicPr>
              <p:cNvPr id="218" name="Freihand 217"/>
              <p:cNvPicPr/>
              <p:nvPr/>
            </p:nvPicPr>
            <p:blipFill>
              <a:blip r:embed="rId28"/>
              <a:stretch>
                <a:fillRect/>
              </a:stretch>
            </p:blipFill>
            <p:spPr>
              <a:xfrm>
                <a:off x="836073" y="1777937"/>
                <a:ext cx="3642840" cy="105192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63" name="Freihand 262"/>
              <p14:cNvContentPartPr/>
              <p14:nvPr/>
            </p14:nvContentPartPr>
            <p14:xfrm>
              <a:off x="2766753" y="1778239"/>
              <a:ext cx="880560" cy="4637520"/>
            </p14:xfrm>
          </p:contentPart>
        </mc:Choice>
        <mc:Fallback>
          <p:pic>
            <p:nvPicPr>
              <p:cNvPr id="263" name="Freihand 262"/>
              <p:cNvPicPr/>
              <p:nvPr/>
            </p:nvPicPr>
            <p:blipFill>
              <a:blip r:embed="rId30"/>
              <a:stretch>
                <a:fillRect/>
              </a:stretch>
            </p:blipFill>
            <p:spPr>
              <a:xfrm>
                <a:off x="2749833" y="1770679"/>
                <a:ext cx="914400" cy="46566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64" name="Freihand 263"/>
              <p14:cNvContentPartPr/>
              <p14:nvPr/>
            </p14:nvContentPartPr>
            <p14:xfrm>
              <a:off x="2157993" y="2549719"/>
              <a:ext cx="132120" cy="3740400"/>
            </p14:xfrm>
          </p:contentPart>
        </mc:Choice>
        <mc:Fallback>
          <p:pic>
            <p:nvPicPr>
              <p:cNvPr id="264" name="Freihand 263"/>
              <p:cNvPicPr/>
              <p:nvPr/>
            </p:nvPicPr>
            <p:blipFill>
              <a:blip r:embed="rId32"/>
              <a:stretch>
                <a:fillRect/>
              </a:stretch>
            </p:blipFill>
            <p:spPr>
              <a:xfrm>
                <a:off x="2152233" y="2543959"/>
                <a:ext cx="153360" cy="376164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68" name="Freihand 267"/>
              <p14:cNvContentPartPr/>
              <p14:nvPr/>
            </p14:nvContentPartPr>
            <p14:xfrm>
              <a:off x="4080393" y="593479"/>
              <a:ext cx="5142960" cy="1438560"/>
            </p14:xfrm>
          </p:contentPart>
        </mc:Choice>
        <mc:Fallback>
          <p:pic>
            <p:nvPicPr>
              <p:cNvPr id="268" name="Freihand 267"/>
              <p:cNvPicPr/>
              <p:nvPr/>
            </p:nvPicPr>
            <p:blipFill>
              <a:blip r:embed="rId34"/>
              <a:stretch>
                <a:fillRect/>
              </a:stretch>
            </p:blipFill>
            <p:spPr>
              <a:xfrm>
                <a:off x="4068153" y="579079"/>
                <a:ext cx="5176080" cy="146700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71" name="Freihand 270"/>
              <p14:cNvContentPartPr/>
              <p14:nvPr/>
            </p14:nvContentPartPr>
            <p14:xfrm>
              <a:off x="4030713" y="4933337"/>
              <a:ext cx="8280" cy="5040"/>
            </p14:xfrm>
          </p:contentPart>
        </mc:Choice>
        <mc:Fallback>
          <p:pic>
            <p:nvPicPr>
              <p:cNvPr id="271" name="Freihand 270"/>
              <p:cNvPicPr/>
              <p:nvPr/>
            </p:nvPicPr>
            <p:blipFill>
              <a:blip r:embed="rId36"/>
              <a:stretch>
                <a:fillRect/>
              </a:stretch>
            </p:blipFill>
            <p:spPr>
              <a:xfrm>
                <a:off x="4012353" y="4918937"/>
                <a:ext cx="4032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73" name="Freihand 272"/>
              <p14:cNvContentPartPr/>
              <p14:nvPr/>
            </p14:nvContentPartPr>
            <p14:xfrm>
              <a:off x="462393" y="3945497"/>
              <a:ext cx="2796480" cy="639302"/>
            </p14:xfrm>
          </p:contentPart>
        </mc:Choice>
        <mc:Fallback>
          <p:pic>
            <p:nvPicPr>
              <p:cNvPr id="273" name="Freihand 272"/>
              <p:cNvPicPr/>
              <p:nvPr/>
            </p:nvPicPr>
            <p:blipFill>
              <a:blip r:embed="rId38"/>
              <a:stretch>
                <a:fillRect/>
              </a:stretch>
            </p:blipFill>
            <p:spPr>
              <a:xfrm>
                <a:off x="444393" y="3930738"/>
                <a:ext cx="2833560" cy="671339"/>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274" name="Freihand 273"/>
              <p14:cNvContentPartPr/>
              <p14:nvPr/>
            </p14:nvContentPartPr>
            <p14:xfrm>
              <a:off x="1642473" y="3534377"/>
              <a:ext cx="3297240" cy="2067480"/>
            </p14:xfrm>
          </p:contentPart>
        </mc:Choice>
        <mc:Fallback>
          <p:pic>
            <p:nvPicPr>
              <p:cNvPr id="274" name="Freihand 273"/>
              <p:cNvPicPr/>
              <p:nvPr/>
            </p:nvPicPr>
            <p:blipFill>
              <a:blip r:embed="rId40"/>
              <a:stretch>
                <a:fillRect/>
              </a:stretch>
            </p:blipFill>
            <p:spPr>
              <a:xfrm>
                <a:off x="1629513" y="3521417"/>
                <a:ext cx="3326760" cy="209700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283" name="Freihand 282"/>
              <p14:cNvContentPartPr/>
              <p14:nvPr/>
            </p14:nvContentPartPr>
            <p14:xfrm>
              <a:off x="4364073" y="4284617"/>
              <a:ext cx="797040" cy="681480"/>
            </p14:xfrm>
          </p:contentPart>
        </mc:Choice>
        <mc:Fallback>
          <p:pic>
            <p:nvPicPr>
              <p:cNvPr id="283" name="Freihand 282"/>
              <p:cNvPicPr/>
              <p:nvPr/>
            </p:nvPicPr>
            <p:blipFill>
              <a:blip r:embed="rId42"/>
              <a:stretch>
                <a:fillRect/>
              </a:stretch>
            </p:blipFill>
            <p:spPr>
              <a:xfrm>
                <a:off x="4347873" y="4268417"/>
                <a:ext cx="829440" cy="71388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287" name="Freihand 286"/>
              <p14:cNvContentPartPr/>
              <p14:nvPr/>
            </p14:nvContentPartPr>
            <p14:xfrm>
              <a:off x="5441553" y="3330617"/>
              <a:ext cx="1730880" cy="1023480"/>
            </p14:xfrm>
          </p:contentPart>
        </mc:Choice>
        <mc:Fallback>
          <p:pic>
            <p:nvPicPr>
              <p:cNvPr id="287" name="Freihand 286"/>
              <p:cNvPicPr/>
              <p:nvPr/>
            </p:nvPicPr>
            <p:blipFill>
              <a:blip r:embed="rId44"/>
              <a:stretch>
                <a:fillRect/>
              </a:stretch>
            </p:blipFill>
            <p:spPr>
              <a:xfrm>
                <a:off x="5426793" y="3319817"/>
                <a:ext cx="1761120" cy="104976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289" name="Freihand 288"/>
              <p14:cNvContentPartPr/>
              <p14:nvPr/>
            </p14:nvContentPartPr>
            <p14:xfrm>
              <a:off x="7978047" y="1101137"/>
              <a:ext cx="1517106" cy="2256062"/>
            </p14:xfrm>
          </p:contentPart>
        </mc:Choice>
        <mc:Fallback>
          <p:pic>
            <p:nvPicPr>
              <p:cNvPr id="289" name="Freihand 288"/>
              <p:cNvPicPr/>
              <p:nvPr/>
            </p:nvPicPr>
            <p:blipFill>
              <a:blip r:embed="rId46"/>
              <a:stretch>
                <a:fillRect/>
              </a:stretch>
            </p:blipFill>
            <p:spPr>
              <a:xfrm>
                <a:off x="7961126" y="1087457"/>
                <a:ext cx="1547707" cy="2286661"/>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290" name="Freihand 289"/>
              <p14:cNvContentPartPr/>
              <p14:nvPr/>
            </p14:nvContentPartPr>
            <p14:xfrm>
              <a:off x="5352273" y="3964577"/>
              <a:ext cx="2469600" cy="794880"/>
            </p14:xfrm>
          </p:contentPart>
        </mc:Choice>
        <mc:Fallback>
          <p:pic>
            <p:nvPicPr>
              <p:cNvPr id="290" name="Freihand 289"/>
              <p:cNvPicPr/>
              <p:nvPr/>
            </p:nvPicPr>
            <p:blipFill>
              <a:blip r:embed="rId48"/>
              <a:stretch>
                <a:fillRect/>
              </a:stretch>
            </p:blipFill>
            <p:spPr>
              <a:xfrm>
                <a:off x="5340393" y="3951257"/>
                <a:ext cx="2494800" cy="82008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291" name="Freihand 290"/>
              <p14:cNvContentPartPr/>
              <p14:nvPr/>
            </p14:nvContentPartPr>
            <p14:xfrm>
              <a:off x="7131327" y="4800497"/>
              <a:ext cx="426" cy="302"/>
            </p14:xfrm>
          </p:contentPart>
        </mc:Choice>
        <mc:Fallback>
          <p:pic>
            <p:nvPicPr>
              <p:cNvPr id="291" name="Freihand 290"/>
              <p:cNvPicPr/>
              <p:nvPr/>
            </p:nvPicPr>
            <p:blipFill>
              <a:blip r:embed="rId50"/>
              <a:stretch>
                <a:fillRect/>
              </a:stretch>
            </p:blipFill>
            <p:spPr>
              <a:xfrm>
                <a:off x="7111305" y="4786303"/>
                <a:ext cx="40470" cy="2869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292" name="Freihand 291"/>
              <p14:cNvContentPartPr/>
              <p14:nvPr/>
            </p14:nvContentPartPr>
            <p14:xfrm>
              <a:off x="5548767" y="4911377"/>
              <a:ext cx="426" cy="302"/>
            </p14:xfrm>
          </p:contentPart>
        </mc:Choice>
        <mc:Fallback>
          <p:pic>
            <p:nvPicPr>
              <p:cNvPr id="292" name="Freihand 291"/>
              <p:cNvPicPr/>
              <p:nvPr/>
            </p:nvPicPr>
            <p:blipFill>
              <a:blip r:embed="rId52"/>
              <a:stretch>
                <a:fillRect/>
              </a:stretch>
            </p:blipFill>
            <p:spPr>
              <a:xfrm>
                <a:off x="5528745" y="4897183"/>
                <a:ext cx="40470" cy="28690"/>
              </a:xfrm>
              <a:prstGeom prst="rect">
                <a:avLst/>
              </a:prstGeom>
            </p:spPr>
          </p:pic>
        </mc:Fallback>
      </mc:AlternateContent>
    </p:spTree>
    <p:extLst>
      <p:ext uri="{BB962C8B-B14F-4D97-AF65-F5344CB8AC3E}">
        <p14:creationId xmlns:p14="http://schemas.microsoft.com/office/powerpoint/2010/main" val="34150632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1600268" y="104181"/>
            <a:ext cx="7598011" cy="744941"/>
          </a:xfrm>
          <a:prstGeom prst="rect">
            <a:avLst/>
          </a:prstGeom>
          <a:noFill/>
          <a:ln>
            <a:noFill/>
          </a:ln>
        </p:spPr>
        <p:txBody>
          <a:bodyPr lIns="81646" tIns="40823" rIns="81646" bIns="40823" anchor="ctr" anchorCtr="1"/>
          <a:lstStyle/>
          <a:p>
            <a:r>
              <a:rPr lang="de-DE" sz="2903" b="1" dirty="0"/>
              <a:t>Geldmarkt</a:t>
            </a:r>
          </a:p>
        </p:txBody>
      </p:sp>
      <mc:AlternateContent xmlns:mc="http://schemas.openxmlformats.org/markup-compatibility/2006" xmlns:a14="http://schemas.microsoft.com/office/drawing/2010/main">
        <mc:Choice Requires="a14">
          <p:sp>
            <p:nvSpPr>
              <p:cNvPr id="7" name="Content Placeholder 2"/>
              <p:cNvSpPr txBox="1">
                <a:spLocks/>
              </p:cNvSpPr>
              <p:nvPr/>
            </p:nvSpPr>
            <p:spPr>
              <a:xfrm>
                <a:off x="169502" y="626990"/>
                <a:ext cx="7506079" cy="5813867"/>
              </a:xfrm>
              <a:prstGeom prst="rect">
                <a:avLst/>
              </a:prstGeom>
            </p:spPr>
            <p:txBody>
              <a:bodyPr>
                <a:noAutofit/>
              </a:bodyPr>
              <a:lstStyle>
                <a:lvl1pPr marL="0" marR="0" indent="0" rtl="0" hangingPunct="0">
                  <a:spcBef>
                    <a:spcPts val="0"/>
                  </a:spcBef>
                  <a:spcAft>
                    <a:spcPts val="1417"/>
                  </a:spcAft>
                  <a:tabLst/>
                  <a:defRPr lang="de-DE" sz="3200" b="0" i="0" u="none" strike="noStrike" kern="1200">
                    <a:ln>
                      <a:noFill/>
                    </a:ln>
                    <a:latin typeface="Arial" pitchFamily="18"/>
                  </a:defRPr>
                </a:lvl1pPr>
              </a:lstStyle>
              <a:p>
                <a:pPr marL="414772" indent="-414772">
                  <a:buFont typeface="Arial" panose="020B0604020202020204" pitchFamily="34" charset="0"/>
                  <a:buChar char="•"/>
                </a:pPr>
                <a:r>
                  <a:rPr lang="en-US" sz="2903" dirty="0" smtClean="0">
                    <a:solidFill>
                      <a:sysClr val="windowText" lastClr="000000"/>
                    </a:solidFill>
                  </a:rPr>
                  <a:t>Geldangebot</a:t>
                </a:r>
                <a:endParaRPr lang="en-US" sz="2903" dirty="0">
                  <a:solidFill>
                    <a:sysClr val="windowText" lastClr="000000"/>
                  </a:solidFill>
                </a:endParaRPr>
              </a:p>
              <a:p>
                <a:pPr marL="0" lvl="1"/>
                <a:r>
                  <a:rPr lang="en-US" sz="2177" kern="0" dirty="0">
                    <a:solidFill>
                      <a:sysClr val="windowText" lastClr="000000"/>
                    </a:solidFill>
                  </a:rPr>
                  <a:t>	</a:t>
                </a:r>
                <a:r>
                  <a:rPr lang="en-US" sz="2177" kern="0" dirty="0" smtClean="0">
                    <a:solidFill>
                      <a:sysClr val="windowText" lastClr="000000"/>
                    </a:solidFill>
                  </a:rPr>
                  <a:t>m=</a:t>
                </a:r>
                <a14:m>
                  <m:oMath xmlns:m="http://schemas.openxmlformats.org/officeDocument/2006/math">
                    <m:f>
                      <m:fPr>
                        <m:ctrlPr>
                          <a:rPr lang="en-US" sz="2177" i="1" kern="0" smtClean="0">
                            <a:solidFill>
                              <a:sysClr val="windowText" lastClr="000000"/>
                            </a:solidFill>
                            <a:latin typeface="Cambria Math" panose="02040503050406030204" pitchFamily="18" charset="0"/>
                          </a:rPr>
                        </m:ctrlPr>
                      </m:fPr>
                      <m:num>
                        <m:r>
                          <a:rPr lang="de-DE" sz="2177" b="0" i="1" kern="0" smtClean="0">
                            <a:solidFill>
                              <a:sysClr val="windowText" lastClr="000000"/>
                            </a:solidFill>
                            <a:latin typeface="Cambria Math" panose="02040503050406030204" pitchFamily="18" charset="0"/>
                          </a:rPr>
                          <m:t>𝑀</m:t>
                        </m:r>
                      </m:num>
                      <m:den>
                        <m:r>
                          <a:rPr lang="de-DE" sz="2177" b="0" i="1" kern="0" smtClean="0">
                            <a:solidFill>
                              <a:sysClr val="windowText" lastClr="000000"/>
                            </a:solidFill>
                            <a:latin typeface="Cambria Math" panose="02040503050406030204" pitchFamily="18" charset="0"/>
                          </a:rPr>
                          <m:t>𝑝</m:t>
                        </m:r>
                      </m:den>
                    </m:f>
                  </m:oMath>
                </a14:m>
                <a:r>
                  <a:rPr lang="en-US" sz="2177" kern="0" dirty="0" smtClean="0">
                    <a:solidFill>
                      <a:sysClr val="windowText" lastClr="000000"/>
                    </a:solidFill>
                  </a:rPr>
                  <a:t>	m</a:t>
                </a:r>
                <a:r>
                  <a:rPr lang="en-US" sz="2177" kern="0" dirty="0">
                    <a:solidFill>
                      <a:sysClr val="windowText" lastClr="000000"/>
                    </a:solidFill>
                  </a:rPr>
                  <a:t>: </a:t>
                </a:r>
                <a:r>
                  <a:rPr lang="en-US" sz="2177" kern="0" dirty="0" err="1">
                    <a:solidFill>
                      <a:sysClr val="windowText" lastClr="000000"/>
                    </a:solidFill>
                  </a:rPr>
                  <a:t>reale</a:t>
                </a:r>
                <a:r>
                  <a:rPr lang="en-US" sz="2177" kern="0" dirty="0">
                    <a:solidFill>
                      <a:sysClr val="windowText" lastClr="000000"/>
                    </a:solidFill>
                  </a:rPr>
                  <a:t> </a:t>
                </a:r>
                <a:r>
                  <a:rPr lang="en-US" sz="2177" kern="0" dirty="0" err="1">
                    <a:solidFill>
                      <a:sysClr val="windowText" lastClr="000000"/>
                    </a:solidFill>
                  </a:rPr>
                  <a:t>Geldmenge</a:t>
                </a:r>
                <a:r>
                  <a:rPr lang="en-US" sz="2177" kern="0" dirty="0">
                    <a:solidFill>
                      <a:sysClr val="windowText" lastClr="000000"/>
                    </a:solidFill>
                  </a:rPr>
                  <a:t>; M: </a:t>
                </a:r>
                <a:r>
                  <a:rPr lang="en-US" sz="2177" kern="0" dirty="0" err="1">
                    <a:solidFill>
                      <a:sysClr val="windowText" lastClr="000000"/>
                    </a:solidFill>
                  </a:rPr>
                  <a:t>nominale</a:t>
                </a:r>
                <a:r>
                  <a:rPr lang="en-US" sz="2177" kern="0" dirty="0">
                    <a:solidFill>
                      <a:sysClr val="windowText" lastClr="000000"/>
                    </a:solidFill>
                  </a:rPr>
                  <a:t> </a:t>
                </a:r>
                <a:r>
                  <a:rPr lang="en-US" sz="2177" kern="0" dirty="0" err="1" smtClean="0">
                    <a:solidFill>
                      <a:sysClr val="windowText" lastClr="000000"/>
                    </a:solidFill>
                  </a:rPr>
                  <a:t>Geldmenge</a:t>
                </a:r>
                <a:r>
                  <a:rPr lang="en-US" sz="2177" kern="0" dirty="0" smtClean="0">
                    <a:solidFill>
                      <a:sysClr val="windowText" lastClr="000000"/>
                    </a:solidFill>
                  </a:rPr>
                  <a:t>;			p: </a:t>
                </a:r>
                <a:r>
                  <a:rPr lang="en-US" sz="2177" kern="0" dirty="0" err="1" smtClean="0">
                    <a:solidFill>
                      <a:sysClr val="windowText" lastClr="000000"/>
                    </a:solidFill>
                  </a:rPr>
                  <a:t>Preisniveau</a:t>
                </a:r>
                <a:endParaRPr lang="en-US" sz="2177" kern="0" dirty="0">
                  <a:solidFill>
                    <a:sysClr val="windowText" lastClr="000000"/>
                  </a:solidFill>
                </a:endParaRPr>
              </a:p>
              <a:p>
                <a:pPr marL="0" lvl="1"/>
                <a:r>
                  <a:rPr lang="en-US" sz="2177" kern="0" dirty="0">
                    <a:solidFill>
                      <a:sysClr val="windowText" lastClr="000000"/>
                    </a:solidFill>
                  </a:rPr>
                  <a:t>	</a:t>
                </a:r>
                <a:r>
                  <a:rPr lang="en-US" sz="2177" kern="0" dirty="0" smtClean="0">
                    <a:solidFill>
                      <a:sysClr val="windowText" lastClr="000000"/>
                    </a:solidFill>
                  </a:rPr>
                  <a:t>	Die </a:t>
                </a:r>
                <a:r>
                  <a:rPr lang="en-US" sz="2177" kern="0" dirty="0" err="1" smtClean="0">
                    <a:solidFill>
                      <a:sysClr val="windowText" lastClr="000000"/>
                    </a:solidFill>
                  </a:rPr>
                  <a:t>Geldmenge</a:t>
                </a:r>
                <a:r>
                  <a:rPr lang="en-US" sz="2177" kern="0" dirty="0" smtClean="0">
                    <a:solidFill>
                      <a:sysClr val="windowText" lastClr="000000"/>
                    </a:solidFill>
                  </a:rPr>
                  <a:t> M </a:t>
                </a:r>
                <a:r>
                  <a:rPr lang="en-US" sz="2177" kern="0" dirty="0" err="1" smtClean="0">
                    <a:solidFill>
                      <a:sysClr val="windowText" lastClr="000000"/>
                    </a:solidFill>
                  </a:rPr>
                  <a:t>wird</a:t>
                </a:r>
                <a:r>
                  <a:rPr lang="en-US" sz="2177" kern="0" dirty="0" smtClean="0">
                    <a:solidFill>
                      <a:sysClr val="windowText" lastClr="000000"/>
                    </a:solidFill>
                  </a:rPr>
                  <a:t> </a:t>
                </a:r>
                <a:r>
                  <a:rPr lang="en-US" sz="2177" kern="0" dirty="0">
                    <a:solidFill>
                      <a:sysClr val="windowText" lastClr="000000"/>
                    </a:solidFill>
                  </a:rPr>
                  <a:t>von der </a:t>
                </a:r>
                <a:r>
                  <a:rPr lang="en-US" sz="2177" kern="0" dirty="0" err="1">
                    <a:solidFill>
                      <a:sysClr val="windowText" lastClr="000000"/>
                    </a:solidFill>
                  </a:rPr>
                  <a:t>Zentralbank</a:t>
                </a:r>
                <a:r>
                  <a:rPr lang="en-US" sz="2177" kern="0" dirty="0">
                    <a:solidFill>
                      <a:sysClr val="windowText" lastClr="000000"/>
                    </a:solidFill>
                  </a:rPr>
                  <a:t> </a:t>
                </a:r>
                <a:r>
                  <a:rPr lang="en-US" sz="2177" kern="0" dirty="0" smtClean="0">
                    <a:solidFill>
                      <a:sysClr val="windowText" lastClr="000000"/>
                    </a:solidFill>
                  </a:rPr>
                  <a:t>			</a:t>
                </a:r>
                <a:r>
                  <a:rPr lang="en-US" sz="2177" kern="0" dirty="0" err="1" smtClean="0">
                    <a:solidFill>
                      <a:sysClr val="windowText" lastClr="000000"/>
                    </a:solidFill>
                  </a:rPr>
                  <a:t>gesetzt</a:t>
                </a:r>
                <a:r>
                  <a:rPr lang="en-US" sz="2177" kern="0" dirty="0" smtClean="0">
                    <a:solidFill>
                      <a:sysClr val="windowText" lastClr="000000"/>
                    </a:solidFill>
                  </a:rPr>
                  <a:t>	und die </a:t>
                </a:r>
                <a:r>
                  <a:rPr lang="en-US" sz="2177" kern="0" dirty="0" err="1" smtClean="0">
                    <a:solidFill>
                      <a:sysClr val="windowText" lastClr="000000"/>
                    </a:solidFill>
                  </a:rPr>
                  <a:t>Preise</a:t>
                </a:r>
                <a:r>
                  <a:rPr lang="en-US" sz="2177" kern="0" dirty="0" smtClean="0">
                    <a:solidFill>
                      <a:sysClr val="windowText" lastClr="000000"/>
                    </a:solidFill>
                  </a:rPr>
                  <a:t> P </a:t>
                </a:r>
                <a:r>
                  <a:rPr lang="en-US" sz="2177" kern="0" dirty="0" err="1" smtClean="0">
                    <a:solidFill>
                      <a:sysClr val="windowText" lastClr="000000"/>
                    </a:solidFill>
                  </a:rPr>
                  <a:t>werden</a:t>
                </a:r>
                <a:r>
                  <a:rPr lang="en-US" sz="2177" kern="0" dirty="0" smtClean="0">
                    <a:solidFill>
                      <a:sysClr val="windowText" lastClr="000000"/>
                    </a:solidFill>
                  </a:rPr>
                  <a:t> </a:t>
                </a:r>
                <a:r>
                  <a:rPr lang="en-US" sz="2177" kern="0" dirty="0" err="1" smtClean="0">
                    <a:solidFill>
                      <a:sysClr val="windowText" lastClr="000000"/>
                    </a:solidFill>
                  </a:rPr>
                  <a:t>als</a:t>
                </a:r>
                <a:r>
                  <a:rPr lang="en-US" sz="2177" kern="0" dirty="0" smtClean="0">
                    <a:solidFill>
                      <a:sysClr val="windowText" lastClr="000000"/>
                    </a:solidFill>
                  </a:rPr>
                  <a:t> </a:t>
                </a:r>
                <a:r>
                  <a:rPr lang="en-US" sz="2177" kern="0" dirty="0" err="1" smtClean="0">
                    <a:solidFill>
                      <a:sysClr val="windowText" lastClr="000000"/>
                    </a:solidFill>
                  </a:rPr>
                  <a:t>kurzfristig</a:t>
                </a:r>
                <a:r>
                  <a:rPr lang="en-US" sz="2177" kern="0" dirty="0" smtClean="0">
                    <a:solidFill>
                      <a:sysClr val="windowText" lastClr="000000"/>
                    </a:solidFill>
                  </a:rPr>
                  <a:t> 			</a:t>
                </a:r>
                <a:r>
                  <a:rPr lang="en-US" sz="2177" kern="0" dirty="0" err="1" smtClean="0">
                    <a:solidFill>
                      <a:sysClr val="windowText" lastClr="000000"/>
                    </a:solidFill>
                  </a:rPr>
                  <a:t>konstant</a:t>
                </a:r>
                <a:r>
                  <a:rPr lang="en-US" sz="2177" kern="0" dirty="0" smtClean="0">
                    <a:solidFill>
                      <a:sysClr val="windowText" lastClr="000000"/>
                    </a:solidFill>
                  </a:rPr>
                  <a:t> </a:t>
                </a:r>
                <a:r>
                  <a:rPr lang="en-US" sz="2177" kern="0" dirty="0" err="1" smtClean="0">
                    <a:solidFill>
                      <a:sysClr val="windowText" lastClr="000000"/>
                    </a:solidFill>
                  </a:rPr>
                  <a:t>betrachtet</a:t>
                </a:r>
                <a:endParaRPr lang="en-US" sz="2177" kern="0" dirty="0">
                  <a:solidFill>
                    <a:sysClr val="windowText" lastClr="000000"/>
                  </a:solidFill>
                </a:endParaRPr>
              </a:p>
              <a:p>
                <a:pPr marL="0" lvl="1"/>
                <a:endParaRPr lang="en-US" sz="1633" dirty="0">
                  <a:solidFill>
                    <a:sysClr val="windowText" lastClr="000000"/>
                  </a:solidFill>
                </a:endParaRPr>
              </a:p>
              <a:p>
                <a:pPr marL="414772" indent="-414772">
                  <a:buFont typeface="Arial" panose="020B0604020202020204" pitchFamily="34" charset="0"/>
                  <a:buChar char="•"/>
                </a:pPr>
                <a:r>
                  <a:rPr lang="en-US" sz="2903" dirty="0" err="1" smtClean="0">
                    <a:solidFill>
                      <a:sysClr val="windowText" lastClr="000000"/>
                    </a:solidFill>
                  </a:rPr>
                  <a:t>Geldnachfrage</a:t>
                </a:r>
                <a:endParaRPr lang="en-US" sz="2903" dirty="0">
                  <a:solidFill>
                    <a:sysClr val="windowText" lastClr="000000"/>
                  </a:solidFill>
                </a:endParaRPr>
              </a:p>
              <a:p>
                <a:r>
                  <a:rPr lang="de-DE" sz="1814" dirty="0"/>
                  <a:t>Transaktionsmotiv	</a:t>
                </a:r>
                <a:r>
                  <a:rPr lang="de-DE" sz="1814" dirty="0" smtClean="0"/>
                  <a:t>→</a:t>
                </a:r>
                <a:r>
                  <a:rPr lang="de-DE" sz="1814" dirty="0"/>
                  <a:t>	Je höher das Einkommen, </a:t>
                </a:r>
                <a:r>
                  <a:rPr lang="de-DE" sz="1814" dirty="0" smtClean="0"/>
                  <a:t>+Vorsichtsmotiv 			desto höher die Geldnachfrage</a:t>
                </a:r>
                <a:endParaRPr lang="de-DE" sz="1814" dirty="0"/>
              </a:p>
              <a:p>
                <a:r>
                  <a:rPr lang="de-DE" sz="1814" dirty="0"/>
                  <a:t>Spekulationsmotiv	</a:t>
                </a:r>
                <a:r>
                  <a:rPr lang="de-DE" sz="1814" dirty="0" smtClean="0"/>
                  <a:t>→</a:t>
                </a:r>
                <a:r>
                  <a:rPr lang="de-DE" sz="1814" dirty="0"/>
                  <a:t>	Je höher der Zins, desto niedriger </a:t>
                </a:r>
                <a:r>
                  <a:rPr lang="de-DE" sz="1814" dirty="0" smtClean="0"/>
                  <a:t>					die Geldnachfrage</a:t>
                </a:r>
                <a:endParaRPr lang="de-DE" sz="1814" dirty="0"/>
              </a:p>
              <a:p>
                <a:r>
                  <a:rPr lang="de-DE" sz="1814" dirty="0"/>
                  <a:t>	</a:t>
                </a:r>
                <a:r>
                  <a:rPr lang="de-DE" sz="1814" dirty="0" smtClean="0">
                    <a:latin typeface="Times New Roman" panose="02020603050405020304" pitchFamily="18" charset="0"/>
                    <a:cs typeface="Times New Roman" panose="02020603050405020304" pitchFamily="18" charset="0"/>
                  </a:rPr>
                  <a:t>L(</a:t>
                </a:r>
                <a:r>
                  <a:rPr lang="de-DE" sz="1814" dirty="0" err="1" smtClean="0">
                    <a:latin typeface="Times New Roman" panose="02020603050405020304" pitchFamily="18" charset="0"/>
                    <a:cs typeface="Times New Roman" panose="02020603050405020304" pitchFamily="18" charset="0"/>
                  </a:rPr>
                  <a:t>Y,i</a:t>
                </a:r>
                <a:r>
                  <a:rPr lang="de-DE" sz="1814" dirty="0" smtClean="0">
                    <a:latin typeface="Times New Roman" panose="02020603050405020304" pitchFamily="18" charset="0"/>
                    <a:cs typeface="Times New Roman" panose="02020603050405020304" pitchFamily="18" charset="0"/>
                  </a:rPr>
                  <a:t>)=</a:t>
                </a:r>
                <a:r>
                  <a:rPr lang="de-DE" sz="1814" dirty="0" err="1">
                    <a:latin typeface="Times New Roman" panose="02020603050405020304" pitchFamily="18" charset="0"/>
                    <a:cs typeface="Times New Roman" panose="02020603050405020304" pitchFamily="18" charset="0"/>
                  </a:rPr>
                  <a:t>l</a:t>
                </a:r>
                <a:r>
                  <a:rPr lang="de-DE" sz="1814" baseline="-25000" dirty="0" err="1">
                    <a:latin typeface="Times New Roman" panose="02020603050405020304" pitchFamily="18" charset="0"/>
                    <a:cs typeface="Times New Roman" panose="02020603050405020304" pitchFamily="18" charset="0"/>
                  </a:rPr>
                  <a:t>y</a:t>
                </a:r>
                <a:r>
                  <a:rPr lang="de-DE" sz="1814" dirty="0" err="1">
                    <a:latin typeface="Times New Roman" panose="02020603050405020304" pitchFamily="18" charset="0"/>
                    <a:cs typeface="Times New Roman" panose="02020603050405020304" pitchFamily="18" charset="0"/>
                  </a:rPr>
                  <a:t>∙</a:t>
                </a:r>
                <a:r>
                  <a:rPr lang="de-DE" sz="1814" dirty="0" err="1" smtClean="0">
                    <a:latin typeface="Times New Roman" panose="02020603050405020304" pitchFamily="18" charset="0"/>
                    <a:cs typeface="Times New Roman" panose="02020603050405020304" pitchFamily="18" charset="0"/>
                  </a:rPr>
                  <a:t>Y+l</a:t>
                </a:r>
                <a:r>
                  <a:rPr lang="de-DE" sz="1814" baseline="-25000" dirty="0" err="1">
                    <a:latin typeface="Times New Roman" panose="02020603050405020304" pitchFamily="18" charset="0"/>
                    <a:cs typeface="Times New Roman" panose="02020603050405020304" pitchFamily="18" charset="0"/>
                  </a:rPr>
                  <a:t>i</a:t>
                </a:r>
                <a:r>
                  <a:rPr lang="de-DE" sz="1814" dirty="0" err="1" smtClean="0">
                    <a:latin typeface="Times New Roman" panose="02020603050405020304" pitchFamily="18" charset="0"/>
                    <a:cs typeface="Times New Roman" panose="02020603050405020304" pitchFamily="18" charset="0"/>
                  </a:rPr>
                  <a:t>∙</a:t>
                </a:r>
                <a:r>
                  <a:rPr lang="de-DE" sz="1814" dirty="0" err="1">
                    <a:latin typeface="Times New Roman" panose="02020603050405020304" pitchFamily="18" charset="0"/>
                    <a:cs typeface="Times New Roman" panose="02020603050405020304" pitchFamily="18" charset="0"/>
                  </a:rPr>
                  <a:t>i</a:t>
                </a:r>
                <a:r>
                  <a:rPr lang="de-DE" sz="1814" dirty="0">
                    <a:latin typeface="Times New Roman" panose="02020603050405020304" pitchFamily="18" charset="0"/>
                    <a:cs typeface="Times New Roman" panose="02020603050405020304" pitchFamily="18" charset="0"/>
                  </a:rPr>
                  <a:t>		mit </a:t>
                </a:r>
                <a:r>
                  <a:rPr lang="de-DE" sz="1814" dirty="0" err="1">
                    <a:latin typeface="Times New Roman" panose="02020603050405020304" pitchFamily="18" charset="0"/>
                    <a:cs typeface="Times New Roman" panose="02020603050405020304" pitchFamily="18" charset="0"/>
                  </a:rPr>
                  <a:t>l</a:t>
                </a:r>
                <a:r>
                  <a:rPr lang="de-DE" sz="1814" baseline="-25000" dirty="0" err="1">
                    <a:latin typeface="Times New Roman" panose="02020603050405020304" pitchFamily="18" charset="0"/>
                    <a:cs typeface="Times New Roman" panose="02020603050405020304" pitchFamily="18" charset="0"/>
                  </a:rPr>
                  <a:t>Y</a:t>
                </a:r>
                <a:r>
                  <a:rPr lang="de-DE" sz="1814" dirty="0">
                    <a:latin typeface="Times New Roman" panose="02020603050405020304" pitchFamily="18" charset="0"/>
                    <a:cs typeface="Times New Roman" panose="02020603050405020304" pitchFamily="18" charset="0"/>
                  </a:rPr>
                  <a:t>&gt;0	     und	</a:t>
                </a:r>
                <a:r>
                  <a:rPr lang="de-DE" sz="1814" dirty="0" smtClean="0">
                    <a:latin typeface="Times New Roman" panose="02020603050405020304" pitchFamily="18" charset="0"/>
                    <a:cs typeface="Times New Roman" panose="02020603050405020304" pitchFamily="18" charset="0"/>
                  </a:rPr>
                  <a:t>l</a:t>
                </a:r>
                <a:r>
                  <a:rPr lang="de-DE" sz="1814" baseline="-25000" dirty="0">
                    <a:latin typeface="Times New Roman" panose="02020603050405020304" pitchFamily="18" charset="0"/>
                    <a:cs typeface="Times New Roman" panose="02020603050405020304" pitchFamily="18" charset="0"/>
                  </a:rPr>
                  <a:t>i</a:t>
                </a:r>
                <a:r>
                  <a:rPr lang="de-DE" sz="1814" dirty="0" smtClean="0">
                    <a:latin typeface="Times New Roman" panose="02020603050405020304" pitchFamily="18" charset="0"/>
                    <a:cs typeface="Times New Roman" panose="02020603050405020304" pitchFamily="18" charset="0"/>
                  </a:rPr>
                  <a:t>&lt;0</a:t>
                </a:r>
                <a:endParaRPr lang="de-DE" sz="1814" dirty="0">
                  <a:latin typeface="Times New Roman" panose="02020603050405020304" pitchFamily="18" charset="0"/>
                  <a:cs typeface="Times New Roman" panose="02020603050405020304" pitchFamily="18" charset="0"/>
                </a:endParaRP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169502" y="626990"/>
                <a:ext cx="7506079" cy="5813867"/>
              </a:xfrm>
              <a:prstGeom prst="rect">
                <a:avLst/>
              </a:prstGeom>
              <a:blipFill>
                <a:blip r:embed="rId3"/>
                <a:stretch>
                  <a:fillRect l="-1543" t="-1048"/>
                </a:stretch>
              </a:blipFill>
            </p:spPr>
            <p:txBody>
              <a:bodyPr/>
              <a:lstStyle/>
              <a:p>
                <a:r>
                  <a:rPr lang="de-DE">
                    <a:noFill/>
                  </a:rPr>
                  <a:t> </a:t>
                </a:r>
              </a:p>
            </p:txBody>
          </p:sp>
        </mc:Fallback>
      </mc:AlternateContent>
      <p:sp>
        <p:nvSpPr>
          <p:cNvPr id="8" name="Rechteck 7"/>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4">
            <p14:nvContentPartPr>
              <p14:cNvPr id="3" name="Freihand 2"/>
              <p14:cNvContentPartPr/>
              <p14:nvPr/>
            </p14:nvContentPartPr>
            <p14:xfrm>
              <a:off x="1055967" y="1200079"/>
              <a:ext cx="897840" cy="716760"/>
            </p14:xfrm>
          </p:contentPart>
        </mc:Choice>
        <mc:Fallback>
          <p:pic>
            <p:nvPicPr>
              <p:cNvPr id="3" name="Freihand 2"/>
              <p:cNvPicPr/>
              <p:nvPr/>
            </p:nvPicPr>
            <p:blipFill>
              <a:blip r:embed="rId5"/>
              <a:stretch>
                <a:fillRect/>
              </a:stretch>
            </p:blipFill>
            <p:spPr>
              <a:xfrm>
                <a:off x="1040487" y="1191079"/>
                <a:ext cx="928800" cy="7416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2" name="Freihand 11"/>
              <p14:cNvContentPartPr/>
              <p14:nvPr/>
            </p14:nvContentPartPr>
            <p14:xfrm>
              <a:off x="5816607" y="2695159"/>
              <a:ext cx="1420200" cy="139320"/>
            </p14:xfrm>
          </p:contentPart>
        </mc:Choice>
        <mc:Fallback>
          <p:pic>
            <p:nvPicPr>
              <p:cNvPr id="12" name="Freihand 11"/>
              <p:cNvPicPr/>
              <p:nvPr/>
            </p:nvPicPr>
            <p:blipFill>
              <a:blip r:embed="rId7"/>
              <a:stretch>
                <a:fillRect/>
              </a:stretch>
            </p:blipFill>
            <p:spPr>
              <a:xfrm>
                <a:off x="5803287" y="2683999"/>
                <a:ext cx="145008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3" name="Freihand 12"/>
              <p14:cNvContentPartPr/>
              <p14:nvPr/>
            </p14:nvContentPartPr>
            <p14:xfrm>
              <a:off x="4654167" y="2901079"/>
              <a:ext cx="360" cy="360"/>
            </p14:xfrm>
          </p:contentPart>
        </mc:Choice>
        <mc:Fallback>
          <p:pic>
            <p:nvPicPr>
              <p:cNvPr id="13" name="Freihand 12"/>
              <p:cNvPicPr/>
              <p:nvPr/>
            </p:nvPicPr>
            <p:blipFill>
              <a:blip r:embed="rId9"/>
              <a:stretch>
                <a:fillRect/>
              </a:stretch>
            </p:blipFill>
            <p:spPr>
              <a:xfrm>
                <a:off x="4637247" y="2884159"/>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5" name="Freihand 14"/>
              <p14:cNvContentPartPr/>
              <p14:nvPr/>
            </p14:nvContentPartPr>
            <p14:xfrm>
              <a:off x="1833927" y="2795239"/>
              <a:ext cx="2662560" cy="377640"/>
            </p14:xfrm>
          </p:contentPart>
        </mc:Choice>
        <mc:Fallback>
          <p:pic>
            <p:nvPicPr>
              <p:cNvPr id="15" name="Freihand 14"/>
              <p:cNvPicPr/>
              <p:nvPr/>
            </p:nvPicPr>
            <p:blipFill>
              <a:blip r:embed="rId11"/>
              <a:stretch>
                <a:fillRect/>
              </a:stretch>
            </p:blipFill>
            <p:spPr>
              <a:xfrm>
                <a:off x="1815927" y="2777239"/>
                <a:ext cx="2697480" cy="4147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9" name="Freihand 18"/>
              <p14:cNvContentPartPr/>
              <p14:nvPr/>
            </p14:nvContentPartPr>
            <p14:xfrm>
              <a:off x="1811247" y="5348359"/>
              <a:ext cx="4532400" cy="616680"/>
            </p14:xfrm>
          </p:contentPart>
        </mc:Choice>
        <mc:Fallback>
          <p:pic>
            <p:nvPicPr>
              <p:cNvPr id="19" name="Freihand 18"/>
              <p:cNvPicPr/>
              <p:nvPr/>
            </p:nvPicPr>
            <p:blipFill>
              <a:blip r:embed="rId13"/>
              <a:stretch>
                <a:fillRect/>
              </a:stretch>
            </p:blipFill>
            <p:spPr>
              <a:xfrm>
                <a:off x="1796127" y="5329999"/>
                <a:ext cx="4564800" cy="6505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7" name="Freihand 26"/>
              <p14:cNvContentPartPr/>
              <p14:nvPr/>
            </p14:nvContentPartPr>
            <p14:xfrm>
              <a:off x="8320767" y="350839"/>
              <a:ext cx="3452760" cy="3612600"/>
            </p14:xfrm>
          </p:contentPart>
        </mc:Choice>
        <mc:Fallback>
          <p:pic>
            <p:nvPicPr>
              <p:cNvPr id="27" name="Freihand 26"/>
              <p:cNvPicPr/>
              <p:nvPr/>
            </p:nvPicPr>
            <p:blipFill>
              <a:blip r:embed="rId15"/>
              <a:stretch>
                <a:fillRect/>
              </a:stretch>
            </p:blipFill>
            <p:spPr>
              <a:xfrm>
                <a:off x="8302047" y="333559"/>
                <a:ext cx="3488760" cy="36435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44" name="Freihand 43"/>
              <p14:cNvContentPartPr/>
              <p14:nvPr/>
            </p14:nvContentPartPr>
            <p14:xfrm>
              <a:off x="8094687" y="1729279"/>
              <a:ext cx="842760" cy="1211760"/>
            </p14:xfrm>
          </p:contentPart>
        </mc:Choice>
        <mc:Fallback>
          <p:pic>
            <p:nvPicPr>
              <p:cNvPr id="44" name="Freihand 43"/>
              <p:cNvPicPr/>
              <p:nvPr/>
            </p:nvPicPr>
            <p:blipFill>
              <a:blip r:embed="rId17"/>
              <a:stretch>
                <a:fillRect/>
              </a:stretch>
            </p:blipFill>
            <p:spPr>
              <a:xfrm>
                <a:off x="8080287" y="1715239"/>
                <a:ext cx="871920" cy="12405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03" name="Freihand 102"/>
              <p14:cNvContentPartPr/>
              <p14:nvPr/>
            </p14:nvContentPartPr>
            <p14:xfrm>
              <a:off x="11286807" y="2226439"/>
              <a:ext cx="600840" cy="792720"/>
            </p14:xfrm>
          </p:contentPart>
        </mc:Choice>
        <mc:Fallback>
          <p:pic>
            <p:nvPicPr>
              <p:cNvPr id="103" name="Freihand 102"/>
              <p:cNvPicPr/>
              <p:nvPr/>
            </p:nvPicPr>
            <p:blipFill>
              <a:blip r:embed="rId19"/>
              <a:stretch>
                <a:fillRect/>
              </a:stretch>
            </p:blipFill>
            <p:spPr>
              <a:xfrm>
                <a:off x="11277807" y="2210959"/>
                <a:ext cx="626400" cy="824760"/>
              </a:xfrm>
              <a:prstGeom prst="rect">
                <a:avLst/>
              </a:prstGeom>
            </p:spPr>
          </p:pic>
        </mc:Fallback>
      </mc:AlternateContent>
    </p:spTree>
    <p:extLst>
      <p:ext uri="{BB962C8B-B14F-4D97-AF65-F5344CB8AC3E}">
        <p14:creationId xmlns:p14="http://schemas.microsoft.com/office/powerpoint/2010/main" val="12946011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7"/>
          <p:cNvCxnSpPr/>
          <p:nvPr/>
        </p:nvCxnSpPr>
        <p:spPr>
          <a:xfrm>
            <a:off x="318104" y="3268819"/>
            <a:ext cx="4087634" cy="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9"/>
          <p:cNvSpPr txBox="1"/>
          <p:nvPr/>
        </p:nvSpPr>
        <p:spPr>
          <a:xfrm>
            <a:off x="3922573" y="3340584"/>
            <a:ext cx="766557" cy="343620"/>
          </a:xfrm>
          <a:prstGeom prst="rect">
            <a:avLst/>
          </a:prstGeom>
          <a:noFill/>
        </p:spPr>
        <p:txBody>
          <a:bodyPr wrap="none" rtlCol="0">
            <a:spAutoFit/>
          </a:bodyPr>
          <a:lstStyle/>
          <a:p>
            <a:r>
              <a:rPr lang="en-US" sz="1633" dirty="0" smtClean="0">
                <a:latin typeface="Arial" panose="020B0604020202020204" pitchFamily="34" charset="0"/>
                <a:cs typeface="Arial" panose="020B0604020202020204" pitchFamily="34" charset="0"/>
              </a:rPr>
              <a:t>L, M/p</a:t>
            </a:r>
            <a:endParaRPr lang="en-US" sz="1633" dirty="0">
              <a:latin typeface="Arial" panose="020B0604020202020204" pitchFamily="34" charset="0"/>
              <a:cs typeface="Arial" panose="020B0604020202020204" pitchFamily="34" charset="0"/>
            </a:endParaRPr>
          </a:p>
        </p:txBody>
      </p:sp>
      <p:cxnSp>
        <p:nvCxnSpPr>
          <p:cNvPr id="17" name="Straight Arrow Connector 6"/>
          <p:cNvCxnSpPr/>
          <p:nvPr/>
        </p:nvCxnSpPr>
        <p:spPr>
          <a:xfrm flipV="1">
            <a:off x="318104" y="154956"/>
            <a:ext cx="3213" cy="31138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7"/>
          <p:cNvCxnSpPr/>
          <p:nvPr/>
        </p:nvCxnSpPr>
        <p:spPr>
          <a:xfrm>
            <a:off x="4847541" y="3257018"/>
            <a:ext cx="4087634" cy="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6"/>
          <p:cNvCxnSpPr/>
          <p:nvPr/>
        </p:nvCxnSpPr>
        <p:spPr>
          <a:xfrm flipV="1">
            <a:off x="4847540" y="143154"/>
            <a:ext cx="3213" cy="31138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44"/>
              <p:cNvSpPr txBox="1"/>
              <p:nvPr/>
            </p:nvSpPr>
            <p:spPr>
              <a:xfrm>
                <a:off x="-79586" y="252100"/>
                <a:ext cx="305147" cy="3436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33" b="0" i="1" smtClean="0">
                          <a:latin typeface="Cambria Math" panose="02040503050406030204" pitchFamily="18" charset="0"/>
                        </a:rPr>
                        <m:t>𝑖</m:t>
                      </m:r>
                    </m:oMath>
                  </m:oMathPara>
                </a14:m>
                <a:endParaRPr lang="en-US" sz="1633" dirty="0"/>
              </a:p>
            </p:txBody>
          </p:sp>
        </mc:Choice>
        <mc:Fallback xmlns="">
          <p:sp>
            <p:nvSpPr>
              <p:cNvPr id="26" name="TextBox 44"/>
              <p:cNvSpPr txBox="1">
                <a:spLocks noRot="1" noChangeAspect="1" noMove="1" noResize="1" noEditPoints="1" noAdjustHandles="1" noChangeArrowheads="1" noChangeShapeType="1" noTextEdit="1"/>
              </p:cNvSpPr>
              <p:nvPr/>
            </p:nvSpPr>
            <p:spPr>
              <a:xfrm>
                <a:off x="-79586" y="252100"/>
                <a:ext cx="305147" cy="343620"/>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0" name="TextBox 44"/>
              <p:cNvSpPr txBox="1"/>
              <p:nvPr/>
            </p:nvSpPr>
            <p:spPr>
              <a:xfrm>
                <a:off x="4536557" y="231669"/>
                <a:ext cx="305147" cy="3436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33" b="0" i="1" smtClean="0">
                          <a:latin typeface="Cambria Math" panose="02040503050406030204" pitchFamily="18" charset="0"/>
                        </a:rPr>
                        <m:t>𝑖</m:t>
                      </m:r>
                    </m:oMath>
                  </m:oMathPara>
                </a14:m>
                <a:endParaRPr lang="en-US" sz="1633" dirty="0"/>
              </a:p>
            </p:txBody>
          </p:sp>
        </mc:Choice>
        <mc:Fallback xmlns="">
          <p:sp>
            <p:nvSpPr>
              <p:cNvPr id="40" name="TextBox 44"/>
              <p:cNvSpPr txBox="1">
                <a:spLocks noRot="1" noChangeAspect="1" noMove="1" noResize="1" noEditPoints="1" noAdjustHandles="1" noChangeArrowheads="1" noChangeShapeType="1" noTextEdit="1"/>
              </p:cNvSpPr>
              <p:nvPr/>
            </p:nvSpPr>
            <p:spPr>
              <a:xfrm>
                <a:off x="4536557" y="231669"/>
                <a:ext cx="305147" cy="343620"/>
              </a:xfrm>
              <a:prstGeom prst="rect">
                <a:avLst/>
              </a:prstGeom>
              <a:blipFill>
                <a:blip r:embed="rId11"/>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1" name="TextBox 44"/>
              <p:cNvSpPr txBox="1"/>
              <p:nvPr/>
            </p:nvSpPr>
            <p:spPr>
              <a:xfrm>
                <a:off x="8525233" y="3268819"/>
                <a:ext cx="353365" cy="3436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33" b="0" i="1" smtClean="0">
                          <a:latin typeface="Cambria Math" panose="02040503050406030204" pitchFamily="18" charset="0"/>
                        </a:rPr>
                        <m:t>𝑦</m:t>
                      </m:r>
                    </m:oMath>
                  </m:oMathPara>
                </a14:m>
                <a:endParaRPr lang="en-US" sz="1633" dirty="0"/>
              </a:p>
            </p:txBody>
          </p:sp>
        </mc:Choice>
        <mc:Fallback xmlns="">
          <p:sp>
            <p:nvSpPr>
              <p:cNvPr id="41" name="TextBox 44"/>
              <p:cNvSpPr txBox="1">
                <a:spLocks noRot="1" noChangeAspect="1" noMove="1" noResize="1" noEditPoints="1" noAdjustHandles="1" noChangeArrowheads="1" noChangeShapeType="1" noTextEdit="1"/>
              </p:cNvSpPr>
              <p:nvPr/>
            </p:nvSpPr>
            <p:spPr>
              <a:xfrm>
                <a:off x="8525233" y="3268819"/>
                <a:ext cx="353365" cy="343620"/>
              </a:xfrm>
              <a:prstGeom prst="rect">
                <a:avLst/>
              </a:prstGeom>
              <a:blipFill>
                <a:blip r:embed="rId12"/>
                <a:stretch>
                  <a:fillRect b="-3509"/>
                </a:stretch>
              </a:blipFill>
            </p:spPr>
            <p:txBody>
              <a:bodyPr/>
              <a:lstStyle/>
              <a:p>
                <a:r>
                  <a:rPr lang="de-DE">
                    <a:noFill/>
                  </a:rPr>
                  <a:t> </a:t>
                </a:r>
              </a:p>
            </p:txBody>
          </p:sp>
        </mc:Fallback>
      </mc:AlternateContent>
      <p:sp>
        <p:nvSpPr>
          <p:cNvPr id="46" name="TextShape 2"/>
          <p:cNvSpPr txBox="1"/>
          <p:nvPr/>
        </p:nvSpPr>
        <p:spPr>
          <a:xfrm>
            <a:off x="8245366" y="47295"/>
            <a:ext cx="3894084" cy="559523"/>
          </a:xfrm>
          <a:prstGeom prst="rect">
            <a:avLst/>
          </a:prstGeom>
          <a:noFill/>
          <a:ln>
            <a:noFill/>
          </a:ln>
        </p:spPr>
        <p:txBody>
          <a:bodyPr lIns="81646" tIns="40823" rIns="81646" bIns="40823" anchor="ctr" anchorCtr="1"/>
          <a:lstStyle/>
          <a:p>
            <a:r>
              <a:rPr lang="de-DE" sz="2903" b="1" dirty="0" smtClean="0"/>
              <a:t>Ableitung der LM-Kurve</a:t>
            </a:r>
            <a:endParaRPr lang="de-DE" sz="2903" b="1" dirty="0"/>
          </a:p>
        </p:txBody>
      </p:sp>
      <p:sp>
        <p:nvSpPr>
          <p:cNvPr id="51" name="Rechteck 50"/>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13">
            <p14:nvContentPartPr>
              <p14:cNvPr id="11" name="Freihand 10"/>
              <p14:cNvContentPartPr/>
              <p14:nvPr/>
            </p14:nvContentPartPr>
            <p14:xfrm>
              <a:off x="1886847" y="594919"/>
              <a:ext cx="108000" cy="2887560"/>
            </p14:xfrm>
          </p:contentPart>
        </mc:Choice>
        <mc:Fallback>
          <p:pic>
            <p:nvPicPr>
              <p:cNvPr id="11" name="Freihand 10"/>
              <p:cNvPicPr/>
              <p:nvPr/>
            </p:nvPicPr>
            <p:blipFill>
              <a:blip r:embed="rId14"/>
              <a:stretch>
                <a:fillRect/>
              </a:stretch>
            </p:blipFill>
            <p:spPr>
              <a:xfrm>
                <a:off x="1873887" y="584119"/>
                <a:ext cx="129960" cy="29113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8" name="Freihand 17"/>
              <p14:cNvContentPartPr/>
              <p14:nvPr/>
            </p14:nvContentPartPr>
            <p14:xfrm>
              <a:off x="3788367" y="350839"/>
              <a:ext cx="360" cy="360"/>
            </p14:xfrm>
          </p:contentPart>
        </mc:Choice>
        <mc:Fallback>
          <p:pic>
            <p:nvPicPr>
              <p:cNvPr id="18" name="Freihand 17"/>
              <p:cNvPicPr/>
              <p:nvPr/>
            </p:nvPicPr>
            <p:blipFill>
              <a:blip r:embed="rId16"/>
              <a:stretch>
                <a:fillRect/>
              </a:stretch>
            </p:blipFill>
            <p:spPr>
              <a:xfrm>
                <a:off x="3771447" y="333919"/>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1" name="Freihand 20"/>
              <p14:cNvContentPartPr/>
              <p14:nvPr/>
            </p14:nvContentPartPr>
            <p14:xfrm>
              <a:off x="2247" y="262279"/>
              <a:ext cx="121320" cy="343080"/>
            </p14:xfrm>
          </p:contentPart>
        </mc:Choice>
        <mc:Fallback>
          <p:pic>
            <p:nvPicPr>
              <p:cNvPr id="21" name="Freihand 20"/>
              <p:cNvPicPr/>
              <p:nvPr/>
            </p:nvPicPr>
            <p:blipFill>
              <a:blip r:embed="rId18"/>
              <a:stretch>
                <a:fillRect/>
              </a:stretch>
            </p:blipFill>
            <p:spPr>
              <a:xfrm>
                <a:off x="-11793" y="246439"/>
                <a:ext cx="150480" cy="3733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2" name="Freihand 21"/>
              <p14:cNvContentPartPr/>
              <p14:nvPr/>
            </p14:nvContentPartPr>
            <p14:xfrm>
              <a:off x="590487" y="858439"/>
              <a:ext cx="2382840" cy="2132280"/>
            </p14:xfrm>
          </p:contentPart>
        </mc:Choice>
        <mc:Fallback>
          <p:pic>
            <p:nvPicPr>
              <p:cNvPr id="22" name="Freihand 21"/>
              <p:cNvPicPr/>
              <p:nvPr/>
            </p:nvPicPr>
            <p:blipFill>
              <a:blip r:embed="rId20"/>
              <a:stretch>
                <a:fillRect/>
              </a:stretch>
            </p:blipFill>
            <p:spPr>
              <a:xfrm>
                <a:off x="582927" y="850879"/>
                <a:ext cx="2408400" cy="215172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57" name="Freihand 56"/>
              <p14:cNvContentPartPr/>
              <p14:nvPr/>
            </p14:nvContentPartPr>
            <p14:xfrm>
              <a:off x="54087" y="1309519"/>
              <a:ext cx="575640" cy="904320"/>
            </p14:xfrm>
          </p:contentPart>
        </mc:Choice>
        <mc:Fallback>
          <p:pic>
            <p:nvPicPr>
              <p:cNvPr id="57" name="Freihand 56"/>
              <p:cNvPicPr/>
              <p:nvPr/>
            </p:nvPicPr>
            <p:blipFill>
              <a:blip r:embed="rId22"/>
              <a:stretch>
                <a:fillRect/>
              </a:stretch>
            </p:blipFill>
            <p:spPr>
              <a:xfrm>
                <a:off x="38247" y="1292959"/>
                <a:ext cx="598320" cy="93744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69" name="Freihand 68"/>
              <p14:cNvContentPartPr/>
              <p14:nvPr/>
            </p14:nvContentPartPr>
            <p14:xfrm>
              <a:off x="2087367" y="232399"/>
              <a:ext cx="320040" cy="412560"/>
            </p14:xfrm>
          </p:contentPart>
        </mc:Choice>
        <mc:Fallback>
          <p:pic>
            <p:nvPicPr>
              <p:cNvPr id="69" name="Freihand 68"/>
              <p:cNvPicPr/>
              <p:nvPr/>
            </p:nvPicPr>
            <p:blipFill>
              <a:blip r:embed="rId24"/>
              <a:stretch>
                <a:fillRect/>
              </a:stretch>
            </p:blipFill>
            <p:spPr>
              <a:xfrm>
                <a:off x="2067207" y="212599"/>
                <a:ext cx="357840" cy="44856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80" name="Freihand 79"/>
              <p14:cNvContentPartPr/>
              <p14:nvPr/>
            </p14:nvContentPartPr>
            <p14:xfrm>
              <a:off x="5702127" y="2073439"/>
              <a:ext cx="631080" cy="1761480"/>
            </p14:xfrm>
          </p:contentPart>
        </mc:Choice>
        <mc:Fallback>
          <p:pic>
            <p:nvPicPr>
              <p:cNvPr id="80" name="Freihand 79"/>
              <p:cNvPicPr/>
              <p:nvPr/>
            </p:nvPicPr>
            <p:blipFill>
              <a:blip r:embed="rId26"/>
              <a:stretch>
                <a:fillRect/>
              </a:stretch>
            </p:blipFill>
            <p:spPr>
              <a:xfrm>
                <a:off x="5685207" y="2055079"/>
                <a:ext cx="664920" cy="179712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87" name="Freihand 86"/>
              <p14:cNvContentPartPr/>
              <p14:nvPr/>
            </p14:nvContentPartPr>
            <p14:xfrm>
              <a:off x="3550047" y="2631079"/>
              <a:ext cx="662760" cy="1065960"/>
            </p14:xfrm>
          </p:contentPart>
        </mc:Choice>
        <mc:Fallback>
          <p:pic>
            <p:nvPicPr>
              <p:cNvPr id="87" name="Freihand 86"/>
              <p:cNvPicPr/>
              <p:nvPr/>
            </p:nvPicPr>
            <p:blipFill>
              <a:blip r:embed="rId28"/>
              <a:stretch>
                <a:fillRect/>
              </a:stretch>
            </p:blipFill>
            <p:spPr>
              <a:xfrm>
                <a:off x="3534927" y="2615239"/>
                <a:ext cx="693720" cy="109764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93" name="Freihand 92"/>
              <p14:cNvContentPartPr/>
              <p14:nvPr/>
            </p14:nvContentPartPr>
            <p14:xfrm>
              <a:off x="1952727" y="107479"/>
              <a:ext cx="529920" cy="679320"/>
            </p14:xfrm>
          </p:contentPart>
        </mc:Choice>
        <mc:Fallback>
          <p:pic>
            <p:nvPicPr>
              <p:cNvPr id="93" name="Freihand 92"/>
              <p:cNvPicPr/>
              <p:nvPr/>
            </p:nvPicPr>
            <p:blipFill>
              <a:blip r:embed="rId30"/>
              <a:stretch>
                <a:fillRect/>
              </a:stretch>
            </p:blipFill>
            <p:spPr>
              <a:xfrm>
                <a:off x="1938327" y="94519"/>
                <a:ext cx="558720" cy="70668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94" name="Freihand 93"/>
              <p14:cNvContentPartPr/>
              <p14:nvPr/>
            </p14:nvContentPartPr>
            <p14:xfrm>
              <a:off x="1978287" y="1241119"/>
              <a:ext cx="2800080" cy="1207440"/>
            </p14:xfrm>
          </p:contentPart>
        </mc:Choice>
        <mc:Fallback>
          <p:pic>
            <p:nvPicPr>
              <p:cNvPr id="94" name="Freihand 93"/>
              <p:cNvPicPr/>
              <p:nvPr/>
            </p:nvPicPr>
            <p:blipFill>
              <a:blip r:embed="rId32"/>
              <a:stretch>
                <a:fillRect/>
              </a:stretch>
            </p:blipFill>
            <p:spPr>
              <a:xfrm>
                <a:off x="1967847" y="1228159"/>
                <a:ext cx="2818800" cy="123768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98" name="Freihand 97"/>
              <p14:cNvContentPartPr/>
              <p14:nvPr/>
            </p14:nvContentPartPr>
            <p14:xfrm>
              <a:off x="924207" y="771679"/>
              <a:ext cx="177840" cy="270000"/>
            </p14:xfrm>
          </p:contentPart>
        </mc:Choice>
        <mc:Fallback>
          <p:pic>
            <p:nvPicPr>
              <p:cNvPr id="98" name="Freihand 97"/>
              <p:cNvPicPr/>
              <p:nvPr/>
            </p:nvPicPr>
            <p:blipFill>
              <a:blip r:embed="rId34"/>
              <a:stretch>
                <a:fillRect/>
              </a:stretch>
            </p:blipFill>
            <p:spPr>
              <a:xfrm>
                <a:off x="910527" y="757639"/>
                <a:ext cx="202680" cy="29808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100" name="Freihand 99"/>
              <p14:cNvContentPartPr/>
              <p14:nvPr/>
            </p14:nvContentPartPr>
            <p14:xfrm>
              <a:off x="884967" y="489079"/>
              <a:ext cx="2324880" cy="2103840"/>
            </p14:xfrm>
          </p:contentPart>
        </mc:Choice>
        <mc:Fallback>
          <p:pic>
            <p:nvPicPr>
              <p:cNvPr id="100" name="Freihand 99"/>
              <p:cNvPicPr/>
              <p:nvPr/>
            </p:nvPicPr>
            <p:blipFill>
              <a:blip r:embed="rId36"/>
              <a:stretch>
                <a:fillRect/>
              </a:stretch>
            </p:blipFill>
            <p:spPr>
              <a:xfrm>
                <a:off x="874527" y="480439"/>
                <a:ext cx="2351520" cy="212868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115" name="Freihand 114"/>
              <p14:cNvContentPartPr/>
              <p14:nvPr/>
            </p14:nvContentPartPr>
            <p14:xfrm>
              <a:off x="847167" y="1463959"/>
              <a:ext cx="903240" cy="36000"/>
            </p14:xfrm>
          </p:contentPart>
        </mc:Choice>
        <mc:Fallback>
          <p:pic>
            <p:nvPicPr>
              <p:cNvPr id="115" name="Freihand 114"/>
              <p:cNvPicPr/>
              <p:nvPr/>
            </p:nvPicPr>
            <p:blipFill>
              <a:blip r:embed="rId38"/>
              <a:stretch>
                <a:fillRect/>
              </a:stretch>
            </p:blipFill>
            <p:spPr>
              <a:xfrm>
                <a:off x="836367" y="1449919"/>
                <a:ext cx="920520" cy="6084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116" name="Freihand 115"/>
              <p14:cNvContentPartPr/>
              <p14:nvPr/>
            </p14:nvContentPartPr>
            <p14:xfrm>
              <a:off x="1840047" y="1463239"/>
              <a:ext cx="72000" cy="42120"/>
            </p14:xfrm>
          </p:contentPart>
        </mc:Choice>
        <mc:Fallback>
          <p:pic>
            <p:nvPicPr>
              <p:cNvPr id="116" name="Freihand 115"/>
              <p:cNvPicPr/>
              <p:nvPr/>
            </p:nvPicPr>
            <p:blipFill>
              <a:blip r:embed="rId40"/>
              <a:stretch>
                <a:fillRect/>
              </a:stretch>
            </p:blipFill>
            <p:spPr>
              <a:xfrm>
                <a:off x="1829247" y="1452439"/>
                <a:ext cx="92160" cy="6732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121" name="Freihand 120"/>
              <p14:cNvContentPartPr/>
              <p14:nvPr/>
            </p14:nvContentPartPr>
            <p14:xfrm>
              <a:off x="212127" y="2033839"/>
              <a:ext cx="1797480" cy="240120"/>
            </p14:xfrm>
          </p:contentPart>
        </mc:Choice>
        <mc:Fallback>
          <p:pic>
            <p:nvPicPr>
              <p:cNvPr id="121" name="Freihand 120"/>
              <p:cNvPicPr/>
              <p:nvPr/>
            </p:nvPicPr>
            <p:blipFill>
              <a:blip r:embed="rId42"/>
              <a:stretch>
                <a:fillRect/>
              </a:stretch>
            </p:blipFill>
            <p:spPr>
              <a:xfrm>
                <a:off x="195567" y="2019439"/>
                <a:ext cx="1823760" cy="27108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122" name="Freihand 121"/>
              <p14:cNvContentPartPr/>
              <p14:nvPr/>
            </p14:nvContentPartPr>
            <p14:xfrm>
              <a:off x="2974047" y="2281879"/>
              <a:ext cx="1523880" cy="856440"/>
            </p14:xfrm>
          </p:contentPart>
        </mc:Choice>
        <mc:Fallback>
          <p:pic>
            <p:nvPicPr>
              <p:cNvPr id="122" name="Freihand 121"/>
              <p:cNvPicPr/>
              <p:nvPr/>
            </p:nvPicPr>
            <p:blipFill>
              <a:blip r:embed="rId44"/>
              <a:stretch>
                <a:fillRect/>
              </a:stretch>
            </p:blipFill>
            <p:spPr>
              <a:xfrm>
                <a:off x="2958927" y="2271799"/>
                <a:ext cx="1557360" cy="88200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137" name="Freihand 136"/>
              <p14:cNvContentPartPr/>
              <p14:nvPr/>
            </p14:nvContentPartPr>
            <p14:xfrm>
              <a:off x="6853407" y="753679"/>
              <a:ext cx="2181600" cy="617040"/>
            </p14:xfrm>
          </p:contentPart>
        </mc:Choice>
        <mc:Fallback>
          <p:pic>
            <p:nvPicPr>
              <p:cNvPr id="137" name="Freihand 136"/>
              <p:cNvPicPr/>
              <p:nvPr/>
            </p:nvPicPr>
            <p:blipFill>
              <a:blip r:embed="rId46"/>
              <a:stretch>
                <a:fillRect/>
              </a:stretch>
            </p:blipFill>
            <p:spPr>
              <a:xfrm>
                <a:off x="6834327" y="738199"/>
                <a:ext cx="2216520" cy="64404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144" name="Freihand 143"/>
              <p14:cNvContentPartPr/>
              <p14:nvPr/>
            </p14:nvContentPartPr>
            <p14:xfrm>
              <a:off x="8826207" y="3911239"/>
              <a:ext cx="360" cy="360"/>
            </p14:xfrm>
          </p:contentPart>
        </mc:Choice>
        <mc:Fallback>
          <p:pic>
            <p:nvPicPr>
              <p:cNvPr id="144" name="Freihand 143"/>
              <p:cNvPicPr/>
              <p:nvPr/>
            </p:nvPicPr>
            <p:blipFill>
              <a:blip r:embed="rId48"/>
              <a:stretch>
                <a:fillRect/>
              </a:stretch>
            </p:blipFill>
            <p:spPr>
              <a:xfrm>
                <a:off x="8809287" y="3894319"/>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145" name="Freihand 144"/>
              <p14:cNvContentPartPr/>
              <p14:nvPr/>
            </p14:nvContentPartPr>
            <p14:xfrm>
              <a:off x="5383527" y="682399"/>
              <a:ext cx="1988640" cy="2166120"/>
            </p14:xfrm>
          </p:contentPart>
        </mc:Choice>
        <mc:Fallback>
          <p:pic>
            <p:nvPicPr>
              <p:cNvPr id="145" name="Freihand 144"/>
              <p:cNvPicPr/>
              <p:nvPr/>
            </p:nvPicPr>
            <p:blipFill>
              <a:blip r:embed="rId50"/>
              <a:stretch>
                <a:fillRect/>
              </a:stretch>
            </p:blipFill>
            <p:spPr>
              <a:xfrm>
                <a:off x="5374167" y="666919"/>
                <a:ext cx="2013120" cy="219168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146" name="Freihand 145"/>
              <p14:cNvContentPartPr/>
              <p14:nvPr/>
            </p14:nvContentPartPr>
            <p14:xfrm>
              <a:off x="6659727" y="2923039"/>
              <a:ext cx="537840" cy="916560"/>
            </p14:xfrm>
          </p:contentPart>
        </mc:Choice>
        <mc:Fallback>
          <p:pic>
            <p:nvPicPr>
              <p:cNvPr id="146" name="Freihand 145"/>
              <p:cNvPicPr/>
              <p:nvPr/>
            </p:nvPicPr>
            <p:blipFill>
              <a:blip r:embed="rId52"/>
              <a:stretch>
                <a:fillRect/>
              </a:stretch>
            </p:blipFill>
            <p:spPr>
              <a:xfrm>
                <a:off x="6642807" y="2906119"/>
                <a:ext cx="573840" cy="95184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150" name="Freihand 149"/>
              <p14:cNvContentPartPr/>
              <p14:nvPr/>
            </p14:nvContentPartPr>
            <p14:xfrm>
              <a:off x="9630447" y="2086759"/>
              <a:ext cx="360" cy="360"/>
            </p14:xfrm>
          </p:contentPart>
        </mc:Choice>
        <mc:Fallback>
          <p:pic>
            <p:nvPicPr>
              <p:cNvPr id="150" name="Freihand 149"/>
              <p:cNvPicPr/>
              <p:nvPr/>
            </p:nvPicPr>
            <p:blipFill>
              <a:blip r:embed="rId54"/>
              <a:stretch>
                <a:fillRect/>
              </a:stretch>
            </p:blipFill>
            <p:spPr>
              <a:xfrm>
                <a:off x="9613527" y="2069839"/>
                <a:ext cx="34200" cy="34200"/>
              </a:xfrm>
              <a:prstGeom prst="rect">
                <a:avLst/>
              </a:prstGeom>
            </p:spPr>
          </p:pic>
        </mc:Fallback>
      </mc:AlternateContent>
    </p:spTree>
    <p:extLst>
      <p:ext uri="{BB962C8B-B14F-4D97-AF65-F5344CB8AC3E}">
        <p14:creationId xmlns:p14="http://schemas.microsoft.com/office/powerpoint/2010/main" val="5300552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7252138" y="172108"/>
            <a:ext cx="4855779" cy="400705"/>
          </a:xfrm>
          <a:prstGeom prst="rect">
            <a:avLst/>
          </a:prstGeom>
          <a:noFill/>
          <a:ln>
            <a:noFill/>
          </a:ln>
        </p:spPr>
        <p:txBody>
          <a:bodyPr lIns="81646" tIns="40823" rIns="81646" bIns="40823" anchor="ctr" anchorCtr="1"/>
          <a:lstStyle/>
          <a:p>
            <a:r>
              <a:rPr lang="de-DE" sz="2000" b="1" dirty="0" smtClean="0"/>
              <a:t>Zinsstruktur + Erwartungswerttheorie</a:t>
            </a:r>
            <a:endParaRPr lang="de-DE" sz="2000" b="1" dirty="0"/>
          </a:p>
        </p:txBody>
      </p:sp>
      <p:sp>
        <p:nvSpPr>
          <p:cNvPr id="13" name="Rechteck 12"/>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3">
            <p14:nvContentPartPr>
              <p14:cNvPr id="5" name="Freihand 4"/>
              <p14:cNvContentPartPr/>
              <p14:nvPr/>
            </p14:nvContentPartPr>
            <p14:xfrm>
              <a:off x="8678607" y="682399"/>
              <a:ext cx="126000" cy="1281960"/>
            </p14:xfrm>
          </p:contentPart>
        </mc:Choice>
        <mc:Fallback>
          <p:pic>
            <p:nvPicPr>
              <p:cNvPr id="5" name="Freihand 4"/>
              <p:cNvPicPr/>
              <p:nvPr/>
            </p:nvPicPr>
            <p:blipFill>
              <a:blip r:embed="rId4"/>
              <a:stretch>
                <a:fillRect/>
              </a:stretch>
            </p:blipFill>
            <p:spPr>
              <a:xfrm>
                <a:off x="8663487" y="668359"/>
                <a:ext cx="156240" cy="13154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0" name="Freihand 9"/>
              <p14:cNvContentPartPr/>
              <p14:nvPr/>
            </p14:nvContentPartPr>
            <p14:xfrm>
              <a:off x="8721087" y="1869319"/>
              <a:ext cx="1945440" cy="60840"/>
            </p14:xfrm>
          </p:contentPart>
        </mc:Choice>
        <mc:Fallback>
          <p:pic>
            <p:nvPicPr>
              <p:cNvPr id="10" name="Freihand 9"/>
              <p:cNvPicPr/>
              <p:nvPr/>
            </p:nvPicPr>
            <p:blipFill>
              <a:blip r:embed="rId6"/>
              <a:stretch>
                <a:fillRect/>
              </a:stretch>
            </p:blipFill>
            <p:spPr>
              <a:xfrm>
                <a:off x="8705607" y="1852759"/>
                <a:ext cx="1977120" cy="939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27" name="Freihand 26"/>
              <p14:cNvContentPartPr/>
              <p14:nvPr/>
            </p14:nvContentPartPr>
            <p14:xfrm>
              <a:off x="8695887" y="930079"/>
              <a:ext cx="1641600" cy="708840"/>
            </p14:xfrm>
          </p:contentPart>
        </mc:Choice>
        <mc:Fallback>
          <p:pic>
            <p:nvPicPr>
              <p:cNvPr id="27" name="Freihand 26"/>
              <p:cNvPicPr/>
              <p:nvPr/>
            </p:nvPicPr>
            <p:blipFill>
              <a:blip r:embed="rId8"/>
              <a:stretch>
                <a:fillRect/>
              </a:stretch>
            </p:blipFill>
            <p:spPr>
              <a:xfrm>
                <a:off x="8683287" y="918919"/>
                <a:ext cx="1667880" cy="7257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63" name="Freihand 62"/>
              <p14:cNvContentPartPr/>
              <p14:nvPr/>
            </p14:nvContentPartPr>
            <p14:xfrm>
              <a:off x="8730087" y="1252279"/>
              <a:ext cx="1409040" cy="81360"/>
            </p14:xfrm>
          </p:contentPart>
        </mc:Choice>
        <mc:Fallback>
          <p:pic>
            <p:nvPicPr>
              <p:cNvPr id="63" name="Freihand 62"/>
              <p:cNvPicPr/>
              <p:nvPr/>
            </p:nvPicPr>
            <p:blipFill>
              <a:blip r:embed="rId10"/>
              <a:stretch>
                <a:fillRect/>
              </a:stretch>
            </p:blipFill>
            <p:spPr>
              <a:xfrm>
                <a:off x="8717127" y="1237519"/>
                <a:ext cx="1438920" cy="1116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88" name="Freihand 87"/>
              <p14:cNvContentPartPr/>
              <p14:nvPr/>
            </p14:nvContentPartPr>
            <p14:xfrm>
              <a:off x="9251007" y="510319"/>
              <a:ext cx="2499480" cy="129600"/>
            </p14:xfrm>
          </p:contentPart>
        </mc:Choice>
        <mc:Fallback>
          <p:pic>
            <p:nvPicPr>
              <p:cNvPr id="88" name="Freihand 87"/>
              <p:cNvPicPr/>
              <p:nvPr/>
            </p:nvPicPr>
            <p:blipFill>
              <a:blip r:embed="rId12"/>
              <a:stretch>
                <a:fillRect/>
              </a:stretch>
            </p:blipFill>
            <p:spPr>
              <a:xfrm>
                <a:off x="9242727" y="494479"/>
                <a:ext cx="2523240" cy="1598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24" name="Freihand 123"/>
              <p14:cNvContentPartPr/>
              <p14:nvPr/>
            </p14:nvContentPartPr>
            <p14:xfrm>
              <a:off x="8060847" y="556399"/>
              <a:ext cx="682200" cy="246240"/>
            </p14:xfrm>
          </p:contentPart>
        </mc:Choice>
        <mc:Fallback>
          <p:pic>
            <p:nvPicPr>
              <p:cNvPr id="124" name="Freihand 123"/>
              <p:cNvPicPr/>
              <p:nvPr/>
            </p:nvPicPr>
            <p:blipFill>
              <a:blip r:embed="rId14"/>
              <a:stretch>
                <a:fillRect/>
              </a:stretch>
            </p:blipFill>
            <p:spPr>
              <a:xfrm>
                <a:off x="8052212" y="541279"/>
                <a:ext cx="707027" cy="2757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36" name="Freihand 135"/>
              <p14:cNvContentPartPr/>
              <p14:nvPr/>
            </p14:nvContentPartPr>
            <p14:xfrm>
              <a:off x="8429487" y="1271719"/>
              <a:ext cx="56880" cy="191160"/>
            </p14:xfrm>
          </p:contentPart>
        </mc:Choice>
        <mc:Fallback>
          <p:pic>
            <p:nvPicPr>
              <p:cNvPr id="136" name="Freihand 135"/>
              <p:cNvPicPr/>
              <p:nvPr/>
            </p:nvPicPr>
            <p:blipFill>
              <a:blip r:embed="rId16"/>
              <a:stretch>
                <a:fillRect/>
              </a:stretch>
            </p:blipFill>
            <p:spPr>
              <a:xfrm>
                <a:off x="8414007" y="1256599"/>
                <a:ext cx="84240" cy="22176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37" name="Freihand 136"/>
              <p14:cNvContentPartPr/>
              <p14:nvPr/>
            </p14:nvContentPartPr>
            <p14:xfrm>
              <a:off x="8686887" y="720559"/>
              <a:ext cx="126000" cy="1353240"/>
            </p14:xfrm>
          </p:contentPart>
        </mc:Choice>
        <mc:Fallback>
          <p:pic>
            <p:nvPicPr>
              <p:cNvPr id="137" name="Freihand 136"/>
              <p:cNvPicPr/>
              <p:nvPr/>
            </p:nvPicPr>
            <p:blipFill>
              <a:blip r:embed="rId18"/>
              <a:stretch>
                <a:fillRect/>
              </a:stretch>
            </p:blipFill>
            <p:spPr>
              <a:xfrm>
                <a:off x="8672847" y="706879"/>
                <a:ext cx="152640" cy="137988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39" name="Freihand 138"/>
              <p14:cNvContentPartPr/>
              <p14:nvPr/>
            </p14:nvContentPartPr>
            <p14:xfrm>
              <a:off x="10509927" y="702919"/>
              <a:ext cx="650520" cy="366120"/>
            </p14:xfrm>
          </p:contentPart>
        </mc:Choice>
        <mc:Fallback>
          <p:pic>
            <p:nvPicPr>
              <p:cNvPr id="139" name="Freihand 138"/>
              <p:cNvPicPr/>
              <p:nvPr/>
            </p:nvPicPr>
            <p:blipFill>
              <a:blip r:embed="rId20"/>
              <a:stretch>
                <a:fillRect/>
              </a:stretch>
            </p:blipFill>
            <p:spPr>
              <a:xfrm>
                <a:off x="10494096" y="686719"/>
                <a:ext cx="678584" cy="39744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43" name="Freihand 142"/>
              <p14:cNvContentPartPr/>
              <p14:nvPr/>
            </p14:nvContentPartPr>
            <p14:xfrm>
              <a:off x="9375927" y="498439"/>
              <a:ext cx="2262960" cy="103320"/>
            </p14:xfrm>
          </p:contentPart>
        </mc:Choice>
        <mc:Fallback>
          <p:pic>
            <p:nvPicPr>
              <p:cNvPr id="143" name="Freihand 142"/>
              <p:cNvPicPr/>
              <p:nvPr/>
            </p:nvPicPr>
            <p:blipFill>
              <a:blip r:embed="rId22"/>
              <a:stretch>
                <a:fillRect/>
              </a:stretch>
            </p:blipFill>
            <p:spPr>
              <a:xfrm>
                <a:off x="9370167" y="486919"/>
                <a:ext cx="228204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44" name="Freihand 143"/>
              <p14:cNvContentPartPr/>
              <p14:nvPr/>
            </p14:nvContentPartPr>
            <p14:xfrm>
              <a:off x="9738087" y="1123399"/>
              <a:ext cx="1172520" cy="554400"/>
            </p14:xfrm>
          </p:contentPart>
        </mc:Choice>
        <mc:Fallback>
          <p:pic>
            <p:nvPicPr>
              <p:cNvPr id="144" name="Freihand 143"/>
              <p:cNvPicPr/>
              <p:nvPr/>
            </p:nvPicPr>
            <p:blipFill>
              <a:blip r:embed="rId24"/>
              <a:stretch>
                <a:fillRect/>
              </a:stretch>
            </p:blipFill>
            <p:spPr>
              <a:xfrm>
                <a:off x="9724771" y="1109719"/>
                <a:ext cx="1198792" cy="58176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96" name="Freihand 195"/>
              <p14:cNvContentPartPr/>
              <p14:nvPr/>
            </p14:nvContentPartPr>
            <p14:xfrm>
              <a:off x="2892687" y="571159"/>
              <a:ext cx="698760" cy="452520"/>
            </p14:xfrm>
          </p:contentPart>
        </mc:Choice>
        <mc:Fallback>
          <p:pic>
            <p:nvPicPr>
              <p:cNvPr id="196" name="Freihand 195"/>
              <p:cNvPicPr/>
              <p:nvPr/>
            </p:nvPicPr>
            <p:blipFill>
              <a:blip r:embed="rId26"/>
              <a:stretch>
                <a:fillRect/>
              </a:stretch>
            </p:blipFill>
            <p:spPr>
              <a:xfrm>
                <a:off x="2877567" y="556039"/>
                <a:ext cx="730440" cy="4842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77" name="Freihand 276"/>
              <p14:cNvContentPartPr/>
              <p14:nvPr/>
            </p14:nvContentPartPr>
            <p14:xfrm>
              <a:off x="216087" y="1260199"/>
              <a:ext cx="1114920" cy="91440"/>
            </p14:xfrm>
          </p:contentPart>
        </mc:Choice>
        <mc:Fallback>
          <p:pic>
            <p:nvPicPr>
              <p:cNvPr id="277" name="Freihand 276"/>
              <p:cNvPicPr/>
              <p:nvPr/>
            </p:nvPicPr>
            <p:blipFill>
              <a:blip r:embed="rId28"/>
              <a:stretch>
                <a:fillRect/>
              </a:stretch>
            </p:blipFill>
            <p:spPr>
              <a:xfrm>
                <a:off x="201687" y="1242919"/>
                <a:ext cx="114696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79" name="Freihand 278"/>
              <p14:cNvContentPartPr/>
              <p14:nvPr/>
            </p14:nvContentPartPr>
            <p14:xfrm>
              <a:off x="3305247" y="876439"/>
              <a:ext cx="1820160" cy="387000"/>
            </p14:xfrm>
          </p:contentPart>
        </mc:Choice>
        <mc:Fallback>
          <p:pic>
            <p:nvPicPr>
              <p:cNvPr id="279" name="Freihand 278"/>
              <p:cNvPicPr/>
              <p:nvPr/>
            </p:nvPicPr>
            <p:blipFill>
              <a:blip r:embed="rId30"/>
              <a:stretch>
                <a:fillRect/>
              </a:stretch>
            </p:blipFill>
            <p:spPr>
              <a:xfrm>
                <a:off x="3290487" y="858439"/>
                <a:ext cx="1852920" cy="42012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82" name="Freihand 281"/>
              <p14:cNvContentPartPr/>
              <p14:nvPr/>
            </p14:nvContentPartPr>
            <p14:xfrm>
              <a:off x="8388807" y="3821959"/>
              <a:ext cx="837720" cy="112680"/>
            </p14:xfrm>
          </p:contentPart>
        </mc:Choice>
        <mc:Fallback>
          <p:pic>
            <p:nvPicPr>
              <p:cNvPr id="282" name="Freihand 281"/>
              <p:cNvPicPr/>
              <p:nvPr/>
            </p:nvPicPr>
            <p:blipFill>
              <a:blip r:embed="rId32"/>
              <a:stretch>
                <a:fillRect/>
              </a:stretch>
            </p:blipFill>
            <p:spPr>
              <a:xfrm>
                <a:off x="8380887" y="3806839"/>
                <a:ext cx="860400" cy="13932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84" name="Freihand 283"/>
              <p14:cNvContentPartPr/>
              <p14:nvPr/>
            </p14:nvContentPartPr>
            <p14:xfrm>
              <a:off x="8475567" y="3856159"/>
              <a:ext cx="551880" cy="100440"/>
            </p14:xfrm>
          </p:contentPart>
        </mc:Choice>
        <mc:Fallback>
          <p:pic>
            <p:nvPicPr>
              <p:cNvPr id="284" name="Freihand 283"/>
              <p:cNvPicPr/>
              <p:nvPr/>
            </p:nvPicPr>
            <p:blipFill>
              <a:blip r:embed="rId34"/>
              <a:stretch>
                <a:fillRect/>
              </a:stretch>
            </p:blipFill>
            <p:spPr>
              <a:xfrm>
                <a:off x="8461887" y="3841759"/>
                <a:ext cx="58032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01" name="Freihand 300"/>
              <p14:cNvContentPartPr/>
              <p14:nvPr/>
            </p14:nvContentPartPr>
            <p14:xfrm>
              <a:off x="3330447" y="866359"/>
              <a:ext cx="1730520" cy="405720"/>
            </p14:xfrm>
          </p:contentPart>
        </mc:Choice>
        <mc:Fallback>
          <p:pic>
            <p:nvPicPr>
              <p:cNvPr id="301" name="Freihand 300"/>
              <p:cNvPicPr/>
              <p:nvPr/>
            </p:nvPicPr>
            <p:blipFill>
              <a:blip r:embed="rId36"/>
              <a:stretch>
                <a:fillRect/>
              </a:stretch>
            </p:blipFill>
            <p:spPr>
              <a:xfrm>
                <a:off x="3318207" y="847279"/>
                <a:ext cx="1761480" cy="43308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04" name="Freihand 303"/>
              <p14:cNvContentPartPr/>
              <p14:nvPr/>
            </p14:nvContentPartPr>
            <p14:xfrm>
              <a:off x="3363207" y="885079"/>
              <a:ext cx="1712520" cy="342000"/>
            </p14:xfrm>
          </p:contentPart>
        </mc:Choice>
        <mc:Fallback>
          <p:pic>
            <p:nvPicPr>
              <p:cNvPr id="304" name="Freihand 303"/>
              <p:cNvPicPr/>
              <p:nvPr/>
            </p:nvPicPr>
            <p:blipFill>
              <a:blip r:embed="rId38"/>
              <a:stretch>
                <a:fillRect/>
              </a:stretch>
            </p:blipFill>
            <p:spPr>
              <a:xfrm>
                <a:off x="3348807" y="869239"/>
                <a:ext cx="1742400" cy="37260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06" name="Freihand 305"/>
              <p14:cNvContentPartPr/>
              <p14:nvPr/>
            </p14:nvContentPartPr>
            <p14:xfrm>
              <a:off x="3464367" y="921439"/>
              <a:ext cx="1575000" cy="269280"/>
            </p14:xfrm>
          </p:contentPart>
        </mc:Choice>
        <mc:Fallback>
          <p:pic>
            <p:nvPicPr>
              <p:cNvPr id="306" name="Freihand 305"/>
              <p:cNvPicPr/>
              <p:nvPr/>
            </p:nvPicPr>
            <p:blipFill>
              <a:blip r:embed="rId40"/>
              <a:stretch>
                <a:fillRect/>
              </a:stretch>
            </p:blipFill>
            <p:spPr>
              <a:xfrm>
                <a:off x="3453927" y="908479"/>
                <a:ext cx="1601640" cy="29664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08" name="Freihand 307"/>
              <p14:cNvContentPartPr/>
              <p14:nvPr/>
            </p14:nvContentPartPr>
            <p14:xfrm>
              <a:off x="184767" y="1089199"/>
              <a:ext cx="1837080" cy="299880"/>
            </p14:xfrm>
          </p:contentPart>
        </mc:Choice>
        <mc:Fallback>
          <p:pic>
            <p:nvPicPr>
              <p:cNvPr id="308" name="Freihand 307"/>
              <p:cNvPicPr/>
              <p:nvPr/>
            </p:nvPicPr>
            <p:blipFill>
              <a:blip r:embed="rId42"/>
              <a:stretch>
                <a:fillRect/>
              </a:stretch>
            </p:blipFill>
            <p:spPr>
              <a:xfrm>
                <a:off x="170727" y="1071559"/>
                <a:ext cx="1868760" cy="33156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14" name="Freihand 313"/>
              <p14:cNvContentPartPr/>
              <p14:nvPr/>
            </p14:nvContentPartPr>
            <p14:xfrm>
              <a:off x="1720167" y="480439"/>
              <a:ext cx="691560" cy="635760"/>
            </p14:xfrm>
          </p:contentPart>
        </mc:Choice>
        <mc:Fallback>
          <p:pic>
            <p:nvPicPr>
              <p:cNvPr id="314" name="Freihand 313"/>
              <p:cNvPicPr/>
              <p:nvPr/>
            </p:nvPicPr>
            <p:blipFill>
              <a:blip r:embed="rId44"/>
              <a:stretch>
                <a:fillRect/>
              </a:stretch>
            </p:blipFill>
            <p:spPr>
              <a:xfrm>
                <a:off x="1703607" y="464959"/>
                <a:ext cx="723600" cy="66780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21" name="Freihand 320"/>
              <p14:cNvContentPartPr/>
              <p14:nvPr/>
            </p14:nvContentPartPr>
            <p14:xfrm>
              <a:off x="2540607" y="1121599"/>
              <a:ext cx="301680" cy="556920"/>
            </p14:xfrm>
          </p:contentPart>
        </mc:Choice>
        <mc:Fallback>
          <p:pic>
            <p:nvPicPr>
              <p:cNvPr id="321" name="Freihand 320"/>
              <p:cNvPicPr/>
              <p:nvPr/>
            </p:nvPicPr>
            <p:blipFill>
              <a:blip r:embed="rId46"/>
              <a:stretch>
                <a:fillRect/>
              </a:stretch>
            </p:blipFill>
            <p:spPr>
              <a:xfrm>
                <a:off x="2524767" y="1107199"/>
                <a:ext cx="333720" cy="58716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22" name="Freihand 321"/>
              <p14:cNvContentPartPr/>
              <p14:nvPr/>
            </p14:nvContentPartPr>
            <p14:xfrm>
              <a:off x="2752647" y="185599"/>
              <a:ext cx="797760" cy="916200"/>
            </p14:xfrm>
          </p:contentPart>
        </mc:Choice>
        <mc:Fallback>
          <p:pic>
            <p:nvPicPr>
              <p:cNvPr id="322" name="Freihand 321"/>
              <p:cNvPicPr/>
              <p:nvPr/>
            </p:nvPicPr>
            <p:blipFill>
              <a:blip r:embed="rId48"/>
              <a:stretch>
                <a:fillRect/>
              </a:stretch>
            </p:blipFill>
            <p:spPr>
              <a:xfrm>
                <a:off x="2738967" y="173719"/>
                <a:ext cx="826200" cy="93924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52" name="Freihand 351"/>
              <p14:cNvContentPartPr/>
              <p14:nvPr/>
            </p14:nvContentPartPr>
            <p14:xfrm>
              <a:off x="9279447" y="572599"/>
              <a:ext cx="2273400" cy="83520"/>
            </p14:xfrm>
          </p:contentPart>
        </mc:Choice>
        <mc:Fallback>
          <p:pic>
            <p:nvPicPr>
              <p:cNvPr id="352" name="Freihand 351"/>
              <p:cNvPicPr/>
              <p:nvPr/>
            </p:nvPicPr>
            <p:blipFill>
              <a:blip r:embed="rId50"/>
              <a:stretch>
                <a:fillRect/>
              </a:stretch>
            </p:blipFill>
            <p:spPr>
              <a:xfrm>
                <a:off x="9264687" y="556399"/>
                <a:ext cx="230688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68" name="Freihand 367"/>
              <p14:cNvContentPartPr/>
              <p14:nvPr/>
            </p14:nvContentPartPr>
            <p14:xfrm>
              <a:off x="3479127" y="928639"/>
              <a:ext cx="199440" cy="225720"/>
            </p14:xfrm>
          </p:contentPart>
        </mc:Choice>
        <mc:Fallback>
          <p:pic>
            <p:nvPicPr>
              <p:cNvPr id="368" name="Freihand 367"/>
              <p:cNvPicPr/>
              <p:nvPr/>
            </p:nvPicPr>
            <p:blipFill>
              <a:blip r:embed="rId52"/>
              <a:stretch>
                <a:fillRect/>
              </a:stretch>
            </p:blipFill>
            <p:spPr>
              <a:xfrm>
                <a:off x="3463316" y="910639"/>
                <a:ext cx="233938" cy="26136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401" name="Freihand 400"/>
              <p14:cNvContentPartPr/>
              <p14:nvPr/>
            </p14:nvContentPartPr>
            <p14:xfrm>
              <a:off x="2076927" y="1121599"/>
              <a:ext cx="103320" cy="563400"/>
            </p14:xfrm>
          </p:contentPart>
        </mc:Choice>
        <mc:Fallback>
          <p:pic>
            <p:nvPicPr>
              <p:cNvPr id="401" name="Freihand 400"/>
              <p:cNvPicPr/>
              <p:nvPr/>
            </p:nvPicPr>
            <p:blipFill>
              <a:blip r:embed="rId54"/>
              <a:stretch>
                <a:fillRect/>
              </a:stretch>
            </p:blipFill>
            <p:spPr>
              <a:xfrm>
                <a:off x="2066847" y="1108639"/>
                <a:ext cx="128520" cy="58644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02" name="Freihand 401"/>
              <p14:cNvContentPartPr/>
              <p14:nvPr/>
            </p14:nvContentPartPr>
            <p14:xfrm>
              <a:off x="2730327" y="833959"/>
              <a:ext cx="129960" cy="347760"/>
            </p14:xfrm>
          </p:contentPart>
        </mc:Choice>
        <mc:Fallback>
          <p:pic>
            <p:nvPicPr>
              <p:cNvPr id="402" name="Freihand 401"/>
              <p:cNvPicPr/>
              <p:nvPr/>
            </p:nvPicPr>
            <p:blipFill>
              <a:blip r:embed="rId56"/>
              <a:stretch>
                <a:fillRect/>
              </a:stretch>
            </p:blipFill>
            <p:spPr>
              <a:xfrm>
                <a:off x="2715567" y="820279"/>
                <a:ext cx="156240" cy="37620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404" name="Freihand 403"/>
              <p14:cNvContentPartPr/>
              <p14:nvPr/>
            </p14:nvContentPartPr>
            <p14:xfrm>
              <a:off x="2962167" y="3415159"/>
              <a:ext cx="156600" cy="14760"/>
            </p14:xfrm>
          </p:contentPart>
        </mc:Choice>
        <mc:Fallback>
          <p:pic>
            <p:nvPicPr>
              <p:cNvPr id="404" name="Freihand 403"/>
              <p:cNvPicPr/>
              <p:nvPr/>
            </p:nvPicPr>
            <p:blipFill>
              <a:blip r:embed="rId58"/>
              <a:stretch>
                <a:fillRect/>
              </a:stretch>
            </p:blipFill>
            <p:spPr>
              <a:xfrm>
                <a:off x="2945247" y="3398239"/>
                <a:ext cx="190440" cy="4860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36" name="Freihand 435"/>
              <p14:cNvContentPartPr/>
              <p14:nvPr/>
            </p14:nvContentPartPr>
            <p14:xfrm>
              <a:off x="364767" y="26839"/>
              <a:ext cx="7417800" cy="3146760"/>
            </p14:xfrm>
          </p:contentPart>
        </mc:Choice>
        <mc:Fallback>
          <p:pic>
            <p:nvPicPr>
              <p:cNvPr id="436" name="Freihand 435"/>
              <p:cNvPicPr/>
              <p:nvPr/>
            </p:nvPicPr>
            <p:blipFill>
              <a:blip r:embed="rId60"/>
              <a:stretch>
                <a:fillRect/>
              </a:stretch>
            </p:blipFill>
            <p:spPr>
              <a:xfrm>
                <a:off x="353967" y="8479"/>
                <a:ext cx="7440480" cy="318312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58" name="Freihand 457"/>
              <p14:cNvContentPartPr/>
              <p14:nvPr/>
            </p14:nvContentPartPr>
            <p14:xfrm>
              <a:off x="3680367" y="297199"/>
              <a:ext cx="1095120" cy="246960"/>
            </p14:xfrm>
          </p:contentPart>
        </mc:Choice>
        <mc:Fallback>
          <p:pic>
            <p:nvPicPr>
              <p:cNvPr id="458" name="Freihand 457"/>
              <p:cNvPicPr/>
              <p:nvPr/>
            </p:nvPicPr>
            <p:blipFill>
              <a:blip r:embed="rId62"/>
              <a:stretch>
                <a:fillRect/>
              </a:stretch>
            </p:blipFill>
            <p:spPr>
              <a:xfrm>
                <a:off x="3665252" y="282079"/>
                <a:ext cx="1127869" cy="27864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60" name="Freihand 459"/>
              <p14:cNvContentPartPr/>
              <p14:nvPr/>
            </p14:nvContentPartPr>
            <p14:xfrm>
              <a:off x="5715447" y="1421119"/>
              <a:ext cx="736920" cy="929160"/>
            </p14:xfrm>
          </p:contentPart>
        </mc:Choice>
        <mc:Fallback>
          <p:pic>
            <p:nvPicPr>
              <p:cNvPr id="460" name="Freihand 459"/>
              <p:cNvPicPr/>
              <p:nvPr/>
            </p:nvPicPr>
            <p:blipFill>
              <a:blip r:embed="rId64"/>
              <a:stretch>
                <a:fillRect/>
              </a:stretch>
            </p:blipFill>
            <p:spPr>
              <a:xfrm>
                <a:off x="5702487" y="1405639"/>
                <a:ext cx="765360" cy="95796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465" name="Freihand 464"/>
              <p14:cNvContentPartPr/>
              <p14:nvPr/>
            </p14:nvContentPartPr>
            <p14:xfrm>
              <a:off x="137247" y="1229239"/>
              <a:ext cx="1930680" cy="533160"/>
            </p14:xfrm>
          </p:contentPart>
        </mc:Choice>
        <mc:Fallback>
          <p:pic>
            <p:nvPicPr>
              <p:cNvPr id="465" name="Freihand 464"/>
              <p:cNvPicPr/>
              <p:nvPr/>
            </p:nvPicPr>
            <p:blipFill>
              <a:blip r:embed="rId66"/>
              <a:stretch>
                <a:fillRect/>
              </a:stretch>
            </p:blipFill>
            <p:spPr>
              <a:xfrm>
                <a:off x="120330" y="1212319"/>
                <a:ext cx="1963794" cy="56592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466" name="Freihand 465"/>
              <p14:cNvContentPartPr/>
              <p14:nvPr/>
            </p14:nvContentPartPr>
            <p14:xfrm>
              <a:off x="1848687" y="1623079"/>
              <a:ext cx="136440" cy="68400"/>
            </p14:xfrm>
          </p:contentPart>
        </mc:Choice>
        <mc:Fallback>
          <p:pic>
            <p:nvPicPr>
              <p:cNvPr id="466" name="Freihand 465"/>
              <p:cNvPicPr/>
              <p:nvPr/>
            </p:nvPicPr>
            <p:blipFill>
              <a:blip r:embed="rId68"/>
              <a:stretch>
                <a:fillRect/>
              </a:stretch>
            </p:blipFill>
            <p:spPr>
              <a:xfrm>
                <a:off x="1833248" y="1608679"/>
                <a:ext cx="160856"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478" name="Freihand 477"/>
              <p14:cNvContentPartPr/>
              <p14:nvPr/>
            </p14:nvContentPartPr>
            <p14:xfrm>
              <a:off x="0" y="0"/>
              <a:ext cx="0" cy="0"/>
            </p14:xfrm>
          </p:contentPart>
        </mc:Choice>
        <mc:Fallback>
          <p:pic>
            <p:nvPicPr>
              <p:cNvPr id="478" name="Freihand 477"/>
              <p:cNvPicPr/>
              <p:nvPr/>
            </p:nvPicPr>
            <p:blipFill>
              <a:blip/>
              <a:stretch>
                <a:fillRect/>
              </a:stretch>
            </p:blipFill>
            <p:spPr>
              <a:xfrm>
                <a:off x="0" y="0"/>
                <a:ext cx="0" cy="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79" name="Freihand 478"/>
              <p14:cNvContentPartPr/>
              <p14:nvPr/>
            </p14:nvContentPartPr>
            <p14:xfrm>
              <a:off x="6211167" y="3233719"/>
              <a:ext cx="465480" cy="288000"/>
            </p14:xfrm>
          </p:contentPart>
        </mc:Choice>
        <mc:Fallback>
          <p:pic>
            <p:nvPicPr>
              <p:cNvPr id="479" name="Freihand 478"/>
              <p:cNvPicPr/>
              <p:nvPr/>
            </p:nvPicPr>
            <p:blipFill>
              <a:blip r:embed="rId71"/>
              <a:stretch>
                <a:fillRect/>
              </a:stretch>
            </p:blipFill>
            <p:spPr>
              <a:xfrm>
                <a:off x="6192807" y="3213559"/>
                <a:ext cx="497160" cy="32724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483" name="Freihand 482"/>
              <p14:cNvContentPartPr/>
              <p14:nvPr/>
            </p14:nvContentPartPr>
            <p14:xfrm>
              <a:off x="2920047" y="2729359"/>
              <a:ext cx="106560" cy="219240"/>
            </p14:xfrm>
          </p:contentPart>
        </mc:Choice>
        <mc:Fallback>
          <p:pic>
            <p:nvPicPr>
              <p:cNvPr id="483" name="Freihand 482"/>
              <p:cNvPicPr/>
              <p:nvPr/>
            </p:nvPicPr>
            <p:blipFill>
              <a:blip r:embed="rId73"/>
              <a:stretch>
                <a:fillRect/>
              </a:stretch>
            </p:blipFill>
            <p:spPr>
              <a:xfrm>
                <a:off x="2904207" y="2718199"/>
                <a:ext cx="136080" cy="2473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484" name="Freihand 483"/>
              <p14:cNvContentPartPr/>
              <p14:nvPr/>
            </p14:nvContentPartPr>
            <p14:xfrm>
              <a:off x="2831487" y="2686879"/>
              <a:ext cx="111600" cy="86040"/>
            </p14:xfrm>
          </p:contentPart>
        </mc:Choice>
        <mc:Fallback>
          <p:pic>
            <p:nvPicPr>
              <p:cNvPr id="484" name="Freihand 483"/>
              <p:cNvPicPr/>
              <p:nvPr/>
            </p:nvPicPr>
            <p:blipFill>
              <a:blip r:embed="rId75"/>
              <a:stretch>
                <a:fillRect/>
              </a:stretch>
            </p:blipFill>
            <p:spPr>
              <a:xfrm>
                <a:off x="2814927" y="2672839"/>
                <a:ext cx="14544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485" name="Freihand 484"/>
              <p14:cNvContentPartPr/>
              <p14:nvPr/>
            </p14:nvContentPartPr>
            <p14:xfrm>
              <a:off x="3044607" y="2872639"/>
              <a:ext cx="89280" cy="106200"/>
            </p14:xfrm>
          </p:contentPart>
        </mc:Choice>
        <mc:Fallback>
          <p:pic>
            <p:nvPicPr>
              <p:cNvPr id="485" name="Freihand 484"/>
              <p:cNvPicPr/>
              <p:nvPr/>
            </p:nvPicPr>
            <p:blipFill>
              <a:blip r:embed="rId77"/>
              <a:stretch>
                <a:fillRect/>
              </a:stretch>
            </p:blipFill>
            <p:spPr>
              <a:xfrm>
                <a:off x="3024447" y="2852479"/>
                <a:ext cx="128160" cy="14328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29" name="Freihand 528"/>
              <p14:cNvContentPartPr/>
              <p14:nvPr/>
            </p14:nvContentPartPr>
            <p14:xfrm>
              <a:off x="4039647" y="1464319"/>
              <a:ext cx="410760" cy="111600"/>
            </p14:xfrm>
          </p:contentPart>
        </mc:Choice>
        <mc:Fallback>
          <p:pic>
            <p:nvPicPr>
              <p:cNvPr id="529" name="Freihand 528"/>
              <p:cNvPicPr/>
              <p:nvPr/>
            </p:nvPicPr>
            <p:blipFill>
              <a:blip r:embed="rId79"/>
              <a:stretch>
                <a:fillRect/>
              </a:stretch>
            </p:blipFill>
            <p:spPr>
              <a:xfrm>
                <a:off x="4024540" y="1454599"/>
                <a:ext cx="435578"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30" name="Freihand 529"/>
              <p14:cNvContentPartPr/>
              <p14:nvPr/>
            </p14:nvContentPartPr>
            <p14:xfrm>
              <a:off x="4827327" y="1380439"/>
              <a:ext cx="280080" cy="98280"/>
            </p14:xfrm>
          </p:contentPart>
        </mc:Choice>
        <mc:Fallback>
          <p:pic>
            <p:nvPicPr>
              <p:cNvPr id="530" name="Freihand 529"/>
              <p:cNvPicPr/>
              <p:nvPr/>
            </p:nvPicPr>
            <p:blipFill>
              <a:blip r:embed="rId81"/>
              <a:stretch>
                <a:fillRect/>
              </a:stretch>
            </p:blipFill>
            <p:spPr>
              <a:xfrm>
                <a:off x="4808991" y="1369279"/>
                <a:ext cx="309562"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31" name="Freihand 530"/>
              <p14:cNvContentPartPr/>
              <p14:nvPr/>
            </p14:nvContentPartPr>
            <p14:xfrm>
              <a:off x="3562287" y="1740799"/>
              <a:ext cx="8462160" cy="2607480"/>
            </p14:xfrm>
          </p:contentPart>
        </mc:Choice>
        <mc:Fallback>
          <p:pic>
            <p:nvPicPr>
              <p:cNvPr id="531" name="Freihand 530"/>
              <p:cNvPicPr/>
              <p:nvPr/>
            </p:nvPicPr>
            <p:blipFill>
              <a:blip r:embed="rId83"/>
              <a:stretch>
                <a:fillRect/>
              </a:stretch>
            </p:blipFill>
            <p:spPr>
              <a:xfrm>
                <a:off x="3547887" y="1735399"/>
                <a:ext cx="8492760" cy="262980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545" name="Freihand 544"/>
              <p14:cNvContentPartPr/>
              <p14:nvPr/>
            </p14:nvContentPartPr>
            <p14:xfrm>
              <a:off x="9043647" y="1383319"/>
              <a:ext cx="133560" cy="14400"/>
            </p14:xfrm>
          </p:contentPart>
        </mc:Choice>
        <mc:Fallback>
          <p:pic>
            <p:nvPicPr>
              <p:cNvPr id="545" name="Freihand 544"/>
              <p:cNvPicPr/>
              <p:nvPr/>
            </p:nvPicPr>
            <p:blipFill>
              <a:blip r:embed="rId85"/>
              <a:stretch>
                <a:fillRect/>
              </a:stretch>
            </p:blipFill>
            <p:spPr>
              <a:xfrm>
                <a:off x="9032158" y="1370719"/>
                <a:ext cx="155461"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47" name="Freihand 546"/>
              <p14:cNvContentPartPr/>
              <p14:nvPr/>
            </p14:nvContentPartPr>
            <p14:xfrm>
              <a:off x="2894847" y="2413639"/>
              <a:ext cx="2398680" cy="533160"/>
            </p14:xfrm>
          </p:contentPart>
        </mc:Choice>
        <mc:Fallback>
          <p:pic>
            <p:nvPicPr>
              <p:cNvPr id="547" name="Freihand 546"/>
              <p:cNvPicPr/>
              <p:nvPr/>
            </p:nvPicPr>
            <p:blipFill>
              <a:blip r:embed="rId87"/>
              <a:stretch>
                <a:fillRect/>
              </a:stretch>
            </p:blipFill>
            <p:spPr>
              <a:xfrm>
                <a:off x="2877927" y="2395999"/>
                <a:ext cx="2434680" cy="56772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548" name="Freihand 547"/>
              <p14:cNvContentPartPr/>
              <p14:nvPr/>
            </p14:nvContentPartPr>
            <p14:xfrm>
              <a:off x="5364807" y="4395799"/>
              <a:ext cx="360" cy="360"/>
            </p14:xfrm>
          </p:contentPart>
        </mc:Choice>
        <mc:Fallback>
          <p:pic>
            <p:nvPicPr>
              <p:cNvPr id="548" name="Freihand 547"/>
              <p:cNvPicPr/>
              <p:nvPr/>
            </p:nvPicPr>
            <p:blipFill>
              <a:blip r:embed="rId89"/>
              <a:stretch>
                <a:fillRect/>
              </a:stretch>
            </p:blipFill>
            <p:spPr>
              <a:xfrm>
                <a:off x="5347887" y="4378879"/>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550" name="Freihand 549"/>
              <p14:cNvContentPartPr/>
              <p14:nvPr/>
            </p14:nvContentPartPr>
            <p14:xfrm>
              <a:off x="5223687" y="3500839"/>
              <a:ext cx="74880" cy="262800"/>
            </p14:xfrm>
          </p:contentPart>
        </mc:Choice>
        <mc:Fallback>
          <p:pic>
            <p:nvPicPr>
              <p:cNvPr id="550" name="Freihand 549"/>
              <p:cNvPicPr/>
              <p:nvPr/>
            </p:nvPicPr>
            <p:blipFill>
              <a:blip r:embed="rId91"/>
              <a:stretch>
                <a:fillRect/>
              </a:stretch>
            </p:blipFill>
            <p:spPr>
              <a:xfrm>
                <a:off x="5204247" y="3483199"/>
                <a:ext cx="106560" cy="29916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551" name="Freihand 550"/>
              <p14:cNvContentPartPr/>
              <p14:nvPr/>
            </p14:nvContentPartPr>
            <p14:xfrm>
              <a:off x="5331687" y="3537199"/>
              <a:ext cx="353520" cy="203040"/>
            </p14:xfrm>
          </p:contentPart>
        </mc:Choice>
        <mc:Fallback>
          <p:pic>
            <p:nvPicPr>
              <p:cNvPr id="551" name="Freihand 550"/>
              <p:cNvPicPr/>
              <p:nvPr/>
            </p:nvPicPr>
            <p:blipFill>
              <a:blip r:embed="rId93"/>
              <a:stretch>
                <a:fillRect/>
              </a:stretch>
            </p:blipFill>
            <p:spPr>
              <a:xfrm>
                <a:off x="5312607" y="3524959"/>
                <a:ext cx="384840" cy="23436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552" name="Freihand 551"/>
              <p14:cNvContentPartPr/>
              <p14:nvPr/>
            </p14:nvContentPartPr>
            <p14:xfrm>
              <a:off x="5653167" y="3544399"/>
              <a:ext cx="125640" cy="318960"/>
            </p14:xfrm>
          </p:contentPart>
        </mc:Choice>
        <mc:Fallback>
          <p:pic>
            <p:nvPicPr>
              <p:cNvPr id="552" name="Freihand 551"/>
              <p:cNvPicPr/>
              <p:nvPr/>
            </p:nvPicPr>
            <p:blipFill>
              <a:blip r:embed="rId95"/>
              <a:stretch>
                <a:fillRect/>
              </a:stretch>
            </p:blipFill>
            <p:spPr>
              <a:xfrm>
                <a:off x="5631927" y="3534679"/>
                <a:ext cx="163800" cy="34920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554" name="Freihand 553"/>
              <p14:cNvContentPartPr/>
              <p14:nvPr/>
            </p14:nvContentPartPr>
            <p14:xfrm>
              <a:off x="5387127" y="3922759"/>
              <a:ext cx="156960" cy="226440"/>
            </p14:xfrm>
          </p:contentPart>
        </mc:Choice>
        <mc:Fallback>
          <p:pic>
            <p:nvPicPr>
              <p:cNvPr id="554" name="Freihand 553"/>
              <p:cNvPicPr/>
              <p:nvPr/>
            </p:nvPicPr>
            <p:blipFill>
              <a:blip r:embed="rId97"/>
              <a:stretch>
                <a:fillRect/>
              </a:stretch>
            </p:blipFill>
            <p:spPr>
              <a:xfrm>
                <a:off x="5369847" y="3907639"/>
                <a:ext cx="192960" cy="25920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570" name="Freihand 569"/>
              <p14:cNvContentPartPr/>
              <p14:nvPr/>
            </p14:nvContentPartPr>
            <p14:xfrm>
              <a:off x="5488647" y="3564919"/>
              <a:ext cx="1923120" cy="610560"/>
            </p14:xfrm>
          </p:contentPart>
        </mc:Choice>
        <mc:Fallback>
          <p:pic>
            <p:nvPicPr>
              <p:cNvPr id="570" name="Freihand 569"/>
              <p:cNvPicPr/>
              <p:nvPr/>
            </p:nvPicPr>
            <p:blipFill>
              <a:blip r:embed="rId99"/>
              <a:stretch>
                <a:fillRect/>
              </a:stretch>
            </p:blipFill>
            <p:spPr>
              <a:xfrm>
                <a:off x="5475327" y="3544039"/>
                <a:ext cx="1950480" cy="65124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571" name="Freihand 570"/>
              <p14:cNvContentPartPr/>
              <p14:nvPr/>
            </p14:nvContentPartPr>
            <p14:xfrm>
              <a:off x="7684647" y="5372479"/>
              <a:ext cx="360" cy="360"/>
            </p14:xfrm>
          </p:contentPart>
        </mc:Choice>
        <mc:Fallback>
          <p:pic>
            <p:nvPicPr>
              <p:cNvPr id="571" name="Freihand 570"/>
              <p:cNvPicPr/>
              <p:nvPr/>
            </p:nvPicPr>
            <p:blipFill>
              <a:blip r:embed="rId101"/>
              <a:stretch>
                <a:fillRect/>
              </a:stretch>
            </p:blipFill>
            <p:spPr>
              <a:xfrm>
                <a:off x="7667727" y="5355559"/>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573" name="Freihand 572"/>
              <p14:cNvContentPartPr/>
              <p14:nvPr/>
            </p14:nvContentPartPr>
            <p14:xfrm>
              <a:off x="2455287" y="2335519"/>
              <a:ext cx="2980800" cy="900000"/>
            </p14:xfrm>
          </p:contentPart>
        </mc:Choice>
        <mc:Fallback>
          <p:pic>
            <p:nvPicPr>
              <p:cNvPr id="573" name="Freihand 572"/>
              <p:cNvPicPr/>
              <p:nvPr/>
            </p:nvPicPr>
            <p:blipFill>
              <a:blip r:embed="rId103"/>
              <a:stretch>
                <a:fillRect/>
              </a:stretch>
            </p:blipFill>
            <p:spPr>
              <a:xfrm>
                <a:off x="2442327" y="2318239"/>
                <a:ext cx="3009960" cy="93276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575" name="Freihand 574"/>
              <p14:cNvContentPartPr/>
              <p14:nvPr/>
            </p14:nvContentPartPr>
            <p14:xfrm>
              <a:off x="5684847" y="2419039"/>
              <a:ext cx="294840" cy="128160"/>
            </p14:xfrm>
          </p:contentPart>
        </mc:Choice>
        <mc:Fallback>
          <p:pic>
            <p:nvPicPr>
              <p:cNvPr id="575" name="Freihand 574"/>
              <p:cNvPicPr/>
              <p:nvPr/>
            </p:nvPicPr>
            <p:blipFill>
              <a:blip r:embed="rId105"/>
              <a:stretch>
                <a:fillRect/>
              </a:stretch>
            </p:blipFill>
            <p:spPr>
              <a:xfrm>
                <a:off x="5671887" y="2407159"/>
                <a:ext cx="319680" cy="15120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576" name="Freihand 575"/>
              <p14:cNvContentPartPr/>
              <p14:nvPr/>
            </p14:nvContentPartPr>
            <p14:xfrm>
              <a:off x="5642367" y="2355319"/>
              <a:ext cx="164880" cy="309960"/>
            </p14:xfrm>
          </p:contentPart>
        </mc:Choice>
        <mc:Fallback>
          <p:pic>
            <p:nvPicPr>
              <p:cNvPr id="576" name="Freihand 575"/>
              <p:cNvPicPr/>
              <p:nvPr/>
            </p:nvPicPr>
            <p:blipFill>
              <a:blip r:embed="rId107"/>
              <a:stretch>
                <a:fillRect/>
              </a:stretch>
            </p:blipFill>
            <p:spPr>
              <a:xfrm>
                <a:off x="5625807" y="2340199"/>
                <a:ext cx="192960" cy="34200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577" name="Freihand 576"/>
              <p14:cNvContentPartPr/>
              <p14:nvPr/>
            </p14:nvContentPartPr>
            <p14:xfrm>
              <a:off x="6155367" y="2182159"/>
              <a:ext cx="167400" cy="290520"/>
            </p14:xfrm>
          </p:contentPart>
        </mc:Choice>
        <mc:Fallback>
          <p:pic>
            <p:nvPicPr>
              <p:cNvPr id="577" name="Freihand 576"/>
              <p:cNvPicPr/>
              <p:nvPr/>
            </p:nvPicPr>
            <p:blipFill>
              <a:blip r:embed="rId109"/>
              <a:stretch>
                <a:fillRect/>
              </a:stretch>
            </p:blipFill>
            <p:spPr>
              <a:xfrm>
                <a:off x="6142047" y="2166319"/>
                <a:ext cx="195840" cy="32292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578" name="Freihand 577"/>
              <p14:cNvContentPartPr/>
              <p14:nvPr/>
            </p14:nvContentPartPr>
            <p14:xfrm>
              <a:off x="6173367" y="2295199"/>
              <a:ext cx="159480" cy="45360"/>
            </p14:xfrm>
          </p:contentPart>
        </mc:Choice>
        <mc:Fallback>
          <p:pic>
            <p:nvPicPr>
              <p:cNvPr id="578" name="Freihand 577"/>
              <p:cNvPicPr/>
              <p:nvPr/>
            </p:nvPicPr>
            <p:blipFill>
              <a:blip r:embed="rId111"/>
              <a:stretch>
                <a:fillRect/>
              </a:stretch>
            </p:blipFill>
            <p:spPr>
              <a:xfrm>
                <a:off x="6158247" y="2285839"/>
                <a:ext cx="183960" cy="6948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579" name="Freihand 578"/>
              <p14:cNvContentPartPr/>
              <p14:nvPr/>
            </p14:nvContentPartPr>
            <p14:xfrm>
              <a:off x="6367407" y="2225719"/>
              <a:ext cx="244800" cy="148320"/>
            </p14:xfrm>
          </p:contentPart>
        </mc:Choice>
        <mc:Fallback>
          <p:pic>
            <p:nvPicPr>
              <p:cNvPr id="579" name="Freihand 578"/>
              <p:cNvPicPr/>
              <p:nvPr/>
            </p:nvPicPr>
            <p:blipFill>
              <a:blip r:embed="rId113"/>
              <a:stretch>
                <a:fillRect/>
              </a:stretch>
            </p:blipFill>
            <p:spPr>
              <a:xfrm>
                <a:off x="6351207" y="2209159"/>
                <a:ext cx="277920" cy="18144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580" name="Freihand 579"/>
              <p14:cNvContentPartPr/>
              <p14:nvPr/>
            </p14:nvContentPartPr>
            <p14:xfrm>
              <a:off x="6606447" y="2053279"/>
              <a:ext cx="150480" cy="243360"/>
            </p14:xfrm>
          </p:contentPart>
        </mc:Choice>
        <mc:Fallback>
          <p:pic>
            <p:nvPicPr>
              <p:cNvPr id="580" name="Freihand 579"/>
              <p:cNvPicPr/>
              <p:nvPr/>
            </p:nvPicPr>
            <p:blipFill>
              <a:blip r:embed="rId115"/>
              <a:stretch>
                <a:fillRect/>
              </a:stretch>
            </p:blipFill>
            <p:spPr>
              <a:xfrm>
                <a:off x="6590607" y="2040319"/>
                <a:ext cx="182160" cy="27432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581" name="Freihand 580"/>
              <p14:cNvContentPartPr/>
              <p14:nvPr/>
            </p14:nvContentPartPr>
            <p14:xfrm>
              <a:off x="6742167" y="2006839"/>
              <a:ext cx="116640" cy="220680"/>
            </p14:xfrm>
          </p:contentPart>
        </mc:Choice>
        <mc:Fallback>
          <p:pic>
            <p:nvPicPr>
              <p:cNvPr id="581" name="Freihand 580"/>
              <p:cNvPicPr/>
              <p:nvPr/>
            </p:nvPicPr>
            <p:blipFill>
              <a:blip r:embed="rId117"/>
              <a:stretch>
                <a:fillRect/>
              </a:stretch>
            </p:blipFill>
            <p:spPr>
              <a:xfrm>
                <a:off x="6724887" y="1990999"/>
                <a:ext cx="149040" cy="25344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587" name="Freihand 586"/>
              <p14:cNvContentPartPr/>
              <p14:nvPr/>
            </p14:nvContentPartPr>
            <p14:xfrm>
              <a:off x="8331207" y="596359"/>
              <a:ext cx="426240" cy="593280"/>
            </p14:xfrm>
          </p:contentPart>
        </mc:Choice>
        <mc:Fallback>
          <p:pic>
            <p:nvPicPr>
              <p:cNvPr id="587" name="Freihand 586"/>
              <p:cNvPicPr/>
              <p:nvPr/>
            </p:nvPicPr>
            <p:blipFill>
              <a:blip r:embed="rId119"/>
              <a:stretch>
                <a:fillRect/>
              </a:stretch>
            </p:blipFill>
            <p:spPr>
              <a:xfrm>
                <a:off x="8315740" y="584839"/>
                <a:ext cx="453937" cy="61776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588" name="Freihand 587"/>
              <p14:cNvContentPartPr/>
              <p14:nvPr/>
            </p14:nvContentPartPr>
            <p14:xfrm>
              <a:off x="6149607" y="1780759"/>
              <a:ext cx="1855440" cy="927360"/>
            </p14:xfrm>
          </p:contentPart>
        </mc:Choice>
        <mc:Fallback>
          <p:pic>
            <p:nvPicPr>
              <p:cNvPr id="588" name="Freihand 587"/>
              <p:cNvPicPr/>
              <p:nvPr/>
            </p:nvPicPr>
            <p:blipFill>
              <a:blip r:embed="rId121"/>
              <a:stretch>
                <a:fillRect/>
              </a:stretch>
            </p:blipFill>
            <p:spPr>
              <a:xfrm>
                <a:off x="6134847" y="1763119"/>
                <a:ext cx="1887840" cy="95904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589" name="Freihand 588"/>
              <p14:cNvContentPartPr/>
              <p14:nvPr/>
            </p14:nvContentPartPr>
            <p14:xfrm>
              <a:off x="8851407" y="853039"/>
              <a:ext cx="1415160" cy="775440"/>
            </p14:xfrm>
          </p:contentPart>
        </mc:Choice>
        <mc:Fallback>
          <p:pic>
            <p:nvPicPr>
              <p:cNvPr id="589" name="Freihand 588"/>
              <p:cNvPicPr/>
              <p:nvPr/>
            </p:nvPicPr>
            <p:blipFill>
              <a:blip r:embed="rId123"/>
              <a:stretch>
                <a:fillRect/>
              </a:stretch>
            </p:blipFill>
            <p:spPr>
              <a:xfrm>
                <a:off x="8835927" y="836119"/>
                <a:ext cx="1447560" cy="80820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590" name="Freihand 589"/>
              <p14:cNvContentPartPr/>
              <p14:nvPr/>
            </p14:nvContentPartPr>
            <p14:xfrm>
              <a:off x="9997287" y="1099639"/>
              <a:ext cx="65520" cy="10800"/>
            </p14:xfrm>
          </p:contentPart>
        </mc:Choice>
        <mc:Fallback>
          <p:pic>
            <p:nvPicPr>
              <p:cNvPr id="590" name="Freihand 589"/>
              <p:cNvPicPr/>
              <p:nvPr/>
            </p:nvPicPr>
            <p:blipFill>
              <a:blip r:embed="rId125"/>
              <a:stretch>
                <a:fillRect/>
              </a:stretch>
            </p:blipFill>
            <p:spPr>
              <a:xfrm>
                <a:off x="9987262" y="1089559"/>
                <a:ext cx="85928" cy="3528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603" name="Freihand 602"/>
              <p14:cNvContentPartPr/>
              <p14:nvPr/>
            </p14:nvContentPartPr>
            <p14:xfrm>
              <a:off x="339207" y="2985679"/>
              <a:ext cx="867960" cy="776880"/>
            </p14:xfrm>
          </p:contentPart>
        </mc:Choice>
        <mc:Fallback>
          <p:pic>
            <p:nvPicPr>
              <p:cNvPr id="603" name="Freihand 602"/>
              <p:cNvPicPr/>
              <p:nvPr/>
            </p:nvPicPr>
            <p:blipFill>
              <a:blip r:embed="rId127"/>
              <a:stretch>
                <a:fillRect/>
              </a:stretch>
            </p:blipFill>
            <p:spPr>
              <a:xfrm>
                <a:off x="323007" y="2967319"/>
                <a:ext cx="902520" cy="81180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605" name="Freihand 604"/>
              <p14:cNvContentPartPr/>
              <p14:nvPr/>
            </p14:nvContentPartPr>
            <p14:xfrm>
              <a:off x="7824687" y="540919"/>
              <a:ext cx="2943360" cy="1509840"/>
            </p14:xfrm>
          </p:contentPart>
        </mc:Choice>
        <mc:Fallback>
          <p:pic>
            <p:nvPicPr>
              <p:cNvPr id="605" name="Freihand 604"/>
              <p:cNvPicPr/>
              <p:nvPr/>
            </p:nvPicPr>
            <p:blipFill>
              <a:blip r:embed="rId129"/>
              <a:stretch>
                <a:fillRect/>
              </a:stretch>
            </p:blipFill>
            <p:spPr>
              <a:xfrm>
                <a:off x="7808487" y="525439"/>
                <a:ext cx="2975760" cy="154152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606" name="Freihand 605"/>
              <p14:cNvContentPartPr/>
              <p14:nvPr/>
            </p14:nvContentPartPr>
            <p14:xfrm>
              <a:off x="3520527" y="2813239"/>
              <a:ext cx="1755000" cy="275760"/>
            </p14:xfrm>
          </p:contentPart>
        </mc:Choice>
        <mc:Fallback>
          <p:pic>
            <p:nvPicPr>
              <p:cNvPr id="606" name="Freihand 605"/>
              <p:cNvPicPr/>
              <p:nvPr/>
            </p:nvPicPr>
            <p:blipFill>
              <a:blip r:embed="rId131"/>
              <a:stretch>
                <a:fillRect/>
              </a:stretch>
            </p:blipFill>
            <p:spPr>
              <a:xfrm>
                <a:off x="3505047" y="2799559"/>
                <a:ext cx="1784520" cy="30600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607" name="Freihand 606"/>
              <p14:cNvContentPartPr/>
              <p14:nvPr/>
            </p14:nvContentPartPr>
            <p14:xfrm>
              <a:off x="3627807" y="2507599"/>
              <a:ext cx="20160" cy="541440"/>
            </p14:xfrm>
          </p:contentPart>
        </mc:Choice>
        <mc:Fallback>
          <p:pic>
            <p:nvPicPr>
              <p:cNvPr id="607" name="Freihand 606"/>
              <p:cNvPicPr/>
              <p:nvPr/>
            </p:nvPicPr>
            <p:blipFill>
              <a:blip r:embed="rId133"/>
              <a:stretch>
                <a:fillRect/>
              </a:stretch>
            </p:blipFill>
            <p:spPr>
              <a:xfrm>
                <a:off x="3615567" y="2497519"/>
                <a:ext cx="46440" cy="56700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608" name="Freihand 607"/>
              <p14:cNvContentPartPr/>
              <p14:nvPr/>
            </p14:nvContentPartPr>
            <p14:xfrm>
              <a:off x="3575967" y="2366839"/>
              <a:ext cx="1581120" cy="629640"/>
            </p14:xfrm>
          </p:contentPart>
        </mc:Choice>
        <mc:Fallback>
          <p:pic>
            <p:nvPicPr>
              <p:cNvPr id="608" name="Freihand 607"/>
              <p:cNvPicPr/>
              <p:nvPr/>
            </p:nvPicPr>
            <p:blipFill>
              <a:blip r:embed="rId135"/>
              <a:stretch>
                <a:fillRect/>
              </a:stretch>
            </p:blipFill>
            <p:spPr>
              <a:xfrm>
                <a:off x="3564447" y="2350999"/>
                <a:ext cx="1607760" cy="65952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609" name="Freihand 608"/>
              <p14:cNvContentPartPr/>
              <p14:nvPr/>
            </p14:nvContentPartPr>
            <p14:xfrm>
              <a:off x="3595407" y="2378359"/>
              <a:ext cx="1783440" cy="686160"/>
            </p14:xfrm>
          </p:contentPart>
        </mc:Choice>
        <mc:Fallback>
          <p:pic>
            <p:nvPicPr>
              <p:cNvPr id="609" name="Freihand 608"/>
              <p:cNvPicPr/>
              <p:nvPr/>
            </p:nvPicPr>
            <p:blipFill>
              <a:blip r:embed="rId137"/>
              <a:stretch>
                <a:fillRect/>
              </a:stretch>
            </p:blipFill>
            <p:spPr>
              <a:xfrm>
                <a:off x="3581007" y="2363959"/>
                <a:ext cx="1812600" cy="71136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611" name="Freihand 610"/>
              <p14:cNvContentPartPr/>
              <p14:nvPr/>
            </p14:nvContentPartPr>
            <p14:xfrm>
              <a:off x="3591087" y="2312119"/>
              <a:ext cx="1698120" cy="761400"/>
            </p14:xfrm>
          </p:contentPart>
        </mc:Choice>
        <mc:Fallback>
          <p:pic>
            <p:nvPicPr>
              <p:cNvPr id="611" name="Freihand 610"/>
              <p:cNvPicPr/>
              <p:nvPr/>
            </p:nvPicPr>
            <p:blipFill>
              <a:blip r:embed="rId139"/>
              <a:stretch>
                <a:fillRect/>
              </a:stretch>
            </p:blipFill>
            <p:spPr>
              <a:xfrm>
                <a:off x="3581367" y="2298079"/>
                <a:ext cx="1720440" cy="78732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612" name="Freihand 611"/>
              <p14:cNvContentPartPr/>
              <p14:nvPr/>
            </p14:nvContentPartPr>
            <p14:xfrm>
              <a:off x="7040607" y="4626559"/>
              <a:ext cx="360" cy="360"/>
            </p14:xfrm>
          </p:contentPart>
        </mc:Choice>
        <mc:Fallback>
          <p:pic>
            <p:nvPicPr>
              <p:cNvPr id="612" name="Freihand 611"/>
              <p:cNvPicPr/>
              <p:nvPr/>
            </p:nvPicPr>
            <p:blipFill>
              <a:blip r:embed="rId141"/>
              <a:stretch>
                <a:fillRect/>
              </a:stretch>
            </p:blipFill>
            <p:spPr>
              <a:xfrm>
                <a:off x="7023687" y="4609639"/>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614" name="Freihand 613"/>
              <p14:cNvContentPartPr/>
              <p14:nvPr/>
            </p14:nvContentPartPr>
            <p14:xfrm>
              <a:off x="7915047" y="4892239"/>
              <a:ext cx="360" cy="360"/>
            </p14:xfrm>
          </p:contentPart>
        </mc:Choice>
        <mc:Fallback>
          <p:pic>
            <p:nvPicPr>
              <p:cNvPr id="614" name="Freihand 613"/>
              <p:cNvPicPr/>
              <p:nvPr/>
            </p:nvPicPr>
            <p:blipFill>
              <a:blip r:embed="rId141"/>
              <a:stretch>
                <a:fillRect/>
              </a:stretch>
            </p:blipFill>
            <p:spPr>
              <a:xfrm>
                <a:off x="7898127" y="4875319"/>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615" name="Freihand 614"/>
              <p14:cNvContentPartPr/>
              <p14:nvPr/>
            </p14:nvContentPartPr>
            <p14:xfrm>
              <a:off x="11725287" y="5147839"/>
              <a:ext cx="360" cy="360"/>
            </p14:xfrm>
          </p:contentPart>
        </mc:Choice>
        <mc:Fallback>
          <p:pic>
            <p:nvPicPr>
              <p:cNvPr id="615" name="Freihand 614"/>
              <p:cNvPicPr/>
              <p:nvPr/>
            </p:nvPicPr>
            <p:blipFill>
              <a:blip r:embed="rId144"/>
              <a:stretch>
                <a:fillRect/>
              </a:stretch>
            </p:blipFill>
            <p:spPr>
              <a:xfrm>
                <a:off x="11708367" y="5130919"/>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616" name="Freihand 615"/>
              <p14:cNvContentPartPr/>
              <p14:nvPr/>
            </p14:nvContentPartPr>
            <p14:xfrm>
              <a:off x="8516607" y="5287879"/>
              <a:ext cx="360" cy="360"/>
            </p14:xfrm>
          </p:contentPart>
        </mc:Choice>
        <mc:Fallback>
          <p:pic>
            <p:nvPicPr>
              <p:cNvPr id="616" name="Freihand 615"/>
              <p:cNvPicPr/>
              <p:nvPr/>
            </p:nvPicPr>
            <p:blipFill>
              <a:blip r:embed="rId146"/>
              <a:stretch>
                <a:fillRect/>
              </a:stretch>
            </p:blipFill>
            <p:spPr>
              <a:xfrm>
                <a:off x="8499687" y="5270959"/>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617" name="Freihand 616"/>
              <p14:cNvContentPartPr/>
              <p14:nvPr/>
            </p14:nvContentPartPr>
            <p14:xfrm>
              <a:off x="10141287" y="5317039"/>
              <a:ext cx="360" cy="360"/>
            </p14:xfrm>
          </p:contentPart>
        </mc:Choice>
        <mc:Fallback>
          <p:pic>
            <p:nvPicPr>
              <p:cNvPr id="617" name="Freihand 616"/>
              <p:cNvPicPr/>
              <p:nvPr/>
            </p:nvPicPr>
            <p:blipFill>
              <a:blip r:embed="rId146"/>
              <a:stretch>
                <a:fillRect/>
              </a:stretch>
            </p:blipFill>
            <p:spPr>
              <a:xfrm>
                <a:off x="10124367" y="5300119"/>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637" name="Freihand 636"/>
              <p14:cNvContentPartPr/>
              <p14:nvPr/>
            </p14:nvContentPartPr>
            <p14:xfrm>
              <a:off x="3780447" y="3683719"/>
              <a:ext cx="15840" cy="9000"/>
            </p14:xfrm>
          </p:contentPart>
        </mc:Choice>
        <mc:Fallback>
          <p:pic>
            <p:nvPicPr>
              <p:cNvPr id="637" name="Freihand 636"/>
              <p:cNvPicPr/>
              <p:nvPr/>
            </p:nvPicPr>
            <p:blipFill>
              <a:blip r:embed="rId149"/>
              <a:stretch>
                <a:fillRect/>
              </a:stretch>
            </p:blipFill>
            <p:spPr>
              <a:xfrm>
                <a:off x="3761367" y="3666799"/>
                <a:ext cx="46440" cy="4428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654" name="Freihand 653"/>
              <p14:cNvContentPartPr/>
              <p14:nvPr/>
            </p14:nvContentPartPr>
            <p14:xfrm>
              <a:off x="132207" y="2633599"/>
              <a:ext cx="1454040" cy="973080"/>
            </p14:xfrm>
          </p:contentPart>
        </mc:Choice>
        <mc:Fallback>
          <p:pic>
            <p:nvPicPr>
              <p:cNvPr id="654" name="Freihand 653"/>
              <p:cNvPicPr/>
              <p:nvPr/>
            </p:nvPicPr>
            <p:blipFill>
              <a:blip r:embed="rId151"/>
              <a:stretch>
                <a:fillRect/>
              </a:stretch>
            </p:blipFill>
            <p:spPr>
              <a:xfrm>
                <a:off x="112407" y="2617039"/>
                <a:ext cx="1483920" cy="100656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655" name="Freihand 654"/>
              <p14:cNvContentPartPr/>
              <p14:nvPr/>
            </p14:nvContentPartPr>
            <p14:xfrm>
              <a:off x="718287" y="3741679"/>
              <a:ext cx="3588480" cy="2578680"/>
            </p14:xfrm>
          </p:contentPart>
        </mc:Choice>
        <mc:Fallback>
          <p:pic>
            <p:nvPicPr>
              <p:cNvPr id="655" name="Freihand 654"/>
              <p:cNvPicPr/>
              <p:nvPr/>
            </p:nvPicPr>
            <p:blipFill>
              <a:blip r:embed="rId153"/>
              <a:stretch>
                <a:fillRect/>
              </a:stretch>
            </p:blipFill>
            <p:spPr>
              <a:xfrm>
                <a:off x="700647" y="3723319"/>
                <a:ext cx="3620160" cy="261144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670" name="Freihand 669"/>
              <p14:cNvContentPartPr/>
              <p14:nvPr/>
            </p14:nvContentPartPr>
            <p14:xfrm>
              <a:off x="1535127" y="2493199"/>
              <a:ext cx="596880" cy="882720"/>
            </p14:xfrm>
          </p:contentPart>
        </mc:Choice>
        <mc:Fallback>
          <p:pic>
            <p:nvPicPr>
              <p:cNvPr id="670" name="Freihand 669"/>
              <p:cNvPicPr/>
              <p:nvPr/>
            </p:nvPicPr>
            <p:blipFill>
              <a:blip r:embed="rId155"/>
              <a:stretch>
                <a:fillRect/>
              </a:stretch>
            </p:blipFill>
            <p:spPr>
              <a:xfrm>
                <a:off x="1519647" y="2476639"/>
                <a:ext cx="630000" cy="91764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706" name="Freihand 705"/>
              <p14:cNvContentPartPr/>
              <p14:nvPr/>
            </p14:nvContentPartPr>
            <p14:xfrm>
              <a:off x="2456367" y="1986679"/>
              <a:ext cx="471600" cy="499320"/>
            </p14:xfrm>
          </p:contentPart>
        </mc:Choice>
        <mc:Fallback>
          <p:pic>
            <p:nvPicPr>
              <p:cNvPr id="706" name="Freihand 705"/>
              <p:cNvPicPr/>
              <p:nvPr/>
            </p:nvPicPr>
            <p:blipFill>
              <a:blip r:embed="rId157"/>
              <a:stretch>
                <a:fillRect/>
              </a:stretch>
            </p:blipFill>
            <p:spPr>
              <a:xfrm>
                <a:off x="2447007" y="1971199"/>
                <a:ext cx="496440" cy="52560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707" name="Freihand 706"/>
              <p14:cNvContentPartPr/>
              <p14:nvPr/>
            </p14:nvContentPartPr>
            <p14:xfrm>
              <a:off x="5734167" y="1639279"/>
              <a:ext cx="671400" cy="393840"/>
            </p14:xfrm>
          </p:contentPart>
        </mc:Choice>
        <mc:Fallback>
          <p:pic>
            <p:nvPicPr>
              <p:cNvPr id="707" name="Freihand 706"/>
              <p:cNvPicPr/>
              <p:nvPr/>
            </p:nvPicPr>
            <p:blipFill>
              <a:blip r:embed="rId159"/>
              <a:stretch>
                <a:fillRect/>
              </a:stretch>
            </p:blipFill>
            <p:spPr>
              <a:xfrm>
                <a:off x="5719767" y="1624879"/>
                <a:ext cx="699120" cy="42156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708" name="Freihand 707"/>
              <p14:cNvContentPartPr/>
              <p14:nvPr/>
            </p14:nvContentPartPr>
            <p14:xfrm>
              <a:off x="8344167" y="1531999"/>
              <a:ext cx="192600" cy="108360"/>
            </p14:xfrm>
          </p:contentPart>
        </mc:Choice>
        <mc:Fallback>
          <p:pic>
            <p:nvPicPr>
              <p:cNvPr id="708" name="Freihand 707"/>
              <p:cNvPicPr/>
              <p:nvPr/>
            </p:nvPicPr>
            <p:blipFill>
              <a:blip r:embed="rId161"/>
              <a:stretch>
                <a:fillRect/>
              </a:stretch>
            </p:blipFill>
            <p:spPr>
              <a:xfrm>
                <a:off x="8331231" y="1520119"/>
                <a:ext cx="217394"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709" name="Freihand 708"/>
              <p14:cNvContentPartPr/>
              <p14:nvPr/>
            </p14:nvContentPartPr>
            <p14:xfrm>
              <a:off x="8824407" y="866359"/>
              <a:ext cx="853200" cy="722880"/>
            </p14:xfrm>
          </p:contentPart>
        </mc:Choice>
        <mc:Fallback>
          <p:pic>
            <p:nvPicPr>
              <p:cNvPr id="709" name="Freihand 708"/>
              <p:cNvPicPr/>
              <p:nvPr/>
            </p:nvPicPr>
            <p:blipFill>
              <a:blip r:embed="rId163"/>
              <a:stretch>
                <a:fillRect/>
              </a:stretch>
            </p:blipFill>
            <p:spPr>
              <a:xfrm>
                <a:off x="8810007" y="853759"/>
                <a:ext cx="886680" cy="74988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710" name="Freihand 709"/>
              <p14:cNvContentPartPr/>
              <p14:nvPr/>
            </p14:nvContentPartPr>
            <p14:xfrm>
              <a:off x="8840967" y="860599"/>
              <a:ext cx="789480" cy="674280"/>
            </p14:xfrm>
          </p:contentPart>
        </mc:Choice>
        <mc:Fallback>
          <p:pic>
            <p:nvPicPr>
              <p:cNvPr id="710" name="Freihand 709"/>
              <p:cNvPicPr/>
              <p:nvPr/>
            </p:nvPicPr>
            <p:blipFill>
              <a:blip r:embed="rId165"/>
              <a:stretch>
                <a:fillRect/>
              </a:stretch>
            </p:blipFill>
            <p:spPr>
              <a:xfrm>
                <a:off x="8827653" y="845839"/>
                <a:ext cx="818627" cy="70092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711" name="Freihand 710"/>
              <p14:cNvContentPartPr/>
              <p14:nvPr/>
            </p14:nvContentPartPr>
            <p14:xfrm>
              <a:off x="8829447" y="1088479"/>
              <a:ext cx="335160" cy="21960"/>
            </p14:xfrm>
          </p:contentPart>
        </mc:Choice>
        <mc:Fallback>
          <p:pic>
            <p:nvPicPr>
              <p:cNvPr id="711" name="Freihand 710"/>
              <p:cNvPicPr/>
              <p:nvPr/>
            </p:nvPicPr>
            <p:blipFill>
              <a:blip r:embed="rId167"/>
              <a:stretch>
                <a:fillRect/>
              </a:stretch>
            </p:blipFill>
            <p:spPr>
              <a:xfrm>
                <a:off x="8816501" y="1073359"/>
                <a:ext cx="353141" cy="4284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712" name="Freihand 711"/>
              <p14:cNvContentPartPr/>
              <p14:nvPr/>
            </p14:nvContentPartPr>
            <p14:xfrm>
              <a:off x="8832327" y="945919"/>
              <a:ext cx="794160" cy="523080"/>
            </p14:xfrm>
          </p:contentPart>
        </mc:Choice>
        <mc:Fallback>
          <p:pic>
            <p:nvPicPr>
              <p:cNvPr id="712" name="Freihand 711"/>
              <p:cNvPicPr/>
              <p:nvPr/>
            </p:nvPicPr>
            <p:blipFill>
              <a:blip r:embed="rId169"/>
              <a:stretch>
                <a:fillRect/>
              </a:stretch>
            </p:blipFill>
            <p:spPr>
              <a:xfrm>
                <a:off x="8825850" y="935839"/>
                <a:ext cx="811792" cy="54432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713" name="Freihand 712"/>
              <p14:cNvContentPartPr/>
              <p14:nvPr/>
            </p14:nvContentPartPr>
            <p14:xfrm>
              <a:off x="9442887" y="1102519"/>
              <a:ext cx="290160" cy="16920"/>
            </p14:xfrm>
          </p:contentPart>
        </mc:Choice>
        <mc:Fallback>
          <p:pic>
            <p:nvPicPr>
              <p:cNvPr id="713" name="Freihand 712"/>
              <p:cNvPicPr/>
              <p:nvPr/>
            </p:nvPicPr>
            <p:blipFill>
              <a:blip r:embed="rId171"/>
              <a:stretch>
                <a:fillRect/>
              </a:stretch>
            </p:blipFill>
            <p:spPr>
              <a:xfrm>
                <a:off x="9434617" y="1094239"/>
                <a:ext cx="306699" cy="3636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714" name="Freihand 713"/>
              <p14:cNvContentPartPr/>
              <p14:nvPr/>
            </p14:nvContentPartPr>
            <p14:xfrm>
              <a:off x="9309327" y="1431919"/>
              <a:ext cx="13680" cy="252000"/>
            </p14:xfrm>
          </p:contentPart>
        </mc:Choice>
        <mc:Fallback>
          <p:pic>
            <p:nvPicPr>
              <p:cNvPr id="714" name="Freihand 713"/>
              <p:cNvPicPr/>
              <p:nvPr/>
            </p:nvPicPr>
            <p:blipFill>
              <a:blip r:embed="rId173"/>
              <a:stretch>
                <a:fillRect/>
              </a:stretch>
            </p:blipFill>
            <p:spPr>
              <a:xfrm>
                <a:off x="9295296" y="1421479"/>
                <a:ext cx="40689" cy="27216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715" name="Freihand 714"/>
              <p14:cNvContentPartPr/>
              <p14:nvPr/>
            </p14:nvContentPartPr>
            <p14:xfrm>
              <a:off x="9308967" y="1738279"/>
              <a:ext cx="33120" cy="171000"/>
            </p14:xfrm>
          </p:contentPart>
        </mc:Choice>
        <mc:Fallback>
          <p:pic>
            <p:nvPicPr>
              <p:cNvPr id="715" name="Freihand 714"/>
              <p:cNvPicPr/>
              <p:nvPr/>
            </p:nvPicPr>
            <p:blipFill>
              <a:blip r:embed="rId175"/>
              <a:stretch>
                <a:fillRect/>
              </a:stretch>
            </p:blipFill>
            <p:spPr>
              <a:xfrm>
                <a:off x="9299708" y="1731439"/>
                <a:ext cx="52707" cy="19152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716" name="Freihand 715"/>
              <p14:cNvContentPartPr/>
              <p14:nvPr/>
            </p14:nvContentPartPr>
            <p14:xfrm>
              <a:off x="8401047" y="3208519"/>
              <a:ext cx="3615480" cy="537840"/>
            </p14:xfrm>
          </p:contentPart>
        </mc:Choice>
        <mc:Fallback>
          <p:pic>
            <p:nvPicPr>
              <p:cNvPr id="716" name="Freihand 715"/>
              <p:cNvPicPr/>
              <p:nvPr/>
            </p:nvPicPr>
            <p:blipFill>
              <a:blip r:embed="rId177"/>
              <a:stretch>
                <a:fillRect/>
              </a:stretch>
            </p:blipFill>
            <p:spPr>
              <a:xfrm>
                <a:off x="8384487" y="3193399"/>
                <a:ext cx="3647880" cy="56952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728" name="Freihand 727"/>
              <p14:cNvContentPartPr/>
              <p14:nvPr/>
            </p14:nvContentPartPr>
            <p14:xfrm>
              <a:off x="7025127" y="4097359"/>
              <a:ext cx="357120" cy="244440"/>
            </p14:xfrm>
          </p:contentPart>
        </mc:Choice>
        <mc:Fallback>
          <p:pic>
            <p:nvPicPr>
              <p:cNvPr id="728" name="Freihand 727"/>
              <p:cNvPicPr/>
              <p:nvPr/>
            </p:nvPicPr>
            <p:blipFill>
              <a:blip r:embed="rId179"/>
              <a:stretch>
                <a:fillRect/>
              </a:stretch>
            </p:blipFill>
            <p:spPr>
              <a:xfrm>
                <a:off x="7007487" y="4078639"/>
                <a:ext cx="388440" cy="28224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729" name="Freihand 728"/>
              <p14:cNvContentPartPr/>
              <p14:nvPr/>
            </p14:nvContentPartPr>
            <p14:xfrm>
              <a:off x="7247607" y="3975319"/>
              <a:ext cx="3240" cy="15840"/>
            </p14:xfrm>
          </p:contentPart>
        </mc:Choice>
        <mc:Fallback>
          <p:pic>
            <p:nvPicPr>
              <p:cNvPr id="729" name="Freihand 728"/>
              <p:cNvPicPr/>
              <p:nvPr/>
            </p:nvPicPr>
            <p:blipFill>
              <a:blip r:embed="rId181"/>
              <a:stretch>
                <a:fillRect/>
              </a:stretch>
            </p:blipFill>
            <p:spPr>
              <a:xfrm>
                <a:off x="7228887" y="3958759"/>
                <a:ext cx="41040" cy="4752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730" name="Freihand 729"/>
              <p14:cNvContentPartPr/>
              <p14:nvPr/>
            </p14:nvContentPartPr>
            <p14:xfrm>
              <a:off x="7472247" y="3914119"/>
              <a:ext cx="173880" cy="231840"/>
            </p14:xfrm>
          </p:contentPart>
        </mc:Choice>
        <mc:Fallback>
          <p:pic>
            <p:nvPicPr>
              <p:cNvPr id="730" name="Freihand 729"/>
              <p:cNvPicPr/>
              <p:nvPr/>
            </p:nvPicPr>
            <p:blipFill>
              <a:blip r:embed="rId183"/>
              <a:stretch>
                <a:fillRect/>
              </a:stretch>
            </p:blipFill>
            <p:spPr>
              <a:xfrm>
                <a:off x="7464327" y="3897919"/>
                <a:ext cx="199440" cy="26784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731" name="Freihand 730"/>
              <p14:cNvContentPartPr/>
              <p14:nvPr/>
            </p14:nvContentPartPr>
            <p14:xfrm>
              <a:off x="7678167" y="3901879"/>
              <a:ext cx="59400" cy="165240"/>
            </p14:xfrm>
          </p:contentPart>
        </mc:Choice>
        <mc:Fallback>
          <p:pic>
            <p:nvPicPr>
              <p:cNvPr id="731" name="Freihand 730"/>
              <p:cNvPicPr/>
              <p:nvPr/>
            </p:nvPicPr>
            <p:blipFill>
              <a:blip r:embed="rId185"/>
              <a:stretch>
                <a:fillRect/>
              </a:stretch>
            </p:blipFill>
            <p:spPr>
              <a:xfrm>
                <a:off x="7665207" y="3887839"/>
                <a:ext cx="87480" cy="19260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732" name="Freihand 731"/>
              <p14:cNvContentPartPr/>
              <p14:nvPr/>
            </p14:nvContentPartPr>
            <p14:xfrm>
              <a:off x="7586007" y="3822319"/>
              <a:ext cx="232200" cy="290880"/>
            </p14:xfrm>
          </p:contentPart>
        </mc:Choice>
        <mc:Fallback>
          <p:pic>
            <p:nvPicPr>
              <p:cNvPr id="732" name="Freihand 731"/>
              <p:cNvPicPr/>
              <p:nvPr/>
            </p:nvPicPr>
            <p:blipFill>
              <a:blip r:embed="rId187"/>
              <a:stretch>
                <a:fillRect/>
              </a:stretch>
            </p:blipFill>
            <p:spPr>
              <a:xfrm>
                <a:off x="7569447" y="3803959"/>
                <a:ext cx="268560" cy="33120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740" name="Freihand 739"/>
              <p14:cNvContentPartPr/>
              <p14:nvPr/>
            </p14:nvContentPartPr>
            <p14:xfrm>
              <a:off x="6893727" y="4813759"/>
              <a:ext cx="208800" cy="81720"/>
            </p14:xfrm>
          </p:contentPart>
        </mc:Choice>
        <mc:Fallback>
          <p:pic>
            <p:nvPicPr>
              <p:cNvPr id="740" name="Freihand 739"/>
              <p:cNvPicPr/>
              <p:nvPr/>
            </p:nvPicPr>
            <p:blipFill>
              <a:blip r:embed="rId189"/>
              <a:stretch>
                <a:fillRect/>
              </a:stretch>
            </p:blipFill>
            <p:spPr>
              <a:xfrm>
                <a:off x="6875367" y="4800799"/>
                <a:ext cx="240120" cy="11304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741" name="Freihand 740"/>
              <p14:cNvContentPartPr/>
              <p14:nvPr/>
            </p14:nvContentPartPr>
            <p14:xfrm>
              <a:off x="7168047" y="4542319"/>
              <a:ext cx="304560" cy="244800"/>
            </p14:xfrm>
          </p:contentPart>
        </mc:Choice>
        <mc:Fallback>
          <p:pic>
            <p:nvPicPr>
              <p:cNvPr id="741" name="Freihand 740"/>
              <p:cNvPicPr/>
              <p:nvPr/>
            </p:nvPicPr>
            <p:blipFill>
              <a:blip r:embed="rId191"/>
              <a:stretch>
                <a:fillRect/>
              </a:stretch>
            </p:blipFill>
            <p:spPr>
              <a:xfrm>
                <a:off x="7150767" y="4525759"/>
                <a:ext cx="338400" cy="28152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742" name="Freihand 741"/>
              <p14:cNvContentPartPr/>
              <p14:nvPr/>
            </p14:nvContentPartPr>
            <p14:xfrm>
              <a:off x="7488447" y="4436479"/>
              <a:ext cx="20520" cy="81000"/>
            </p14:xfrm>
          </p:contentPart>
        </mc:Choice>
        <mc:Fallback>
          <p:pic>
            <p:nvPicPr>
              <p:cNvPr id="742" name="Freihand 741"/>
              <p:cNvPicPr/>
              <p:nvPr/>
            </p:nvPicPr>
            <p:blipFill>
              <a:blip r:embed="rId193"/>
              <a:stretch>
                <a:fillRect/>
              </a:stretch>
            </p:blipFill>
            <p:spPr>
              <a:xfrm>
                <a:off x="7471887" y="4423879"/>
                <a:ext cx="47880" cy="11016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743" name="Freihand 742"/>
              <p14:cNvContentPartPr/>
              <p14:nvPr/>
            </p14:nvContentPartPr>
            <p14:xfrm>
              <a:off x="7440567" y="4346479"/>
              <a:ext cx="131760" cy="236880"/>
            </p14:xfrm>
          </p:contentPart>
        </mc:Choice>
        <mc:Fallback>
          <p:pic>
            <p:nvPicPr>
              <p:cNvPr id="743" name="Freihand 742"/>
              <p:cNvPicPr/>
              <p:nvPr/>
            </p:nvPicPr>
            <p:blipFill>
              <a:blip r:embed="rId195"/>
              <a:stretch>
                <a:fillRect/>
              </a:stretch>
            </p:blipFill>
            <p:spPr>
              <a:xfrm>
                <a:off x="7424727" y="4326679"/>
                <a:ext cx="167400" cy="27468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744" name="Freihand 743"/>
              <p14:cNvContentPartPr/>
              <p14:nvPr/>
            </p14:nvContentPartPr>
            <p14:xfrm>
              <a:off x="7596807" y="4350079"/>
              <a:ext cx="56880" cy="143280"/>
            </p14:xfrm>
          </p:contentPart>
        </mc:Choice>
        <mc:Fallback>
          <p:pic>
            <p:nvPicPr>
              <p:cNvPr id="744" name="Freihand 743"/>
              <p:cNvPicPr/>
              <p:nvPr/>
            </p:nvPicPr>
            <p:blipFill>
              <a:blip r:embed="rId197"/>
              <a:stretch>
                <a:fillRect/>
              </a:stretch>
            </p:blipFill>
            <p:spPr>
              <a:xfrm>
                <a:off x="7587087" y="4338559"/>
                <a:ext cx="78120" cy="17172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745" name="Freihand 744"/>
              <p14:cNvContentPartPr/>
              <p14:nvPr/>
            </p14:nvContentPartPr>
            <p14:xfrm>
              <a:off x="7639287" y="4255399"/>
              <a:ext cx="74520" cy="216360"/>
            </p14:xfrm>
          </p:contentPart>
        </mc:Choice>
        <mc:Fallback>
          <p:pic>
            <p:nvPicPr>
              <p:cNvPr id="745" name="Freihand 744"/>
              <p:cNvPicPr/>
              <p:nvPr/>
            </p:nvPicPr>
            <p:blipFill>
              <a:blip r:embed="rId199"/>
              <a:stretch>
                <a:fillRect/>
              </a:stretch>
            </p:blipFill>
            <p:spPr>
              <a:xfrm>
                <a:off x="7624887" y="4244959"/>
                <a:ext cx="101160" cy="24444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746" name="Freihand 745"/>
              <p14:cNvContentPartPr/>
              <p14:nvPr/>
            </p14:nvContentPartPr>
            <p14:xfrm>
              <a:off x="7586007" y="4323799"/>
              <a:ext cx="100800" cy="68400"/>
            </p14:xfrm>
          </p:contentPart>
        </mc:Choice>
        <mc:Fallback>
          <p:pic>
            <p:nvPicPr>
              <p:cNvPr id="746" name="Freihand 745"/>
              <p:cNvPicPr/>
              <p:nvPr/>
            </p:nvPicPr>
            <p:blipFill>
              <a:blip r:embed="rId201"/>
              <a:stretch>
                <a:fillRect/>
              </a:stretch>
            </p:blipFill>
            <p:spPr>
              <a:xfrm>
                <a:off x="7567287" y="4312999"/>
                <a:ext cx="13032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750" name="Freihand 749"/>
              <p14:cNvContentPartPr/>
              <p14:nvPr/>
            </p14:nvContentPartPr>
            <p14:xfrm>
              <a:off x="8977767" y="6271759"/>
              <a:ext cx="360" cy="360"/>
            </p14:xfrm>
          </p:contentPart>
        </mc:Choice>
        <mc:Fallback>
          <p:pic>
            <p:nvPicPr>
              <p:cNvPr id="750" name="Freihand 749"/>
              <p:cNvPicPr/>
              <p:nvPr/>
            </p:nvPicPr>
            <p:blipFill>
              <a:blip r:embed="rId141"/>
              <a:stretch>
                <a:fillRect/>
              </a:stretch>
            </p:blipFill>
            <p:spPr>
              <a:xfrm>
                <a:off x="8960847" y="6254839"/>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755" name="Freihand 754"/>
              <p14:cNvContentPartPr/>
              <p14:nvPr/>
            </p14:nvContentPartPr>
            <p14:xfrm>
              <a:off x="6895527" y="5159359"/>
              <a:ext cx="465480" cy="276120"/>
            </p14:xfrm>
          </p:contentPart>
        </mc:Choice>
        <mc:Fallback>
          <p:pic>
            <p:nvPicPr>
              <p:cNvPr id="755" name="Freihand 754"/>
              <p:cNvPicPr/>
              <p:nvPr/>
            </p:nvPicPr>
            <p:blipFill>
              <a:blip r:embed="rId204"/>
              <a:stretch>
                <a:fillRect/>
              </a:stretch>
            </p:blipFill>
            <p:spPr>
              <a:xfrm>
                <a:off x="6876807" y="5138839"/>
                <a:ext cx="504720" cy="316080"/>
              </a:xfrm>
              <a:prstGeom prst="rect">
                <a:avLst/>
              </a:prstGeom>
            </p:spPr>
          </p:pic>
        </mc:Fallback>
      </mc:AlternateContent>
      <mc:AlternateContent xmlns:mc="http://schemas.openxmlformats.org/markup-compatibility/2006">
        <mc:Choice xmlns:p14="http://schemas.microsoft.com/office/powerpoint/2010/main" Requires="p14">
          <p:contentPart p14:bwMode="auto" r:id="rId205">
            <p14:nvContentPartPr>
              <p14:cNvPr id="756" name="Freihand 755"/>
              <p14:cNvContentPartPr/>
              <p14:nvPr/>
            </p14:nvContentPartPr>
            <p14:xfrm>
              <a:off x="7489167" y="4734919"/>
              <a:ext cx="441000" cy="388440"/>
            </p14:xfrm>
          </p:contentPart>
        </mc:Choice>
        <mc:Fallback>
          <p:pic>
            <p:nvPicPr>
              <p:cNvPr id="756" name="Freihand 755"/>
              <p:cNvPicPr/>
              <p:nvPr/>
            </p:nvPicPr>
            <p:blipFill>
              <a:blip r:embed="rId206"/>
              <a:stretch>
                <a:fillRect/>
              </a:stretch>
            </p:blipFill>
            <p:spPr>
              <a:xfrm>
                <a:off x="7469727" y="4721959"/>
                <a:ext cx="479520" cy="42048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757" name="Freihand 756"/>
              <p14:cNvContentPartPr/>
              <p14:nvPr/>
            </p14:nvContentPartPr>
            <p14:xfrm>
              <a:off x="6974727" y="5532679"/>
              <a:ext cx="142200" cy="334800"/>
            </p14:xfrm>
          </p:contentPart>
        </mc:Choice>
        <mc:Fallback>
          <p:pic>
            <p:nvPicPr>
              <p:cNvPr id="757" name="Freihand 756"/>
              <p:cNvPicPr/>
              <p:nvPr/>
            </p:nvPicPr>
            <p:blipFill>
              <a:blip r:embed="rId208"/>
              <a:stretch>
                <a:fillRect/>
              </a:stretch>
            </p:blipFill>
            <p:spPr>
              <a:xfrm>
                <a:off x="6956367" y="5511799"/>
                <a:ext cx="180720" cy="374760"/>
              </a:xfrm>
              <a:prstGeom prst="rect">
                <a:avLst/>
              </a:prstGeom>
            </p:spPr>
          </p:pic>
        </mc:Fallback>
      </mc:AlternateContent>
      <mc:AlternateContent xmlns:mc="http://schemas.openxmlformats.org/markup-compatibility/2006">
        <mc:Choice xmlns:p14="http://schemas.microsoft.com/office/powerpoint/2010/main" Requires="p14">
          <p:contentPart p14:bwMode="auto" r:id="rId209">
            <p14:nvContentPartPr>
              <p14:cNvPr id="758" name="Freihand 757"/>
              <p14:cNvContentPartPr/>
              <p14:nvPr/>
            </p14:nvContentPartPr>
            <p14:xfrm>
              <a:off x="7126647" y="5394079"/>
              <a:ext cx="483840" cy="414000"/>
            </p14:xfrm>
          </p:contentPart>
        </mc:Choice>
        <mc:Fallback>
          <p:pic>
            <p:nvPicPr>
              <p:cNvPr id="758" name="Freihand 757"/>
              <p:cNvPicPr/>
              <p:nvPr/>
            </p:nvPicPr>
            <p:blipFill>
              <a:blip r:embed="rId210"/>
              <a:stretch>
                <a:fillRect/>
              </a:stretch>
            </p:blipFill>
            <p:spPr>
              <a:xfrm>
                <a:off x="7116207" y="5385079"/>
                <a:ext cx="512640" cy="439920"/>
              </a:xfrm>
              <a:prstGeom prst="rect">
                <a:avLst/>
              </a:prstGeom>
            </p:spPr>
          </p:pic>
        </mc:Fallback>
      </mc:AlternateContent>
      <mc:AlternateContent xmlns:mc="http://schemas.openxmlformats.org/markup-compatibility/2006">
        <mc:Choice xmlns:p14="http://schemas.microsoft.com/office/powerpoint/2010/main" Requires="p14">
          <p:contentPart p14:bwMode="auto" r:id="rId211">
            <p14:nvContentPartPr>
              <p14:cNvPr id="759" name="Freihand 758"/>
              <p14:cNvContentPartPr/>
              <p14:nvPr/>
            </p14:nvContentPartPr>
            <p14:xfrm>
              <a:off x="7618407" y="5290759"/>
              <a:ext cx="131040" cy="219600"/>
            </p14:xfrm>
          </p:contentPart>
        </mc:Choice>
        <mc:Fallback>
          <p:pic>
            <p:nvPicPr>
              <p:cNvPr id="759" name="Freihand 758"/>
              <p:cNvPicPr/>
              <p:nvPr/>
            </p:nvPicPr>
            <p:blipFill>
              <a:blip r:embed="rId212"/>
              <a:stretch>
                <a:fillRect/>
              </a:stretch>
            </p:blipFill>
            <p:spPr>
              <a:xfrm>
                <a:off x="7598607" y="5271319"/>
                <a:ext cx="166320" cy="260280"/>
              </a:xfrm>
              <a:prstGeom prst="rect">
                <a:avLst/>
              </a:prstGeom>
            </p:spPr>
          </p:pic>
        </mc:Fallback>
      </mc:AlternateContent>
      <mc:AlternateContent xmlns:mc="http://schemas.openxmlformats.org/markup-compatibility/2006">
        <mc:Choice xmlns:p14="http://schemas.microsoft.com/office/powerpoint/2010/main" Requires="p14">
          <p:contentPart p14:bwMode="auto" r:id="rId213">
            <p14:nvContentPartPr>
              <p14:cNvPr id="760" name="Freihand 759"/>
              <p14:cNvContentPartPr/>
              <p14:nvPr/>
            </p14:nvContentPartPr>
            <p14:xfrm>
              <a:off x="7001727" y="5478319"/>
              <a:ext cx="981000" cy="616320"/>
            </p14:xfrm>
          </p:contentPart>
        </mc:Choice>
        <mc:Fallback>
          <p:pic>
            <p:nvPicPr>
              <p:cNvPr id="760" name="Freihand 759"/>
              <p:cNvPicPr/>
              <p:nvPr/>
            </p:nvPicPr>
            <p:blipFill>
              <a:blip r:embed="rId214"/>
              <a:stretch>
                <a:fillRect/>
              </a:stretch>
            </p:blipFill>
            <p:spPr>
              <a:xfrm>
                <a:off x="6991287" y="5461399"/>
                <a:ext cx="1005480" cy="643680"/>
              </a:xfrm>
              <a:prstGeom prst="rect">
                <a:avLst/>
              </a:prstGeom>
            </p:spPr>
          </p:pic>
        </mc:Fallback>
      </mc:AlternateContent>
      <mc:AlternateContent xmlns:mc="http://schemas.openxmlformats.org/markup-compatibility/2006">
        <mc:Choice xmlns:p14="http://schemas.microsoft.com/office/powerpoint/2010/main" Requires="p14">
          <p:contentPart p14:bwMode="auto" r:id="rId215">
            <p14:nvContentPartPr>
              <p14:cNvPr id="767" name="Freihand 766"/>
              <p14:cNvContentPartPr/>
              <p14:nvPr/>
            </p14:nvContentPartPr>
            <p14:xfrm>
              <a:off x="4992207" y="6194719"/>
              <a:ext cx="495720" cy="356400"/>
            </p14:xfrm>
          </p:contentPart>
        </mc:Choice>
        <mc:Fallback>
          <p:pic>
            <p:nvPicPr>
              <p:cNvPr id="767" name="Freihand 766"/>
              <p:cNvPicPr/>
              <p:nvPr/>
            </p:nvPicPr>
            <p:blipFill>
              <a:blip r:embed="rId216"/>
              <a:stretch>
                <a:fillRect/>
              </a:stretch>
            </p:blipFill>
            <p:spPr>
              <a:xfrm>
                <a:off x="4976367" y="6178519"/>
                <a:ext cx="523800" cy="389520"/>
              </a:xfrm>
              <a:prstGeom prst="rect">
                <a:avLst/>
              </a:prstGeom>
            </p:spPr>
          </p:pic>
        </mc:Fallback>
      </mc:AlternateContent>
      <mc:AlternateContent xmlns:mc="http://schemas.openxmlformats.org/markup-compatibility/2006">
        <mc:Choice xmlns:p14="http://schemas.microsoft.com/office/powerpoint/2010/main" Requires="p14">
          <p:contentPart p14:bwMode="auto" r:id="rId217">
            <p14:nvContentPartPr>
              <p14:cNvPr id="768" name="Freihand 767"/>
              <p14:cNvContentPartPr/>
              <p14:nvPr/>
            </p14:nvContentPartPr>
            <p14:xfrm>
              <a:off x="5517807" y="6328279"/>
              <a:ext cx="213840" cy="83880"/>
            </p14:xfrm>
          </p:contentPart>
        </mc:Choice>
        <mc:Fallback>
          <p:pic>
            <p:nvPicPr>
              <p:cNvPr id="768" name="Freihand 767"/>
              <p:cNvPicPr/>
              <p:nvPr/>
            </p:nvPicPr>
            <p:blipFill>
              <a:blip r:embed="rId218"/>
              <a:stretch>
                <a:fillRect/>
              </a:stretch>
            </p:blipFill>
            <p:spPr>
              <a:xfrm>
                <a:off x="5503407" y="6314599"/>
                <a:ext cx="245160" cy="112680"/>
              </a:xfrm>
              <a:prstGeom prst="rect">
                <a:avLst/>
              </a:prstGeom>
            </p:spPr>
          </p:pic>
        </mc:Fallback>
      </mc:AlternateContent>
      <mc:AlternateContent xmlns:mc="http://schemas.openxmlformats.org/markup-compatibility/2006">
        <mc:Choice xmlns:p14="http://schemas.microsoft.com/office/powerpoint/2010/main" Requires="p14">
          <p:contentPart p14:bwMode="auto" r:id="rId219">
            <p14:nvContentPartPr>
              <p14:cNvPr id="769" name="Freihand 768"/>
              <p14:cNvContentPartPr/>
              <p14:nvPr/>
            </p14:nvContentPartPr>
            <p14:xfrm>
              <a:off x="5970687" y="6265999"/>
              <a:ext cx="398160" cy="153360"/>
            </p14:xfrm>
          </p:contentPart>
        </mc:Choice>
        <mc:Fallback>
          <p:pic>
            <p:nvPicPr>
              <p:cNvPr id="769" name="Freihand 768"/>
              <p:cNvPicPr/>
              <p:nvPr/>
            </p:nvPicPr>
            <p:blipFill>
              <a:blip r:embed="rId220"/>
              <a:stretch>
                <a:fillRect/>
              </a:stretch>
            </p:blipFill>
            <p:spPr>
              <a:xfrm>
                <a:off x="5956287" y="6249079"/>
                <a:ext cx="429480" cy="187200"/>
              </a:xfrm>
              <a:prstGeom prst="rect">
                <a:avLst/>
              </a:prstGeom>
            </p:spPr>
          </p:pic>
        </mc:Fallback>
      </mc:AlternateContent>
      <mc:AlternateContent xmlns:mc="http://schemas.openxmlformats.org/markup-compatibility/2006">
        <mc:Choice xmlns:p14="http://schemas.microsoft.com/office/powerpoint/2010/main" Requires="p14">
          <p:contentPart p14:bwMode="auto" r:id="rId221">
            <p14:nvContentPartPr>
              <p14:cNvPr id="770" name="Freihand 769"/>
              <p14:cNvContentPartPr/>
              <p14:nvPr/>
            </p14:nvContentPartPr>
            <p14:xfrm>
              <a:off x="6301167" y="6137479"/>
              <a:ext cx="10080" cy="19440"/>
            </p14:xfrm>
          </p:contentPart>
        </mc:Choice>
        <mc:Fallback>
          <p:pic>
            <p:nvPicPr>
              <p:cNvPr id="770" name="Freihand 769"/>
              <p:cNvPicPr/>
              <p:nvPr/>
            </p:nvPicPr>
            <p:blipFill>
              <a:blip r:embed="rId222"/>
              <a:stretch>
                <a:fillRect/>
              </a:stretch>
            </p:blipFill>
            <p:spPr>
              <a:xfrm>
                <a:off x="6283887" y="6120199"/>
                <a:ext cx="39600" cy="48960"/>
              </a:xfrm>
              <a:prstGeom prst="rect">
                <a:avLst/>
              </a:prstGeom>
            </p:spPr>
          </p:pic>
        </mc:Fallback>
      </mc:AlternateContent>
      <mc:AlternateContent xmlns:mc="http://schemas.openxmlformats.org/markup-compatibility/2006">
        <mc:Choice xmlns:p14="http://schemas.microsoft.com/office/powerpoint/2010/main" Requires="p14">
          <p:contentPart p14:bwMode="auto" r:id="rId223">
            <p14:nvContentPartPr>
              <p14:cNvPr id="771" name="Freihand 770"/>
              <p14:cNvContentPartPr/>
              <p14:nvPr/>
            </p14:nvContentPartPr>
            <p14:xfrm>
              <a:off x="6578727" y="6125239"/>
              <a:ext cx="147960" cy="201960"/>
            </p14:xfrm>
          </p:contentPart>
        </mc:Choice>
        <mc:Fallback>
          <p:pic>
            <p:nvPicPr>
              <p:cNvPr id="771" name="Freihand 770"/>
              <p:cNvPicPr/>
              <p:nvPr/>
            </p:nvPicPr>
            <p:blipFill>
              <a:blip r:embed="rId224"/>
              <a:stretch>
                <a:fillRect/>
              </a:stretch>
            </p:blipFill>
            <p:spPr>
              <a:xfrm>
                <a:off x="6562527" y="6109039"/>
                <a:ext cx="182880" cy="235440"/>
              </a:xfrm>
              <a:prstGeom prst="rect">
                <a:avLst/>
              </a:prstGeom>
            </p:spPr>
          </p:pic>
        </mc:Fallback>
      </mc:AlternateContent>
      <mc:AlternateContent xmlns:mc="http://schemas.openxmlformats.org/markup-compatibility/2006">
        <mc:Choice xmlns:p14="http://schemas.microsoft.com/office/powerpoint/2010/main" Requires="p14">
          <p:contentPart p14:bwMode="auto" r:id="rId225">
            <p14:nvContentPartPr>
              <p14:cNvPr id="772" name="Freihand 771"/>
              <p14:cNvContentPartPr/>
              <p14:nvPr/>
            </p14:nvContentPartPr>
            <p14:xfrm>
              <a:off x="6675567" y="6254119"/>
              <a:ext cx="80640" cy="62640"/>
            </p14:xfrm>
          </p:contentPart>
        </mc:Choice>
        <mc:Fallback>
          <p:pic>
            <p:nvPicPr>
              <p:cNvPr id="772" name="Freihand 771"/>
              <p:cNvPicPr/>
              <p:nvPr/>
            </p:nvPicPr>
            <p:blipFill>
              <a:blip r:embed="rId226"/>
              <a:stretch>
                <a:fillRect/>
              </a:stretch>
            </p:blipFill>
            <p:spPr>
              <a:xfrm>
                <a:off x="6666567" y="6247279"/>
                <a:ext cx="98640" cy="84240"/>
              </a:xfrm>
              <a:prstGeom prst="rect">
                <a:avLst/>
              </a:prstGeom>
            </p:spPr>
          </p:pic>
        </mc:Fallback>
      </mc:AlternateContent>
      <mc:AlternateContent xmlns:mc="http://schemas.openxmlformats.org/markup-compatibility/2006">
        <mc:Choice xmlns:p14="http://schemas.microsoft.com/office/powerpoint/2010/main" Requires="p14">
          <p:contentPart p14:bwMode="auto" r:id="rId227">
            <p14:nvContentPartPr>
              <p14:cNvPr id="773" name="Freihand 772"/>
              <p14:cNvContentPartPr/>
              <p14:nvPr/>
            </p14:nvContentPartPr>
            <p14:xfrm>
              <a:off x="822687" y="5541679"/>
              <a:ext cx="3746160" cy="973800"/>
            </p14:xfrm>
          </p:contentPart>
        </mc:Choice>
        <mc:Fallback>
          <p:pic>
            <p:nvPicPr>
              <p:cNvPr id="773" name="Freihand 772"/>
              <p:cNvPicPr/>
              <p:nvPr/>
            </p:nvPicPr>
            <p:blipFill>
              <a:blip r:embed="rId228"/>
              <a:stretch>
                <a:fillRect/>
              </a:stretch>
            </p:blipFill>
            <p:spPr>
              <a:xfrm>
                <a:off x="810447" y="5524759"/>
                <a:ext cx="3775680" cy="1008360"/>
              </a:xfrm>
              <a:prstGeom prst="rect">
                <a:avLst/>
              </a:prstGeom>
            </p:spPr>
          </p:pic>
        </mc:Fallback>
      </mc:AlternateContent>
      <mc:AlternateContent xmlns:mc="http://schemas.openxmlformats.org/markup-compatibility/2006">
        <mc:Choice xmlns:p14="http://schemas.microsoft.com/office/powerpoint/2010/main" Requires="p14">
          <p:contentPart p14:bwMode="auto" r:id="rId229">
            <p14:nvContentPartPr>
              <p14:cNvPr id="774" name="Freihand 773"/>
              <p14:cNvContentPartPr/>
              <p14:nvPr/>
            </p14:nvContentPartPr>
            <p14:xfrm>
              <a:off x="3617727" y="4242079"/>
              <a:ext cx="3269160" cy="2488320"/>
            </p14:xfrm>
          </p:contentPart>
        </mc:Choice>
        <mc:Fallback>
          <p:pic>
            <p:nvPicPr>
              <p:cNvPr id="774" name="Freihand 773"/>
              <p:cNvPicPr/>
              <p:nvPr/>
            </p:nvPicPr>
            <p:blipFill>
              <a:blip r:embed="rId230"/>
              <a:stretch>
                <a:fillRect/>
              </a:stretch>
            </p:blipFill>
            <p:spPr>
              <a:xfrm>
                <a:off x="3600807" y="4224439"/>
                <a:ext cx="3303000" cy="2522880"/>
              </a:xfrm>
              <a:prstGeom prst="rect">
                <a:avLst/>
              </a:prstGeom>
            </p:spPr>
          </p:pic>
        </mc:Fallback>
      </mc:AlternateContent>
      <mc:AlternateContent xmlns:mc="http://schemas.openxmlformats.org/markup-compatibility/2006">
        <mc:Choice xmlns:p14="http://schemas.microsoft.com/office/powerpoint/2010/main" Requires="p14">
          <p:contentPart p14:bwMode="auto" r:id="rId231">
            <p14:nvContentPartPr>
              <p14:cNvPr id="775" name="Freihand 774"/>
              <p14:cNvContentPartPr/>
              <p14:nvPr/>
            </p14:nvContentPartPr>
            <p14:xfrm>
              <a:off x="6764847" y="5951359"/>
              <a:ext cx="930600" cy="438120"/>
            </p14:xfrm>
          </p:contentPart>
        </mc:Choice>
        <mc:Fallback>
          <p:pic>
            <p:nvPicPr>
              <p:cNvPr id="775" name="Freihand 774"/>
              <p:cNvPicPr/>
              <p:nvPr/>
            </p:nvPicPr>
            <p:blipFill>
              <a:blip r:embed="rId232"/>
              <a:stretch>
                <a:fillRect/>
              </a:stretch>
            </p:blipFill>
            <p:spPr>
              <a:xfrm>
                <a:off x="6748647" y="5934439"/>
                <a:ext cx="959760" cy="472680"/>
              </a:xfrm>
              <a:prstGeom prst="rect">
                <a:avLst/>
              </a:prstGeom>
            </p:spPr>
          </p:pic>
        </mc:Fallback>
      </mc:AlternateContent>
      <mc:AlternateContent xmlns:mc="http://schemas.openxmlformats.org/markup-compatibility/2006">
        <mc:Choice xmlns:p14="http://schemas.microsoft.com/office/powerpoint/2010/main" Requires="p14">
          <p:contentPart p14:bwMode="auto" r:id="rId233">
            <p14:nvContentPartPr>
              <p14:cNvPr id="776" name="Freihand 775"/>
              <p14:cNvContentPartPr/>
              <p14:nvPr/>
            </p14:nvContentPartPr>
            <p14:xfrm>
              <a:off x="7602207" y="5920399"/>
              <a:ext cx="75960" cy="15480"/>
            </p14:xfrm>
          </p:contentPart>
        </mc:Choice>
        <mc:Fallback>
          <p:pic>
            <p:nvPicPr>
              <p:cNvPr id="776" name="Freihand 775"/>
              <p:cNvPicPr/>
              <p:nvPr/>
            </p:nvPicPr>
            <p:blipFill>
              <a:blip r:embed="rId234"/>
              <a:stretch>
                <a:fillRect/>
              </a:stretch>
            </p:blipFill>
            <p:spPr>
              <a:xfrm>
                <a:off x="7585287" y="5900599"/>
                <a:ext cx="109080" cy="47160"/>
              </a:xfrm>
              <a:prstGeom prst="rect">
                <a:avLst/>
              </a:prstGeom>
            </p:spPr>
          </p:pic>
        </mc:Fallback>
      </mc:AlternateContent>
      <mc:AlternateContent xmlns:mc="http://schemas.openxmlformats.org/markup-compatibility/2006">
        <mc:Choice xmlns:p14="http://schemas.microsoft.com/office/powerpoint/2010/main" Requires="p14">
          <p:contentPart p14:bwMode="auto" r:id="rId235">
            <p14:nvContentPartPr>
              <p14:cNvPr id="777" name="Freihand 776"/>
              <p14:cNvContentPartPr/>
              <p14:nvPr/>
            </p14:nvContentPartPr>
            <p14:xfrm>
              <a:off x="7818927" y="5975119"/>
              <a:ext cx="203760" cy="78840"/>
            </p14:xfrm>
          </p:contentPart>
        </mc:Choice>
        <mc:Fallback>
          <p:pic>
            <p:nvPicPr>
              <p:cNvPr id="777" name="Freihand 776"/>
              <p:cNvPicPr/>
              <p:nvPr/>
            </p:nvPicPr>
            <p:blipFill>
              <a:blip r:embed="rId236"/>
              <a:stretch>
                <a:fillRect/>
              </a:stretch>
            </p:blipFill>
            <p:spPr>
              <a:xfrm>
                <a:off x="7800567" y="5962519"/>
                <a:ext cx="237240" cy="109800"/>
              </a:xfrm>
              <a:prstGeom prst="rect">
                <a:avLst/>
              </a:prstGeom>
            </p:spPr>
          </p:pic>
        </mc:Fallback>
      </mc:AlternateContent>
      <mc:AlternateContent xmlns:mc="http://schemas.openxmlformats.org/markup-compatibility/2006">
        <mc:Choice xmlns:p14="http://schemas.microsoft.com/office/powerpoint/2010/main" Requires="p14">
          <p:contentPart p14:bwMode="auto" r:id="rId237">
            <p14:nvContentPartPr>
              <p14:cNvPr id="778" name="Freihand 777"/>
              <p14:cNvContentPartPr/>
              <p14:nvPr/>
            </p14:nvContentPartPr>
            <p14:xfrm>
              <a:off x="6962127" y="6467959"/>
              <a:ext cx="228240" cy="79200"/>
            </p14:xfrm>
          </p:contentPart>
        </mc:Choice>
        <mc:Fallback>
          <p:pic>
            <p:nvPicPr>
              <p:cNvPr id="778" name="Freihand 777"/>
              <p:cNvPicPr/>
              <p:nvPr/>
            </p:nvPicPr>
            <p:blipFill>
              <a:blip r:embed="rId238"/>
              <a:stretch>
                <a:fillRect/>
              </a:stretch>
            </p:blipFill>
            <p:spPr>
              <a:xfrm>
                <a:off x="6946287" y="6452119"/>
                <a:ext cx="259200" cy="111240"/>
              </a:xfrm>
              <a:prstGeom prst="rect">
                <a:avLst/>
              </a:prstGeom>
            </p:spPr>
          </p:pic>
        </mc:Fallback>
      </mc:AlternateContent>
      <mc:AlternateContent xmlns:mc="http://schemas.openxmlformats.org/markup-compatibility/2006">
        <mc:Choice xmlns:p14="http://schemas.microsoft.com/office/powerpoint/2010/main" Requires="p14">
          <p:contentPart p14:bwMode="auto" r:id="rId239">
            <p14:nvContentPartPr>
              <p14:cNvPr id="779" name="Freihand 778"/>
              <p14:cNvContentPartPr/>
              <p14:nvPr/>
            </p14:nvContentPartPr>
            <p14:xfrm>
              <a:off x="7144287" y="6376879"/>
              <a:ext cx="31680" cy="14400"/>
            </p14:xfrm>
          </p:contentPart>
        </mc:Choice>
        <mc:Fallback>
          <p:pic>
            <p:nvPicPr>
              <p:cNvPr id="779" name="Freihand 778"/>
              <p:cNvPicPr/>
              <p:nvPr/>
            </p:nvPicPr>
            <p:blipFill>
              <a:blip r:embed="rId240"/>
              <a:stretch>
                <a:fillRect/>
              </a:stretch>
            </p:blipFill>
            <p:spPr>
              <a:xfrm>
                <a:off x="7129527" y="6362119"/>
                <a:ext cx="5796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241">
            <p14:nvContentPartPr>
              <p14:cNvPr id="780" name="Freihand 779"/>
              <p14:cNvContentPartPr/>
              <p14:nvPr/>
            </p14:nvContentPartPr>
            <p14:xfrm>
              <a:off x="7217007" y="6323239"/>
              <a:ext cx="314640" cy="196560"/>
            </p14:xfrm>
          </p:contentPart>
        </mc:Choice>
        <mc:Fallback>
          <p:pic>
            <p:nvPicPr>
              <p:cNvPr id="780" name="Freihand 779"/>
              <p:cNvPicPr/>
              <p:nvPr/>
            </p:nvPicPr>
            <p:blipFill>
              <a:blip r:embed="rId242"/>
              <a:stretch>
                <a:fillRect/>
              </a:stretch>
            </p:blipFill>
            <p:spPr>
              <a:xfrm>
                <a:off x="7199367" y="6305239"/>
                <a:ext cx="346680" cy="232560"/>
              </a:xfrm>
              <a:prstGeom prst="rect">
                <a:avLst/>
              </a:prstGeom>
            </p:spPr>
          </p:pic>
        </mc:Fallback>
      </mc:AlternateContent>
      <mc:AlternateContent xmlns:mc="http://schemas.openxmlformats.org/markup-compatibility/2006">
        <mc:Choice xmlns:p14="http://schemas.microsoft.com/office/powerpoint/2010/main" Requires="p14">
          <p:contentPart p14:bwMode="auto" r:id="rId243">
            <p14:nvContentPartPr>
              <p14:cNvPr id="781" name="Freihand 780"/>
              <p14:cNvContentPartPr/>
              <p14:nvPr/>
            </p14:nvContentPartPr>
            <p14:xfrm>
              <a:off x="7457487" y="6295159"/>
              <a:ext cx="2520" cy="9720"/>
            </p14:xfrm>
          </p:contentPart>
        </mc:Choice>
        <mc:Fallback>
          <p:pic>
            <p:nvPicPr>
              <p:cNvPr id="781" name="Freihand 780"/>
              <p:cNvPicPr/>
              <p:nvPr/>
            </p:nvPicPr>
            <p:blipFill>
              <a:blip r:embed="rId244"/>
              <a:stretch>
                <a:fillRect/>
              </a:stretch>
            </p:blipFill>
            <p:spPr>
              <a:xfrm>
                <a:off x="7442727" y="6280039"/>
                <a:ext cx="30600" cy="35280"/>
              </a:xfrm>
              <a:prstGeom prst="rect">
                <a:avLst/>
              </a:prstGeom>
            </p:spPr>
          </p:pic>
        </mc:Fallback>
      </mc:AlternateContent>
      <mc:AlternateContent xmlns:mc="http://schemas.openxmlformats.org/markup-compatibility/2006">
        <mc:Choice xmlns:p14="http://schemas.microsoft.com/office/powerpoint/2010/main" Requires="p14">
          <p:contentPart p14:bwMode="auto" r:id="rId245">
            <p14:nvContentPartPr>
              <p14:cNvPr id="782" name="Freihand 781"/>
              <p14:cNvContentPartPr/>
              <p14:nvPr/>
            </p14:nvContentPartPr>
            <p14:xfrm>
              <a:off x="7555407" y="6236119"/>
              <a:ext cx="89640" cy="279000"/>
            </p14:xfrm>
          </p:contentPart>
        </mc:Choice>
        <mc:Fallback>
          <p:pic>
            <p:nvPicPr>
              <p:cNvPr id="782" name="Freihand 781"/>
              <p:cNvPicPr/>
              <p:nvPr/>
            </p:nvPicPr>
            <p:blipFill>
              <a:blip r:embed="rId246"/>
              <a:stretch>
                <a:fillRect/>
              </a:stretch>
            </p:blipFill>
            <p:spPr>
              <a:xfrm>
                <a:off x="7539927" y="6220639"/>
                <a:ext cx="119880" cy="311400"/>
              </a:xfrm>
              <a:prstGeom prst="rect">
                <a:avLst/>
              </a:prstGeom>
            </p:spPr>
          </p:pic>
        </mc:Fallback>
      </mc:AlternateContent>
      <mc:AlternateContent xmlns:mc="http://schemas.openxmlformats.org/markup-compatibility/2006">
        <mc:Choice xmlns:p14="http://schemas.microsoft.com/office/powerpoint/2010/main" Requires="p14">
          <p:contentPart p14:bwMode="auto" r:id="rId247">
            <p14:nvContentPartPr>
              <p14:cNvPr id="783" name="Freihand 782"/>
              <p14:cNvContentPartPr/>
              <p14:nvPr/>
            </p14:nvContentPartPr>
            <p14:xfrm>
              <a:off x="7600767" y="6413599"/>
              <a:ext cx="72000" cy="31320"/>
            </p14:xfrm>
          </p:contentPart>
        </mc:Choice>
        <mc:Fallback>
          <p:pic>
            <p:nvPicPr>
              <p:cNvPr id="783" name="Freihand 782"/>
              <p:cNvPicPr/>
              <p:nvPr/>
            </p:nvPicPr>
            <p:blipFill>
              <a:blip r:embed="rId248"/>
              <a:stretch>
                <a:fillRect/>
              </a:stretch>
            </p:blipFill>
            <p:spPr>
              <a:xfrm>
                <a:off x="7588527" y="6402799"/>
                <a:ext cx="95760" cy="57960"/>
              </a:xfrm>
              <a:prstGeom prst="rect">
                <a:avLst/>
              </a:prstGeom>
            </p:spPr>
          </p:pic>
        </mc:Fallback>
      </mc:AlternateContent>
      <mc:AlternateContent xmlns:mc="http://schemas.openxmlformats.org/markup-compatibility/2006">
        <mc:Choice xmlns:p14="http://schemas.microsoft.com/office/powerpoint/2010/main" Requires="p14">
          <p:contentPart p14:bwMode="auto" r:id="rId249">
            <p14:nvContentPartPr>
              <p14:cNvPr id="784" name="Freihand 783"/>
              <p14:cNvContentPartPr/>
              <p14:nvPr/>
            </p14:nvContentPartPr>
            <p14:xfrm>
              <a:off x="7712007" y="6251959"/>
              <a:ext cx="185040" cy="203400"/>
            </p14:xfrm>
          </p:contentPart>
        </mc:Choice>
        <mc:Fallback>
          <p:pic>
            <p:nvPicPr>
              <p:cNvPr id="784" name="Freihand 783"/>
              <p:cNvPicPr/>
              <p:nvPr/>
            </p:nvPicPr>
            <p:blipFill>
              <a:blip r:embed="rId250"/>
              <a:stretch>
                <a:fillRect/>
              </a:stretch>
            </p:blipFill>
            <p:spPr>
              <a:xfrm>
                <a:off x="7695447" y="6241159"/>
                <a:ext cx="212400" cy="231480"/>
              </a:xfrm>
              <a:prstGeom prst="rect">
                <a:avLst/>
              </a:prstGeom>
            </p:spPr>
          </p:pic>
        </mc:Fallback>
      </mc:AlternateContent>
      <mc:AlternateContent xmlns:mc="http://schemas.openxmlformats.org/markup-compatibility/2006">
        <mc:Choice xmlns:p14="http://schemas.microsoft.com/office/powerpoint/2010/main" Requires="p14">
          <p:contentPart p14:bwMode="auto" r:id="rId251">
            <p14:nvContentPartPr>
              <p14:cNvPr id="785" name="Freihand 784"/>
              <p14:cNvContentPartPr/>
              <p14:nvPr/>
            </p14:nvContentPartPr>
            <p14:xfrm>
              <a:off x="7841247" y="6174199"/>
              <a:ext cx="116640" cy="252720"/>
            </p14:xfrm>
          </p:contentPart>
        </mc:Choice>
        <mc:Fallback>
          <p:pic>
            <p:nvPicPr>
              <p:cNvPr id="785" name="Freihand 784"/>
              <p:cNvPicPr/>
              <p:nvPr/>
            </p:nvPicPr>
            <p:blipFill>
              <a:blip r:embed="rId252"/>
              <a:stretch>
                <a:fillRect/>
              </a:stretch>
            </p:blipFill>
            <p:spPr>
              <a:xfrm>
                <a:off x="7822887" y="6163759"/>
                <a:ext cx="146880" cy="280080"/>
              </a:xfrm>
              <a:prstGeom prst="rect">
                <a:avLst/>
              </a:prstGeom>
            </p:spPr>
          </p:pic>
        </mc:Fallback>
      </mc:AlternateContent>
      <mc:AlternateContent xmlns:mc="http://schemas.openxmlformats.org/markup-compatibility/2006">
        <mc:Choice xmlns:p14="http://schemas.microsoft.com/office/powerpoint/2010/main" Requires="p14">
          <p:contentPart p14:bwMode="auto" r:id="rId253">
            <p14:nvContentPartPr>
              <p14:cNvPr id="786" name="Freihand 785"/>
              <p14:cNvContentPartPr/>
              <p14:nvPr/>
            </p14:nvContentPartPr>
            <p14:xfrm>
              <a:off x="7966527" y="6214159"/>
              <a:ext cx="257760" cy="147960"/>
            </p14:xfrm>
          </p:contentPart>
        </mc:Choice>
        <mc:Fallback>
          <p:pic>
            <p:nvPicPr>
              <p:cNvPr id="786" name="Freihand 785"/>
              <p:cNvPicPr/>
              <p:nvPr/>
            </p:nvPicPr>
            <p:blipFill>
              <a:blip r:embed="rId254"/>
              <a:stretch>
                <a:fillRect/>
              </a:stretch>
            </p:blipFill>
            <p:spPr>
              <a:xfrm>
                <a:off x="7948887" y="6193639"/>
                <a:ext cx="288720" cy="186840"/>
              </a:xfrm>
              <a:prstGeom prst="rect">
                <a:avLst/>
              </a:prstGeom>
            </p:spPr>
          </p:pic>
        </mc:Fallback>
      </mc:AlternateContent>
      <mc:AlternateContent xmlns:mc="http://schemas.openxmlformats.org/markup-compatibility/2006">
        <mc:Choice xmlns:p14="http://schemas.microsoft.com/office/powerpoint/2010/main" Requires="p14">
          <p:contentPart p14:bwMode="auto" r:id="rId255">
            <p14:nvContentPartPr>
              <p14:cNvPr id="787" name="Freihand 786"/>
              <p14:cNvContentPartPr/>
              <p14:nvPr/>
            </p14:nvContentPartPr>
            <p14:xfrm>
              <a:off x="7172367" y="6344839"/>
              <a:ext cx="1168200" cy="311040"/>
            </p14:xfrm>
          </p:contentPart>
        </mc:Choice>
        <mc:Fallback>
          <p:pic>
            <p:nvPicPr>
              <p:cNvPr id="787" name="Freihand 786"/>
              <p:cNvPicPr/>
              <p:nvPr/>
            </p:nvPicPr>
            <p:blipFill>
              <a:blip r:embed="rId256"/>
              <a:stretch>
                <a:fillRect/>
              </a:stretch>
            </p:blipFill>
            <p:spPr>
              <a:xfrm>
                <a:off x="7155807" y="6327919"/>
                <a:ext cx="1198800" cy="344880"/>
              </a:xfrm>
              <a:prstGeom prst="rect">
                <a:avLst/>
              </a:prstGeom>
            </p:spPr>
          </p:pic>
        </mc:Fallback>
      </mc:AlternateContent>
    </p:spTree>
    <p:extLst>
      <p:ext uri="{BB962C8B-B14F-4D97-AF65-F5344CB8AC3E}">
        <p14:creationId xmlns:p14="http://schemas.microsoft.com/office/powerpoint/2010/main" val="11826585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2314670" y="55436"/>
            <a:ext cx="7598011" cy="744941"/>
          </a:xfrm>
          <a:prstGeom prst="rect">
            <a:avLst/>
          </a:prstGeom>
          <a:noFill/>
          <a:ln>
            <a:noFill/>
          </a:ln>
        </p:spPr>
        <p:txBody>
          <a:bodyPr lIns="81646" tIns="40823" rIns="81646" bIns="40823" anchor="ctr" anchorCtr="1"/>
          <a:lstStyle/>
          <a:p>
            <a:r>
              <a:rPr lang="de-DE" sz="2903" b="1" dirty="0" err="1"/>
              <a:t>Allgmeines</a:t>
            </a:r>
            <a:r>
              <a:rPr lang="de-DE" sz="2903" b="1" dirty="0"/>
              <a:t> Gleichgewicht</a:t>
            </a:r>
          </a:p>
        </p:txBody>
      </p:sp>
      <p:cxnSp>
        <p:nvCxnSpPr>
          <p:cNvPr id="8" name="Straight Arrow Connector 6"/>
          <p:cNvCxnSpPr/>
          <p:nvPr/>
        </p:nvCxnSpPr>
        <p:spPr>
          <a:xfrm flipV="1">
            <a:off x="2271237" y="1174921"/>
            <a:ext cx="0" cy="356597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7"/>
          <p:cNvCxnSpPr/>
          <p:nvPr/>
        </p:nvCxnSpPr>
        <p:spPr>
          <a:xfrm>
            <a:off x="2271238" y="4740892"/>
            <a:ext cx="582933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1936593" y="1109596"/>
            <a:ext cx="232756" cy="343620"/>
          </a:xfrm>
          <a:prstGeom prst="rect">
            <a:avLst/>
          </a:prstGeom>
          <a:noFill/>
        </p:spPr>
        <p:txBody>
          <a:bodyPr wrap="none" rtlCol="0">
            <a:spAutoFit/>
          </a:bodyPr>
          <a:lstStyle/>
          <a:p>
            <a:r>
              <a:rPr lang="de-DE" sz="1633" dirty="0"/>
              <a:t>i</a:t>
            </a:r>
          </a:p>
        </p:txBody>
      </p:sp>
      <p:sp>
        <p:nvSpPr>
          <p:cNvPr id="11" name="Textfeld 10"/>
          <p:cNvSpPr txBox="1"/>
          <p:nvPr/>
        </p:nvSpPr>
        <p:spPr>
          <a:xfrm>
            <a:off x="7619811" y="4759330"/>
            <a:ext cx="287258" cy="343620"/>
          </a:xfrm>
          <a:prstGeom prst="rect">
            <a:avLst/>
          </a:prstGeom>
          <a:noFill/>
        </p:spPr>
        <p:txBody>
          <a:bodyPr wrap="none" rtlCol="0">
            <a:spAutoFit/>
          </a:bodyPr>
          <a:lstStyle/>
          <a:p>
            <a:r>
              <a:rPr lang="de-DE" sz="1633" dirty="0"/>
              <a:t>Y</a:t>
            </a:r>
          </a:p>
        </p:txBody>
      </p:sp>
      <p:cxnSp>
        <p:nvCxnSpPr>
          <p:cNvPr id="12" name="Gerade Verbindung 11"/>
          <p:cNvCxnSpPr/>
          <p:nvPr/>
        </p:nvCxnSpPr>
        <p:spPr>
          <a:xfrm flipV="1">
            <a:off x="3251103" y="1444648"/>
            <a:ext cx="3723488" cy="247389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a:off x="3744105" y="1893488"/>
            <a:ext cx="2417001" cy="1865959"/>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5834485" y="3194971"/>
            <a:ext cx="1144929" cy="427361"/>
          </a:xfrm>
          <a:prstGeom prst="rect">
            <a:avLst/>
          </a:prstGeom>
          <a:noFill/>
        </p:spPr>
        <p:txBody>
          <a:bodyPr wrap="none" rtlCol="0">
            <a:spAutoFit/>
          </a:bodyPr>
          <a:lstStyle/>
          <a:p>
            <a:r>
              <a:rPr lang="de-DE" sz="2177" b="1" dirty="0"/>
              <a:t>IS-Kurve</a:t>
            </a:r>
          </a:p>
        </p:txBody>
      </p:sp>
      <p:sp>
        <p:nvSpPr>
          <p:cNvPr id="16" name="Textfeld 15"/>
          <p:cNvSpPr txBox="1"/>
          <p:nvPr/>
        </p:nvSpPr>
        <p:spPr>
          <a:xfrm>
            <a:off x="6422404" y="978948"/>
            <a:ext cx="1302023" cy="427361"/>
          </a:xfrm>
          <a:prstGeom prst="rect">
            <a:avLst/>
          </a:prstGeom>
          <a:noFill/>
        </p:spPr>
        <p:txBody>
          <a:bodyPr wrap="none" rtlCol="0">
            <a:spAutoFit/>
          </a:bodyPr>
          <a:lstStyle/>
          <a:p>
            <a:r>
              <a:rPr lang="de-DE" sz="2177" b="1" dirty="0"/>
              <a:t>LM-Kurve</a:t>
            </a:r>
          </a:p>
        </p:txBody>
      </p:sp>
      <p:sp>
        <p:nvSpPr>
          <p:cNvPr id="4" name="Textfeld 3"/>
          <p:cNvSpPr txBox="1"/>
          <p:nvPr/>
        </p:nvSpPr>
        <p:spPr>
          <a:xfrm>
            <a:off x="4836809" y="4759330"/>
            <a:ext cx="391454" cy="343620"/>
          </a:xfrm>
          <a:prstGeom prst="rect">
            <a:avLst/>
          </a:prstGeom>
          <a:noFill/>
        </p:spPr>
        <p:txBody>
          <a:bodyPr wrap="none" rtlCol="0">
            <a:spAutoFit/>
          </a:bodyPr>
          <a:lstStyle/>
          <a:p>
            <a:r>
              <a:rPr lang="de-DE" sz="1633" dirty="0"/>
              <a:t>Y*</a:t>
            </a:r>
          </a:p>
        </p:txBody>
      </p:sp>
      <p:sp>
        <p:nvSpPr>
          <p:cNvPr id="19" name="Textfeld 18"/>
          <p:cNvSpPr txBox="1"/>
          <p:nvPr/>
        </p:nvSpPr>
        <p:spPr>
          <a:xfrm>
            <a:off x="1991622" y="2668951"/>
            <a:ext cx="336952" cy="343620"/>
          </a:xfrm>
          <a:prstGeom prst="rect">
            <a:avLst/>
          </a:prstGeom>
          <a:noFill/>
        </p:spPr>
        <p:txBody>
          <a:bodyPr wrap="none" rtlCol="0">
            <a:spAutoFit/>
          </a:bodyPr>
          <a:lstStyle/>
          <a:p>
            <a:r>
              <a:rPr lang="de-DE" sz="1633" dirty="0"/>
              <a:t>i</a:t>
            </a:r>
            <a:r>
              <a:rPr lang="de-DE" sz="1633" dirty="0" smtClean="0"/>
              <a:t>*</a:t>
            </a:r>
            <a:endParaRPr lang="de-DE" sz="1633" dirty="0"/>
          </a:p>
        </p:txBody>
      </p:sp>
      <p:cxnSp>
        <p:nvCxnSpPr>
          <p:cNvPr id="21" name="Gerade Verbindung 20"/>
          <p:cNvCxnSpPr/>
          <p:nvPr/>
        </p:nvCxnSpPr>
        <p:spPr>
          <a:xfrm flipH="1">
            <a:off x="2271237" y="2826468"/>
            <a:ext cx="268136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952606" y="2808030"/>
            <a:ext cx="0" cy="193286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23130" y="5579204"/>
            <a:ext cx="8666475" cy="1097416"/>
          </a:xfrm>
          <a:prstGeom prst="rect">
            <a:avLst/>
          </a:prstGeom>
          <a:noFill/>
        </p:spPr>
        <p:txBody>
          <a:bodyPr wrap="none" rtlCol="0">
            <a:spAutoFit/>
          </a:bodyPr>
          <a:lstStyle/>
          <a:p>
            <a:r>
              <a:rPr lang="de-DE" sz="2177" b="1" dirty="0"/>
              <a:t>Der Schnittpunkt von LM- und IS-Kurve ist das allgemeine Gleichgewicht</a:t>
            </a:r>
          </a:p>
          <a:p>
            <a:endParaRPr lang="de-DE" sz="2177" b="1" dirty="0"/>
          </a:p>
          <a:p>
            <a:r>
              <a:rPr lang="de-DE" sz="2177" b="1" dirty="0"/>
              <a:t>→	Güter- und Geldmarkt befinden sich gleichzeitig im Gleichgewicht</a:t>
            </a:r>
          </a:p>
        </p:txBody>
      </p:sp>
      <p:sp>
        <p:nvSpPr>
          <p:cNvPr id="17" name="Textfeld 16"/>
          <p:cNvSpPr txBox="1"/>
          <p:nvPr/>
        </p:nvSpPr>
        <p:spPr>
          <a:xfrm>
            <a:off x="6974591" y="1839729"/>
            <a:ext cx="5072231" cy="1591925"/>
          </a:xfrm>
          <a:prstGeom prst="rect">
            <a:avLst/>
          </a:prstGeom>
          <a:noFill/>
        </p:spPr>
        <p:txBody>
          <a:bodyPr wrap="square" rtlCol="0">
            <a:noAutofit/>
          </a:bodyPr>
          <a:lstStyle/>
          <a:p>
            <a:pPr>
              <a:lnSpc>
                <a:spcPct val="140000"/>
              </a:lnSpc>
              <a:spcBef>
                <a:spcPct val="20000"/>
              </a:spcBef>
            </a:pPr>
            <a:r>
              <a:rPr lang="de-DE" sz="1400" dirty="0" smtClean="0">
                <a:solidFill>
                  <a:prstClr val="black"/>
                </a:solidFill>
                <a:latin typeface="Arial" panose="020B0604020202020204" pitchFamily="34" charset="0"/>
                <a:cs typeface="Arial" panose="020B0604020202020204" pitchFamily="34" charset="0"/>
              </a:rPr>
              <a:t>Eine Simultane Betrachtung des Geld- und Gütermarktes findet damit im Zins-Einkommens-Diagramm statt und das Gleichgewicht ergibt sich als Schnittpunkt zwischen IS- und LM-Kurve</a:t>
            </a:r>
            <a:endParaRPr lang="de-DE" sz="1400" baseline="-25000" dirty="0" smtClean="0"/>
          </a:p>
        </p:txBody>
      </p:sp>
      <p:sp>
        <p:nvSpPr>
          <p:cNvPr id="2" name="Rechteck 1"/>
          <p:cNvSpPr/>
          <p:nvPr/>
        </p:nvSpPr>
        <p:spPr>
          <a:xfrm>
            <a:off x="1011393" y="4931140"/>
            <a:ext cx="6970059" cy="646331"/>
          </a:xfrm>
          <a:prstGeom prst="rect">
            <a:avLst/>
          </a:prstGeom>
        </p:spPr>
        <p:txBody>
          <a:bodyPr wrap="square">
            <a:spAutoFit/>
          </a:bodyPr>
          <a:lstStyle/>
          <a:p>
            <a:r>
              <a:rPr lang="de-DE" dirty="0">
                <a:hlinkClick r:id="rId3"/>
              </a:rPr>
              <a:t>https://</a:t>
            </a:r>
            <a:r>
              <a:rPr lang="de-DE" dirty="0" smtClean="0">
                <a:hlinkClick r:id="rId3"/>
              </a:rPr>
              <a:t>www.youtube.com/watch?v=vDBmYhP91Vs&amp;feature=youtu.be</a:t>
            </a:r>
            <a:endParaRPr lang="de-DE" dirty="0" smtClean="0"/>
          </a:p>
          <a:p>
            <a:endParaRPr lang="de-DE" dirty="0"/>
          </a:p>
        </p:txBody>
      </p:sp>
      <p:sp>
        <p:nvSpPr>
          <p:cNvPr id="20" name="Rechteck 19"/>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4">
            <p14:nvContentPartPr>
              <p14:cNvPr id="5" name="Freihand 4"/>
              <p14:cNvContentPartPr/>
              <p14:nvPr/>
            </p14:nvContentPartPr>
            <p14:xfrm>
              <a:off x="1895921" y="2478799"/>
              <a:ext cx="515520" cy="667800"/>
            </p14:xfrm>
          </p:contentPart>
        </mc:Choice>
        <mc:Fallback>
          <p:pic>
            <p:nvPicPr>
              <p:cNvPr id="5" name="Freihand 4"/>
              <p:cNvPicPr/>
              <p:nvPr/>
            </p:nvPicPr>
            <p:blipFill>
              <a:blip r:embed="rId5"/>
              <a:stretch>
                <a:fillRect/>
              </a:stretch>
            </p:blipFill>
            <p:spPr>
              <a:xfrm>
                <a:off x="1879001" y="2460439"/>
                <a:ext cx="549360" cy="7034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5" name="Freihand 14"/>
              <p14:cNvContentPartPr/>
              <p14:nvPr/>
            </p14:nvContentPartPr>
            <p14:xfrm>
              <a:off x="4753241" y="4537279"/>
              <a:ext cx="518400" cy="485280"/>
            </p14:xfrm>
          </p:contentPart>
        </mc:Choice>
        <mc:Fallback>
          <p:pic>
            <p:nvPicPr>
              <p:cNvPr id="15" name="Freihand 14"/>
              <p:cNvPicPr/>
              <p:nvPr/>
            </p:nvPicPr>
            <p:blipFill>
              <a:blip r:embed="rId7"/>
              <a:stretch>
                <a:fillRect/>
              </a:stretch>
            </p:blipFill>
            <p:spPr>
              <a:xfrm>
                <a:off x="4736321" y="4519279"/>
                <a:ext cx="552600" cy="5202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3" name="Freihand 22"/>
              <p14:cNvContentPartPr/>
              <p14:nvPr/>
            </p14:nvContentPartPr>
            <p14:xfrm>
              <a:off x="9688121" y="2163439"/>
              <a:ext cx="1764720" cy="55800"/>
            </p14:xfrm>
          </p:contentPart>
        </mc:Choice>
        <mc:Fallback>
          <p:pic>
            <p:nvPicPr>
              <p:cNvPr id="23" name="Freihand 22"/>
              <p:cNvPicPr/>
              <p:nvPr/>
            </p:nvPicPr>
            <p:blipFill>
              <a:blip r:embed="rId9"/>
              <a:stretch>
                <a:fillRect/>
              </a:stretch>
            </p:blipFill>
            <p:spPr>
              <a:xfrm>
                <a:off x="9673001" y="2145799"/>
                <a:ext cx="1798920" cy="910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31" name="Freihand 30"/>
              <p14:cNvContentPartPr/>
              <p14:nvPr/>
            </p14:nvContentPartPr>
            <p14:xfrm>
              <a:off x="7755641" y="770239"/>
              <a:ext cx="2297160" cy="492120"/>
            </p14:xfrm>
          </p:contentPart>
        </mc:Choice>
        <mc:Fallback>
          <p:pic>
            <p:nvPicPr>
              <p:cNvPr id="31" name="Freihand 30"/>
              <p:cNvPicPr/>
              <p:nvPr/>
            </p:nvPicPr>
            <p:blipFill>
              <a:blip r:embed="rId11"/>
              <a:stretch>
                <a:fillRect/>
              </a:stretch>
            </p:blipFill>
            <p:spPr>
              <a:xfrm>
                <a:off x="7740161" y="752239"/>
                <a:ext cx="2326680" cy="5245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36" name="Freihand 35"/>
              <p14:cNvContentPartPr/>
              <p14:nvPr/>
            </p14:nvContentPartPr>
            <p14:xfrm>
              <a:off x="5840441" y="3156679"/>
              <a:ext cx="1144440" cy="587880"/>
            </p14:xfrm>
          </p:contentPart>
        </mc:Choice>
        <mc:Fallback>
          <p:pic>
            <p:nvPicPr>
              <p:cNvPr id="36" name="Freihand 35"/>
              <p:cNvPicPr/>
              <p:nvPr/>
            </p:nvPicPr>
            <p:blipFill>
              <a:blip r:embed="rId13"/>
              <a:stretch>
                <a:fillRect/>
              </a:stretch>
            </p:blipFill>
            <p:spPr>
              <a:xfrm>
                <a:off x="5824601" y="3139039"/>
                <a:ext cx="1177920" cy="62136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42" name="Freihand 41"/>
              <p14:cNvContentPartPr/>
              <p14:nvPr/>
            </p14:nvContentPartPr>
            <p14:xfrm>
              <a:off x="7164521" y="3102679"/>
              <a:ext cx="1953000" cy="486360"/>
            </p14:xfrm>
          </p:contentPart>
        </mc:Choice>
        <mc:Fallback>
          <p:pic>
            <p:nvPicPr>
              <p:cNvPr id="42" name="Freihand 41"/>
              <p:cNvPicPr/>
              <p:nvPr/>
            </p:nvPicPr>
            <p:blipFill>
              <a:blip r:embed="rId15"/>
              <a:stretch>
                <a:fillRect/>
              </a:stretch>
            </p:blipFill>
            <p:spPr>
              <a:xfrm>
                <a:off x="7149041" y="3096199"/>
                <a:ext cx="1981080" cy="5076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45" name="Freihand 44"/>
              <p14:cNvContentPartPr/>
              <p14:nvPr/>
            </p14:nvContentPartPr>
            <p14:xfrm>
              <a:off x="713681" y="4762999"/>
              <a:ext cx="7610760" cy="799920"/>
            </p14:xfrm>
          </p:contentPart>
        </mc:Choice>
        <mc:Fallback>
          <p:pic>
            <p:nvPicPr>
              <p:cNvPr id="45" name="Freihand 44"/>
              <p:cNvPicPr/>
              <p:nvPr/>
            </p:nvPicPr>
            <p:blipFill>
              <a:blip r:embed="rId17"/>
              <a:stretch>
                <a:fillRect/>
              </a:stretch>
            </p:blipFill>
            <p:spPr>
              <a:xfrm>
                <a:off x="698201" y="4747519"/>
                <a:ext cx="7641360" cy="830880"/>
              </a:xfrm>
              <a:prstGeom prst="rect">
                <a:avLst/>
              </a:prstGeom>
            </p:spPr>
          </p:pic>
        </mc:Fallback>
      </mc:AlternateContent>
    </p:spTree>
    <p:extLst>
      <p:ext uri="{BB962C8B-B14F-4D97-AF65-F5344CB8AC3E}">
        <p14:creationId xmlns:p14="http://schemas.microsoft.com/office/powerpoint/2010/main" val="329892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0"/>
            <a:ext cx="12113109" cy="2117972"/>
          </a:xfrm>
          <a:prstGeom prst="rect">
            <a:avLst/>
          </a:prstGeom>
          <a:noFill/>
        </p:spPr>
        <p:txBody>
          <a:bodyPr wrap="square" rtlCol="0">
            <a:noAutofit/>
          </a:bodyPr>
          <a:lstStyle/>
          <a:p>
            <a:pPr lvl="0" hangingPunct="0"/>
            <a:r>
              <a:rPr lang="de-DE" sz="2400" dirty="0">
                <a:latin typeface="Times New Roman" pitchFamily="18"/>
                <a:ea typeface="Droid Sans Fallback" pitchFamily="2"/>
                <a:cs typeface="Lohit Hindi" pitchFamily="2"/>
              </a:rPr>
              <a:t>C(Y)=C</a:t>
            </a:r>
            <a:r>
              <a:rPr lang="de-DE" sz="2400" baseline="-33000" dirty="0">
                <a:latin typeface="Times New Roman" pitchFamily="18"/>
                <a:ea typeface="Droid Sans Fallback" pitchFamily="2"/>
                <a:cs typeface="Lohit Hindi" pitchFamily="2"/>
              </a:rPr>
              <a:t>0</a:t>
            </a:r>
            <a:r>
              <a:rPr lang="de-DE" sz="2400" dirty="0">
                <a:latin typeface="Times New Roman" pitchFamily="18"/>
                <a:ea typeface="Droid Sans Fallback" pitchFamily="2"/>
                <a:cs typeface="Lohit Hindi" pitchFamily="2"/>
              </a:rPr>
              <a:t>+c</a:t>
            </a:r>
            <a:r>
              <a:rPr lang="de-DE" sz="2400" baseline="-33000" dirty="0">
                <a:latin typeface="Times New Roman" pitchFamily="18"/>
                <a:ea typeface="Droid Sans Fallback" pitchFamily="2"/>
                <a:cs typeface="Lohit Hindi" pitchFamily="2"/>
              </a:rPr>
              <a:t>y</a:t>
            </a:r>
            <a:r>
              <a:rPr lang="de-DE" sz="2400" dirty="0">
                <a:latin typeface="Times New Roman" pitchFamily="18"/>
                <a:ea typeface="Arial" pitchFamily="34"/>
                <a:cs typeface="Arial" pitchFamily="34"/>
              </a:rPr>
              <a:t>∙</a:t>
            </a:r>
            <a:r>
              <a:rPr lang="de-DE" sz="2400" dirty="0" smtClean="0">
                <a:latin typeface="Times New Roman" pitchFamily="18"/>
                <a:ea typeface="Arial" pitchFamily="34"/>
                <a:cs typeface="Arial" pitchFamily="34"/>
              </a:rPr>
              <a:t>Y=50+0,8Y 	I(i)=I</a:t>
            </a:r>
            <a:r>
              <a:rPr lang="de-DE" sz="2400" baseline="-33000" dirty="0" smtClean="0">
                <a:latin typeface="Times New Roman" pitchFamily="18"/>
                <a:ea typeface="Arial" pitchFamily="34"/>
                <a:cs typeface="Arial" pitchFamily="34"/>
              </a:rPr>
              <a:t>0</a:t>
            </a:r>
            <a:r>
              <a:rPr lang="de-DE" sz="2400" dirty="0" smtClean="0">
                <a:latin typeface="Times New Roman" pitchFamily="18"/>
                <a:ea typeface="Arial" pitchFamily="34"/>
                <a:cs typeface="Arial" pitchFamily="34"/>
              </a:rPr>
              <a:t>+i</a:t>
            </a:r>
            <a:r>
              <a:rPr lang="de-DE" sz="2400" baseline="-33000" dirty="0" smtClean="0">
                <a:latin typeface="Times New Roman" pitchFamily="18"/>
                <a:ea typeface="Arial" pitchFamily="34"/>
                <a:cs typeface="Arial" pitchFamily="34"/>
              </a:rPr>
              <a:t>i</a:t>
            </a:r>
            <a:r>
              <a:rPr lang="de-DE" sz="2400" dirty="0" smtClean="0">
                <a:latin typeface="Times New Roman" pitchFamily="18"/>
                <a:ea typeface="Arial" pitchFamily="34"/>
                <a:cs typeface="Arial" pitchFamily="34"/>
              </a:rPr>
              <a:t>∙i=30-300i</a:t>
            </a:r>
            <a:r>
              <a:rPr lang="de-DE" sz="2400" dirty="0">
                <a:latin typeface="Times New Roman" pitchFamily="18"/>
                <a:ea typeface="Arial" pitchFamily="34"/>
                <a:cs typeface="Arial" pitchFamily="34"/>
              </a:rPr>
              <a:t>	</a:t>
            </a:r>
            <a:r>
              <a:rPr lang="de-DE" sz="2400" dirty="0" smtClean="0">
                <a:latin typeface="Times New Roman" pitchFamily="18"/>
                <a:ea typeface="Arial" pitchFamily="34"/>
                <a:cs typeface="Arial" pitchFamily="34"/>
              </a:rPr>
              <a:t>	G=20</a:t>
            </a:r>
            <a:endParaRPr lang="de-DE" sz="2400" dirty="0">
              <a:latin typeface="Times New Roman" pitchFamily="18"/>
              <a:ea typeface="Arial" pitchFamily="34"/>
              <a:cs typeface="Arial" pitchFamily="34"/>
            </a:endParaRPr>
          </a:p>
          <a:p>
            <a:pPr lvl="0" hangingPunct="0"/>
            <a:endParaRPr lang="de-DE" sz="2400" dirty="0">
              <a:latin typeface="Times New Roman" pitchFamily="18"/>
              <a:ea typeface="Arial" pitchFamily="34"/>
              <a:cs typeface="Arial" pitchFamily="34"/>
            </a:endParaRPr>
          </a:p>
          <a:p>
            <a:pPr lvl="0" hangingPunct="0"/>
            <a:r>
              <a:rPr lang="de-DE" sz="2400" dirty="0">
                <a:latin typeface="Times New Roman" pitchFamily="18"/>
                <a:ea typeface="Arial Unicode MS" pitchFamily="34"/>
                <a:cs typeface="Arial Unicode MS" pitchFamily="34"/>
              </a:rPr>
              <a:t>L(</a:t>
            </a:r>
            <a:r>
              <a:rPr lang="de-DE" sz="2400" dirty="0" err="1">
                <a:latin typeface="Times New Roman" pitchFamily="18"/>
                <a:ea typeface="Arial Unicode MS" pitchFamily="34"/>
                <a:cs typeface="Arial Unicode MS" pitchFamily="34"/>
              </a:rPr>
              <a:t>Y,r</a:t>
            </a:r>
            <a:r>
              <a:rPr lang="de-DE" sz="2400" dirty="0">
                <a:latin typeface="Times New Roman" pitchFamily="18"/>
                <a:ea typeface="Arial Unicode MS" pitchFamily="34"/>
                <a:cs typeface="Arial Unicode MS" pitchFamily="34"/>
              </a:rPr>
              <a:t>)=</a:t>
            </a:r>
            <a:r>
              <a:rPr lang="de-DE" sz="2400" dirty="0" err="1">
                <a:latin typeface="Times New Roman" pitchFamily="18"/>
                <a:ea typeface="Arial Unicode MS" pitchFamily="34"/>
                <a:cs typeface="Arial Unicode MS" pitchFamily="34"/>
              </a:rPr>
              <a:t>l</a:t>
            </a:r>
            <a:r>
              <a:rPr lang="de-DE" sz="2400" baseline="-33000" dirty="0" err="1">
                <a:latin typeface="Times New Roman" pitchFamily="18"/>
                <a:ea typeface="Arial Unicode MS" pitchFamily="34"/>
                <a:cs typeface="Arial Unicode MS" pitchFamily="34"/>
              </a:rPr>
              <a:t>y</a:t>
            </a:r>
            <a:r>
              <a:rPr lang="de-DE" sz="2400" dirty="0" err="1">
                <a:latin typeface="Times New Roman" pitchFamily="18"/>
                <a:ea typeface="Arial" pitchFamily="34"/>
                <a:cs typeface="Arial" pitchFamily="34"/>
              </a:rPr>
              <a:t>∙</a:t>
            </a:r>
            <a:r>
              <a:rPr lang="de-DE" sz="2400" dirty="0" err="1" smtClean="0">
                <a:latin typeface="Times New Roman" pitchFamily="18"/>
                <a:ea typeface="Arial" pitchFamily="34"/>
                <a:cs typeface="Arial" pitchFamily="34"/>
              </a:rPr>
              <a:t>Y+l</a:t>
            </a:r>
            <a:r>
              <a:rPr lang="de-DE" sz="2400" baseline="-33000" dirty="0" err="1" smtClean="0">
                <a:latin typeface="Times New Roman" pitchFamily="18"/>
                <a:ea typeface="Arial" pitchFamily="34"/>
                <a:cs typeface="Arial" pitchFamily="34"/>
              </a:rPr>
              <a:t>i</a:t>
            </a:r>
            <a:r>
              <a:rPr lang="de-DE" sz="2400" dirty="0" err="1" smtClean="0">
                <a:latin typeface="Times New Roman" pitchFamily="18"/>
                <a:ea typeface="Arial" pitchFamily="34"/>
                <a:cs typeface="Arial" pitchFamily="34"/>
              </a:rPr>
              <a:t>∙</a:t>
            </a:r>
            <a:r>
              <a:rPr lang="de-DE" sz="2400" dirty="0" err="1">
                <a:latin typeface="Times New Roman" pitchFamily="18"/>
                <a:ea typeface="Arial" pitchFamily="34"/>
                <a:cs typeface="Arial" pitchFamily="34"/>
              </a:rPr>
              <a:t>i</a:t>
            </a:r>
            <a:r>
              <a:rPr lang="de-DE" sz="2400" dirty="0" smtClean="0">
                <a:latin typeface="Times New Roman" pitchFamily="18"/>
                <a:ea typeface="Arial" pitchFamily="34"/>
                <a:cs typeface="Arial" pitchFamily="34"/>
              </a:rPr>
              <a:t>=0,5Y – 250i</a:t>
            </a:r>
            <a:r>
              <a:rPr lang="de-DE" sz="2400" dirty="0">
                <a:latin typeface="Times New Roman" pitchFamily="18"/>
                <a:ea typeface="Arial" pitchFamily="34"/>
                <a:cs typeface="Arial" pitchFamily="34"/>
              </a:rPr>
              <a:t> </a:t>
            </a:r>
            <a:r>
              <a:rPr lang="de-DE" sz="2400" dirty="0" smtClean="0">
                <a:latin typeface="Times New Roman" pitchFamily="18"/>
                <a:ea typeface="Arial" pitchFamily="34"/>
                <a:cs typeface="Arial" pitchFamily="34"/>
              </a:rPr>
              <a:t>		M=400		p=2 </a:t>
            </a:r>
            <a:endParaRPr lang="de-DE" sz="2400" dirty="0">
              <a:latin typeface="Times New Roman" pitchFamily="18"/>
              <a:ea typeface="Arial" pitchFamily="34"/>
              <a:cs typeface="Arial" pitchFamily="34"/>
            </a:endParaRPr>
          </a:p>
          <a:p>
            <a:pPr marL="457200" lvl="0" indent="-457200" hangingPunct="0">
              <a:buFont typeface="+mj-lt"/>
              <a:buAutoNum type="alphaLcParenR"/>
            </a:pPr>
            <a:r>
              <a:rPr lang="de-DE" sz="2000" dirty="0">
                <a:latin typeface="Times New Roman" pitchFamily="18"/>
                <a:ea typeface="Arial" pitchFamily="34"/>
                <a:cs typeface="Arial" pitchFamily="34"/>
              </a:rPr>
              <a:t>Bestimmen Sie die </a:t>
            </a:r>
            <a:r>
              <a:rPr lang="de-DE" sz="2000" dirty="0" smtClean="0">
                <a:latin typeface="Times New Roman" pitchFamily="18"/>
                <a:ea typeface="Arial" pitchFamily="34"/>
                <a:cs typeface="Arial" pitchFamily="34"/>
              </a:rPr>
              <a:t>IS-Kurve</a:t>
            </a:r>
          </a:p>
          <a:p>
            <a:pPr marL="457200" indent="-457200" hangingPunct="0">
              <a:buFont typeface="+mj-lt"/>
              <a:buAutoNum type="alphaLcParenR"/>
            </a:pPr>
            <a:r>
              <a:rPr lang="de-DE" sz="2000" dirty="0" smtClean="0">
                <a:latin typeface="Times New Roman" pitchFamily="18"/>
                <a:ea typeface="Arial" pitchFamily="34"/>
                <a:cs typeface="Arial" pitchFamily="34"/>
              </a:rPr>
              <a:t>Bestimmen Sie die LM-Kurve</a:t>
            </a:r>
          </a:p>
          <a:p>
            <a:pPr marL="457200" indent="-457200" hangingPunct="0">
              <a:buFont typeface="+mj-lt"/>
              <a:buAutoNum type="alphaLcParenR"/>
            </a:pPr>
            <a:r>
              <a:rPr lang="de-DE" sz="2000" dirty="0" smtClean="0">
                <a:latin typeface="Times New Roman" pitchFamily="18"/>
                <a:ea typeface="Arial" pitchFamily="34"/>
                <a:cs typeface="Arial" pitchFamily="34"/>
              </a:rPr>
              <a:t>Bestimmen Sie das simultane Güter- und Geldmarktgleichgewicht mit dem </a:t>
            </a:r>
            <a:r>
              <a:rPr lang="de-DE" sz="2000" dirty="0" err="1" smtClean="0">
                <a:latin typeface="Times New Roman" pitchFamily="18"/>
                <a:ea typeface="Arial" pitchFamily="34"/>
                <a:cs typeface="Arial" pitchFamily="34"/>
              </a:rPr>
              <a:t>Zinsatz</a:t>
            </a:r>
            <a:r>
              <a:rPr lang="de-DE" sz="2000" dirty="0" smtClean="0">
                <a:latin typeface="Times New Roman" pitchFamily="18"/>
                <a:ea typeface="Arial" pitchFamily="34"/>
                <a:cs typeface="Arial" pitchFamily="34"/>
              </a:rPr>
              <a:t> i* und Einkommen Y*</a:t>
            </a:r>
            <a:endParaRPr lang="de-DE" sz="2000" dirty="0">
              <a:latin typeface="Times New Roman" pitchFamily="18"/>
              <a:ea typeface="Arial" pitchFamily="34"/>
              <a:cs typeface="Arial" pitchFamily="34"/>
            </a:endParaRPr>
          </a:p>
        </p:txBody>
      </p:sp>
      <p:sp>
        <p:nvSpPr>
          <p:cNvPr id="4" name="Rechteck 3"/>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2">
            <p14:nvContentPartPr>
              <p14:cNvPr id="5" name="Freihand 4"/>
              <p14:cNvContentPartPr/>
              <p14:nvPr/>
            </p14:nvContentPartPr>
            <p14:xfrm>
              <a:off x="2103356" y="478639"/>
              <a:ext cx="860760" cy="37440"/>
            </p14:xfrm>
          </p:contentPart>
        </mc:Choice>
        <mc:Fallback>
          <p:pic>
            <p:nvPicPr>
              <p:cNvPr id="5" name="Freihand 4"/>
              <p:cNvPicPr/>
              <p:nvPr/>
            </p:nvPicPr>
            <p:blipFill>
              <a:blip r:embed="rId3"/>
              <a:stretch>
                <a:fillRect/>
              </a:stretch>
            </p:blipFill>
            <p:spPr>
              <a:xfrm>
                <a:off x="2087876" y="469279"/>
                <a:ext cx="885600" cy="6228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7" name="Freihand 6"/>
              <p14:cNvContentPartPr/>
              <p14:nvPr/>
            </p14:nvContentPartPr>
            <p14:xfrm>
              <a:off x="3842516" y="445519"/>
              <a:ext cx="2320560" cy="131760"/>
            </p14:xfrm>
          </p:contentPart>
        </mc:Choice>
        <mc:Fallback>
          <p:pic>
            <p:nvPicPr>
              <p:cNvPr id="7" name="Freihand 6"/>
              <p:cNvPicPr/>
              <p:nvPr/>
            </p:nvPicPr>
            <p:blipFill>
              <a:blip r:embed="rId5"/>
              <a:stretch>
                <a:fillRect/>
              </a:stretch>
            </p:blipFill>
            <p:spPr>
              <a:xfrm>
                <a:off x="3832796" y="429679"/>
                <a:ext cx="2347560" cy="1562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9" name="Freihand 8"/>
              <p14:cNvContentPartPr/>
              <p14:nvPr/>
            </p14:nvContentPartPr>
            <p14:xfrm>
              <a:off x="1894556" y="1071199"/>
              <a:ext cx="1587600" cy="46800"/>
            </p14:xfrm>
          </p:contentPart>
        </mc:Choice>
        <mc:Fallback>
          <p:pic>
            <p:nvPicPr>
              <p:cNvPr id="9" name="Freihand 8"/>
              <p:cNvPicPr/>
              <p:nvPr/>
            </p:nvPicPr>
            <p:blipFill>
              <a:blip r:embed="rId7"/>
              <a:stretch>
                <a:fillRect/>
              </a:stretch>
            </p:blipFill>
            <p:spPr>
              <a:xfrm>
                <a:off x="1881956" y="1057159"/>
                <a:ext cx="1616400" cy="756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2" name="Freihand 11"/>
              <p14:cNvContentPartPr/>
              <p14:nvPr/>
            </p14:nvContentPartPr>
            <p14:xfrm>
              <a:off x="4670156" y="993439"/>
              <a:ext cx="789840" cy="177120"/>
            </p14:xfrm>
          </p:contentPart>
        </mc:Choice>
        <mc:Fallback>
          <p:pic>
            <p:nvPicPr>
              <p:cNvPr id="12" name="Freihand 11"/>
              <p:cNvPicPr/>
              <p:nvPr/>
            </p:nvPicPr>
            <p:blipFill>
              <a:blip r:embed="rId9"/>
              <a:stretch>
                <a:fillRect/>
              </a:stretch>
            </p:blipFill>
            <p:spPr>
              <a:xfrm>
                <a:off x="4656116" y="981199"/>
                <a:ext cx="816120" cy="2041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3" name="Freihand 12"/>
              <p14:cNvContentPartPr/>
              <p14:nvPr/>
            </p14:nvContentPartPr>
            <p14:xfrm>
              <a:off x="6464036" y="1069399"/>
              <a:ext cx="661320" cy="168840"/>
            </p14:xfrm>
          </p:contentPart>
        </mc:Choice>
        <mc:Fallback>
          <p:pic>
            <p:nvPicPr>
              <p:cNvPr id="13" name="Freihand 12"/>
              <p:cNvPicPr/>
              <p:nvPr/>
            </p:nvPicPr>
            <p:blipFill>
              <a:blip r:embed="rId11"/>
              <a:stretch>
                <a:fillRect/>
              </a:stretch>
            </p:blipFill>
            <p:spPr>
              <a:xfrm>
                <a:off x="6448916" y="1055359"/>
                <a:ext cx="68832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0" name="Freihand 19"/>
              <p14:cNvContentPartPr/>
              <p14:nvPr/>
            </p14:nvContentPartPr>
            <p14:xfrm>
              <a:off x="86636" y="1992439"/>
              <a:ext cx="11683440" cy="4416840"/>
            </p14:xfrm>
          </p:contentPart>
        </mc:Choice>
        <mc:Fallback>
          <p:pic>
            <p:nvPicPr>
              <p:cNvPr id="20" name="Freihand 19"/>
              <p:cNvPicPr/>
              <p:nvPr/>
            </p:nvPicPr>
            <p:blipFill>
              <a:blip r:embed="rId13"/>
              <a:stretch>
                <a:fillRect/>
              </a:stretch>
            </p:blipFill>
            <p:spPr>
              <a:xfrm>
                <a:off x="72596" y="1973719"/>
                <a:ext cx="11712960" cy="44524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90" name="Freihand 89"/>
              <p14:cNvContentPartPr/>
              <p14:nvPr/>
            </p14:nvContentPartPr>
            <p14:xfrm>
              <a:off x="10257356" y="3018439"/>
              <a:ext cx="1436400" cy="591840"/>
            </p14:xfrm>
          </p:contentPart>
        </mc:Choice>
        <mc:Fallback>
          <p:pic>
            <p:nvPicPr>
              <p:cNvPr id="90" name="Freihand 89"/>
              <p:cNvPicPr/>
              <p:nvPr/>
            </p:nvPicPr>
            <p:blipFill>
              <a:blip r:embed="rId15"/>
              <a:stretch>
                <a:fillRect/>
              </a:stretch>
            </p:blipFill>
            <p:spPr>
              <a:xfrm>
                <a:off x="10240436" y="3002599"/>
                <a:ext cx="1463400" cy="6253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365" name="Freihand 364"/>
              <p14:cNvContentPartPr/>
              <p14:nvPr/>
            </p14:nvContentPartPr>
            <p14:xfrm>
              <a:off x="5878316" y="6247639"/>
              <a:ext cx="883800" cy="123840"/>
            </p14:xfrm>
          </p:contentPart>
        </mc:Choice>
        <mc:Fallback>
          <p:pic>
            <p:nvPicPr>
              <p:cNvPr id="365" name="Freihand 364"/>
              <p:cNvPicPr/>
              <p:nvPr/>
            </p:nvPicPr>
            <p:blipFill>
              <a:blip r:embed="rId17"/>
              <a:stretch>
                <a:fillRect/>
              </a:stretch>
            </p:blipFill>
            <p:spPr>
              <a:xfrm>
                <a:off x="5863556" y="6232159"/>
                <a:ext cx="909720" cy="1508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366" name="Freihand 365"/>
              <p14:cNvContentPartPr/>
              <p14:nvPr/>
            </p14:nvContentPartPr>
            <p14:xfrm>
              <a:off x="5976596" y="6343399"/>
              <a:ext cx="804240" cy="88920"/>
            </p14:xfrm>
          </p:contentPart>
        </mc:Choice>
        <mc:Fallback>
          <p:pic>
            <p:nvPicPr>
              <p:cNvPr id="366" name="Freihand 365"/>
              <p:cNvPicPr/>
              <p:nvPr/>
            </p:nvPicPr>
            <p:blipFill>
              <a:blip r:embed="rId19"/>
              <a:stretch>
                <a:fillRect/>
              </a:stretch>
            </p:blipFill>
            <p:spPr>
              <a:xfrm>
                <a:off x="5966156" y="6328279"/>
                <a:ext cx="829800" cy="1184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373" name="Freihand 372"/>
              <p14:cNvContentPartPr/>
              <p14:nvPr/>
            </p14:nvContentPartPr>
            <p14:xfrm>
              <a:off x="7308236" y="3582199"/>
              <a:ext cx="81360" cy="1107360"/>
            </p14:xfrm>
          </p:contentPart>
        </mc:Choice>
        <mc:Fallback>
          <p:pic>
            <p:nvPicPr>
              <p:cNvPr id="373" name="Freihand 372"/>
              <p:cNvPicPr/>
              <p:nvPr/>
            </p:nvPicPr>
            <p:blipFill>
              <a:blip r:embed="rId21"/>
              <a:stretch>
                <a:fillRect/>
              </a:stretch>
            </p:blipFill>
            <p:spPr>
              <a:xfrm>
                <a:off x="7292036" y="3575719"/>
                <a:ext cx="104040" cy="11300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377" name="Freihand 376"/>
              <p14:cNvContentPartPr/>
              <p14:nvPr/>
            </p14:nvContentPartPr>
            <p14:xfrm>
              <a:off x="7154516" y="4460959"/>
              <a:ext cx="1382760" cy="165600"/>
            </p14:xfrm>
          </p:contentPart>
        </mc:Choice>
        <mc:Fallback>
          <p:pic>
            <p:nvPicPr>
              <p:cNvPr id="377" name="Freihand 376"/>
              <p:cNvPicPr/>
              <p:nvPr/>
            </p:nvPicPr>
            <p:blipFill>
              <a:blip r:embed="rId23"/>
              <a:stretch>
                <a:fillRect/>
              </a:stretch>
            </p:blipFill>
            <p:spPr>
              <a:xfrm>
                <a:off x="7140476" y="4449799"/>
                <a:ext cx="1412280" cy="1915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86" name="Freihand 385"/>
              <p14:cNvContentPartPr/>
              <p14:nvPr/>
            </p14:nvContentPartPr>
            <p14:xfrm>
              <a:off x="6966236" y="3405439"/>
              <a:ext cx="514440" cy="1126800"/>
            </p14:xfrm>
          </p:contentPart>
        </mc:Choice>
        <mc:Fallback>
          <p:pic>
            <p:nvPicPr>
              <p:cNvPr id="386" name="Freihand 385"/>
              <p:cNvPicPr/>
              <p:nvPr/>
            </p:nvPicPr>
            <p:blipFill>
              <a:blip r:embed="rId25"/>
              <a:stretch>
                <a:fillRect/>
              </a:stretch>
            </p:blipFill>
            <p:spPr>
              <a:xfrm>
                <a:off x="6951836" y="3393559"/>
                <a:ext cx="540000" cy="11545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446" name="Freihand 445"/>
              <p14:cNvContentPartPr/>
              <p14:nvPr/>
            </p14:nvContentPartPr>
            <p14:xfrm>
              <a:off x="5997116" y="3367999"/>
              <a:ext cx="2899800" cy="396000"/>
            </p14:xfrm>
          </p:contentPart>
        </mc:Choice>
        <mc:Fallback>
          <p:pic>
            <p:nvPicPr>
              <p:cNvPr id="446" name="Freihand 445"/>
              <p:cNvPicPr/>
              <p:nvPr/>
            </p:nvPicPr>
            <p:blipFill>
              <a:blip r:embed="rId27"/>
              <a:stretch>
                <a:fillRect/>
              </a:stretch>
            </p:blipFill>
            <p:spPr>
              <a:xfrm>
                <a:off x="5985956" y="3352879"/>
                <a:ext cx="2922120" cy="42048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448" name="Freihand 447"/>
              <p14:cNvContentPartPr/>
              <p14:nvPr/>
            </p14:nvContentPartPr>
            <p14:xfrm>
              <a:off x="7265396" y="3986119"/>
              <a:ext cx="951480" cy="561960"/>
            </p14:xfrm>
          </p:contentPart>
        </mc:Choice>
        <mc:Fallback>
          <p:pic>
            <p:nvPicPr>
              <p:cNvPr id="448" name="Freihand 447"/>
              <p:cNvPicPr/>
              <p:nvPr/>
            </p:nvPicPr>
            <p:blipFill>
              <a:blip r:embed="rId29"/>
              <a:stretch>
                <a:fillRect/>
              </a:stretch>
            </p:blipFill>
            <p:spPr>
              <a:xfrm>
                <a:off x="7253876" y="3973519"/>
                <a:ext cx="982800" cy="59400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463" name="Freihand 462"/>
              <p14:cNvContentPartPr/>
              <p14:nvPr/>
            </p14:nvContentPartPr>
            <p14:xfrm>
              <a:off x="7102676" y="4381399"/>
              <a:ext cx="1476000" cy="554040"/>
            </p14:xfrm>
          </p:contentPart>
        </mc:Choice>
        <mc:Fallback>
          <p:pic>
            <p:nvPicPr>
              <p:cNvPr id="463" name="Freihand 462"/>
              <p:cNvPicPr/>
              <p:nvPr/>
            </p:nvPicPr>
            <p:blipFill>
              <a:blip r:embed="rId31"/>
              <a:stretch>
                <a:fillRect/>
              </a:stretch>
            </p:blipFill>
            <p:spPr>
              <a:xfrm>
                <a:off x="7086836" y="4366639"/>
                <a:ext cx="1507680" cy="5810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464" name="Freihand 463"/>
              <p14:cNvContentPartPr/>
              <p14:nvPr/>
            </p14:nvContentPartPr>
            <p14:xfrm>
              <a:off x="7284116" y="3985759"/>
              <a:ext cx="1109880" cy="860040"/>
            </p14:xfrm>
          </p:contentPart>
        </mc:Choice>
        <mc:Fallback>
          <p:pic>
            <p:nvPicPr>
              <p:cNvPr id="464" name="Freihand 463"/>
              <p:cNvPicPr/>
              <p:nvPr/>
            </p:nvPicPr>
            <p:blipFill>
              <a:blip r:embed="rId33"/>
              <a:stretch>
                <a:fillRect/>
              </a:stretch>
            </p:blipFill>
            <p:spPr>
              <a:xfrm>
                <a:off x="7272596" y="3969559"/>
                <a:ext cx="1136160" cy="88776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465" name="Freihand 464"/>
              <p14:cNvContentPartPr/>
              <p14:nvPr/>
            </p14:nvContentPartPr>
            <p14:xfrm>
              <a:off x="8421716" y="3171799"/>
              <a:ext cx="2280600" cy="878400"/>
            </p14:xfrm>
          </p:contentPart>
        </mc:Choice>
        <mc:Fallback>
          <p:pic>
            <p:nvPicPr>
              <p:cNvPr id="465" name="Freihand 464"/>
              <p:cNvPicPr/>
              <p:nvPr/>
            </p:nvPicPr>
            <p:blipFill>
              <a:blip r:embed="rId35"/>
              <a:stretch>
                <a:fillRect/>
              </a:stretch>
            </p:blipFill>
            <p:spPr>
              <a:xfrm>
                <a:off x="8406596" y="3156679"/>
                <a:ext cx="2311200" cy="90864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470" name="Freihand 469"/>
              <p14:cNvContentPartPr/>
              <p14:nvPr/>
            </p14:nvContentPartPr>
            <p14:xfrm>
              <a:off x="980876" y="3621079"/>
              <a:ext cx="3148200" cy="748800"/>
            </p14:xfrm>
          </p:contentPart>
        </mc:Choice>
        <mc:Fallback>
          <p:pic>
            <p:nvPicPr>
              <p:cNvPr id="470" name="Freihand 469"/>
              <p:cNvPicPr/>
              <p:nvPr/>
            </p:nvPicPr>
            <p:blipFill>
              <a:blip r:embed="rId37"/>
              <a:stretch>
                <a:fillRect/>
              </a:stretch>
            </p:blipFill>
            <p:spPr>
              <a:xfrm>
                <a:off x="966836" y="3605239"/>
                <a:ext cx="3177360" cy="7790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471" name="Freihand 470"/>
              <p14:cNvContentPartPr/>
              <p14:nvPr/>
            </p14:nvContentPartPr>
            <p14:xfrm>
              <a:off x="9274916" y="2928439"/>
              <a:ext cx="2535480" cy="814320"/>
            </p14:xfrm>
          </p:contentPart>
        </mc:Choice>
        <mc:Fallback>
          <p:pic>
            <p:nvPicPr>
              <p:cNvPr id="471" name="Freihand 470"/>
              <p:cNvPicPr/>
              <p:nvPr/>
            </p:nvPicPr>
            <p:blipFill>
              <a:blip r:embed="rId39"/>
              <a:stretch>
                <a:fillRect/>
              </a:stretch>
            </p:blipFill>
            <p:spPr>
              <a:xfrm>
                <a:off x="9260156" y="2912959"/>
                <a:ext cx="2565720" cy="8445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472" name="Freihand 471"/>
              <p14:cNvContentPartPr/>
              <p14:nvPr/>
            </p14:nvContentPartPr>
            <p14:xfrm>
              <a:off x="4368476" y="3632599"/>
              <a:ext cx="1953720" cy="292680"/>
            </p14:xfrm>
          </p:contentPart>
        </mc:Choice>
        <mc:Fallback>
          <p:pic>
            <p:nvPicPr>
              <p:cNvPr id="472" name="Freihand 471"/>
              <p:cNvPicPr/>
              <p:nvPr/>
            </p:nvPicPr>
            <p:blipFill>
              <a:blip r:embed="rId41"/>
              <a:stretch>
                <a:fillRect/>
              </a:stretch>
            </p:blipFill>
            <p:spPr>
              <a:xfrm>
                <a:off x="4350836" y="3615679"/>
                <a:ext cx="1988280" cy="3272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73" name="Freihand 472"/>
              <p14:cNvContentPartPr/>
              <p14:nvPr/>
            </p14:nvContentPartPr>
            <p14:xfrm>
              <a:off x="11699516" y="4204639"/>
              <a:ext cx="232560" cy="499680"/>
            </p14:xfrm>
          </p:contentPart>
        </mc:Choice>
        <mc:Fallback>
          <p:pic>
            <p:nvPicPr>
              <p:cNvPr id="473" name="Freihand 472"/>
              <p:cNvPicPr/>
              <p:nvPr/>
            </p:nvPicPr>
            <p:blipFill>
              <a:blip r:embed="rId43"/>
              <a:stretch>
                <a:fillRect/>
              </a:stretch>
            </p:blipFill>
            <p:spPr>
              <a:xfrm>
                <a:off x="11682596" y="4187719"/>
                <a:ext cx="266400" cy="53352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475" name="Freihand 474"/>
              <p14:cNvContentPartPr/>
              <p14:nvPr/>
            </p14:nvContentPartPr>
            <p14:xfrm>
              <a:off x="984836" y="2564479"/>
              <a:ext cx="2765880" cy="560880"/>
            </p14:xfrm>
          </p:contentPart>
        </mc:Choice>
        <mc:Fallback>
          <p:pic>
            <p:nvPicPr>
              <p:cNvPr id="475" name="Freihand 474"/>
              <p:cNvPicPr/>
              <p:nvPr/>
            </p:nvPicPr>
            <p:blipFill>
              <a:blip r:embed="rId45"/>
              <a:stretch>
                <a:fillRect/>
              </a:stretch>
            </p:blipFill>
            <p:spPr>
              <a:xfrm>
                <a:off x="971876" y="2548279"/>
                <a:ext cx="2794320" cy="59076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476" name="Freihand 475"/>
              <p14:cNvContentPartPr/>
              <p14:nvPr/>
            </p14:nvContentPartPr>
            <p14:xfrm>
              <a:off x="3506636" y="2434159"/>
              <a:ext cx="2367720" cy="573480"/>
            </p14:xfrm>
          </p:contentPart>
        </mc:Choice>
        <mc:Fallback>
          <p:pic>
            <p:nvPicPr>
              <p:cNvPr id="476" name="Freihand 475"/>
              <p:cNvPicPr/>
              <p:nvPr/>
            </p:nvPicPr>
            <p:blipFill>
              <a:blip r:embed="rId47"/>
              <a:stretch>
                <a:fillRect/>
              </a:stretch>
            </p:blipFill>
            <p:spPr>
              <a:xfrm>
                <a:off x="3498356" y="2420839"/>
                <a:ext cx="2390760" cy="59400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77" name="Freihand 476"/>
              <p14:cNvContentPartPr/>
              <p14:nvPr/>
            </p14:nvContentPartPr>
            <p14:xfrm>
              <a:off x="4435436" y="2418319"/>
              <a:ext cx="2525400" cy="565200"/>
            </p14:xfrm>
          </p:contentPart>
        </mc:Choice>
        <mc:Fallback>
          <p:pic>
            <p:nvPicPr>
              <p:cNvPr id="477" name="Freihand 476"/>
              <p:cNvPicPr/>
              <p:nvPr/>
            </p:nvPicPr>
            <p:blipFill>
              <a:blip r:embed="rId49"/>
              <a:stretch>
                <a:fillRect/>
              </a:stretch>
            </p:blipFill>
            <p:spPr>
              <a:xfrm>
                <a:off x="4419236" y="2402119"/>
                <a:ext cx="2556360" cy="59544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78" name="Freihand 477"/>
              <p14:cNvContentPartPr/>
              <p14:nvPr/>
            </p14:nvContentPartPr>
            <p14:xfrm>
              <a:off x="5158316" y="2510479"/>
              <a:ext cx="1653480" cy="399240"/>
            </p14:xfrm>
          </p:contentPart>
        </mc:Choice>
        <mc:Fallback>
          <p:pic>
            <p:nvPicPr>
              <p:cNvPr id="478" name="Freihand 477"/>
              <p:cNvPicPr/>
              <p:nvPr/>
            </p:nvPicPr>
            <p:blipFill>
              <a:blip r:embed="rId51"/>
              <a:stretch>
                <a:fillRect/>
              </a:stretch>
            </p:blipFill>
            <p:spPr>
              <a:xfrm>
                <a:off x="5149316" y="2498599"/>
                <a:ext cx="1677240" cy="428040"/>
              </a:xfrm>
              <a:prstGeom prst="rect">
                <a:avLst/>
              </a:prstGeom>
            </p:spPr>
          </p:pic>
        </mc:Fallback>
      </mc:AlternateContent>
    </p:spTree>
    <p:extLst>
      <p:ext uri="{BB962C8B-B14F-4D97-AF65-F5344CB8AC3E}">
        <p14:creationId xmlns:p14="http://schemas.microsoft.com/office/powerpoint/2010/main" val="15245002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Gerade Verbindung mit Pfeil 17"/>
          <p:cNvCxnSpPr/>
          <p:nvPr/>
        </p:nvCxnSpPr>
        <p:spPr>
          <a:xfrm flipV="1">
            <a:off x="1270218" y="739456"/>
            <a:ext cx="0" cy="255889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Shape 2"/>
          <p:cNvSpPr txBox="1"/>
          <p:nvPr/>
        </p:nvSpPr>
        <p:spPr>
          <a:xfrm>
            <a:off x="363085" y="-991"/>
            <a:ext cx="4577608" cy="532585"/>
          </a:xfrm>
          <a:prstGeom prst="rect">
            <a:avLst/>
          </a:prstGeom>
          <a:noFill/>
          <a:ln>
            <a:noFill/>
          </a:ln>
        </p:spPr>
        <p:txBody>
          <a:bodyPr lIns="81646" tIns="40823" rIns="81646" bIns="40823" anchor="ctr" anchorCtr="1"/>
          <a:lstStyle/>
          <a:p>
            <a:r>
              <a:rPr lang="de-DE" sz="2400" b="1" dirty="0"/>
              <a:t>Fiskalpolitik und das </a:t>
            </a:r>
            <a:r>
              <a:rPr lang="de-DE" sz="2400" b="1" dirty="0" smtClean="0"/>
              <a:t>IS-LM-Modell</a:t>
            </a:r>
            <a:endParaRPr lang="de-DE" sz="2400" b="1" dirty="0"/>
          </a:p>
        </p:txBody>
      </p:sp>
      <p:cxnSp>
        <p:nvCxnSpPr>
          <p:cNvPr id="25" name="Gerade Verbindung mit Pfeil 24"/>
          <p:cNvCxnSpPr/>
          <p:nvPr/>
        </p:nvCxnSpPr>
        <p:spPr>
          <a:xfrm>
            <a:off x="1270218" y="3307322"/>
            <a:ext cx="378120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p:nvPr/>
        </p:nvCxnSpPr>
        <p:spPr>
          <a:xfrm flipV="1">
            <a:off x="1270218" y="3753347"/>
            <a:ext cx="0" cy="255889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p:nvPr/>
        </p:nvCxnSpPr>
        <p:spPr>
          <a:xfrm>
            <a:off x="1270218" y="6312242"/>
            <a:ext cx="378120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flipV="1">
            <a:off x="1270218" y="1020970"/>
            <a:ext cx="2417001" cy="2286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flipV="1">
            <a:off x="1270218" y="2027875"/>
            <a:ext cx="3222735" cy="822177"/>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feld 34"/>
          <p:cNvSpPr txBox="1"/>
          <p:nvPr/>
        </p:nvSpPr>
        <p:spPr>
          <a:xfrm>
            <a:off x="4529711" y="1870186"/>
            <a:ext cx="678391" cy="369332"/>
          </a:xfrm>
          <a:prstGeom prst="rect">
            <a:avLst/>
          </a:prstGeom>
          <a:noFill/>
        </p:spPr>
        <p:txBody>
          <a:bodyPr wrap="none" rtlCol="0">
            <a:spAutoFit/>
          </a:bodyPr>
          <a:lstStyle/>
          <a:p>
            <a:r>
              <a:rPr lang="de-DE" dirty="0" smtClean="0">
                <a:solidFill>
                  <a:srgbClr val="000000"/>
                </a:solidFill>
              </a:rPr>
              <a:t>Y</a:t>
            </a:r>
            <a:r>
              <a:rPr lang="de-DE" baseline="30000" dirty="0" smtClean="0">
                <a:solidFill>
                  <a:srgbClr val="000000"/>
                </a:solidFill>
              </a:rPr>
              <a:t>D</a:t>
            </a:r>
            <a:r>
              <a:rPr lang="de-DE" dirty="0" smtClean="0"/>
              <a:t>(G)</a:t>
            </a:r>
            <a:endParaRPr lang="de-DE" dirty="0"/>
          </a:p>
        </p:txBody>
      </p:sp>
      <p:sp>
        <p:nvSpPr>
          <p:cNvPr id="36" name="Textfeld 35"/>
          <p:cNvSpPr txBox="1"/>
          <p:nvPr/>
        </p:nvSpPr>
        <p:spPr>
          <a:xfrm>
            <a:off x="939935" y="685377"/>
            <a:ext cx="391454" cy="369332"/>
          </a:xfrm>
          <a:prstGeom prst="rect">
            <a:avLst/>
          </a:prstGeom>
          <a:noFill/>
        </p:spPr>
        <p:txBody>
          <a:bodyPr wrap="none" rtlCol="0">
            <a:spAutoFit/>
          </a:bodyPr>
          <a:lstStyle/>
          <a:p>
            <a:r>
              <a:rPr lang="de-DE" dirty="0" smtClean="0">
                <a:solidFill>
                  <a:srgbClr val="000000"/>
                </a:solidFill>
              </a:rPr>
              <a:t>Y</a:t>
            </a:r>
            <a:r>
              <a:rPr lang="de-DE" baseline="30000" dirty="0" smtClean="0">
                <a:solidFill>
                  <a:srgbClr val="000000"/>
                </a:solidFill>
              </a:rPr>
              <a:t>D</a:t>
            </a:r>
            <a:endParaRPr lang="de-DE" sz="1633" dirty="0"/>
          </a:p>
        </p:txBody>
      </p:sp>
      <p:sp>
        <p:nvSpPr>
          <p:cNvPr id="38" name="Textfeld 37"/>
          <p:cNvSpPr txBox="1"/>
          <p:nvPr/>
        </p:nvSpPr>
        <p:spPr>
          <a:xfrm>
            <a:off x="4732409" y="3372647"/>
            <a:ext cx="287258" cy="343620"/>
          </a:xfrm>
          <a:prstGeom prst="rect">
            <a:avLst/>
          </a:prstGeom>
          <a:noFill/>
        </p:spPr>
        <p:txBody>
          <a:bodyPr wrap="none" rtlCol="0">
            <a:spAutoFit/>
          </a:bodyPr>
          <a:lstStyle/>
          <a:p>
            <a:r>
              <a:rPr lang="de-DE" sz="1633" dirty="0"/>
              <a:t>Y</a:t>
            </a:r>
          </a:p>
        </p:txBody>
      </p:sp>
      <p:sp>
        <p:nvSpPr>
          <p:cNvPr id="40" name="Textfeld 39"/>
          <p:cNvSpPr txBox="1"/>
          <p:nvPr/>
        </p:nvSpPr>
        <p:spPr>
          <a:xfrm>
            <a:off x="1008921" y="3764593"/>
            <a:ext cx="232756" cy="343620"/>
          </a:xfrm>
          <a:prstGeom prst="rect">
            <a:avLst/>
          </a:prstGeom>
          <a:noFill/>
        </p:spPr>
        <p:txBody>
          <a:bodyPr wrap="none" rtlCol="0">
            <a:spAutoFit/>
          </a:bodyPr>
          <a:lstStyle/>
          <a:p>
            <a:r>
              <a:rPr lang="de-DE" sz="1633" dirty="0" smtClean="0"/>
              <a:t>i</a:t>
            </a:r>
            <a:endParaRPr lang="de-DE" sz="1633" dirty="0"/>
          </a:p>
        </p:txBody>
      </p:sp>
      <p:sp>
        <p:nvSpPr>
          <p:cNvPr id="48" name="Textfeld 47"/>
          <p:cNvSpPr txBox="1"/>
          <p:nvPr/>
        </p:nvSpPr>
        <p:spPr>
          <a:xfrm>
            <a:off x="4732409" y="6369137"/>
            <a:ext cx="287258" cy="343620"/>
          </a:xfrm>
          <a:prstGeom prst="rect">
            <a:avLst/>
          </a:prstGeom>
          <a:noFill/>
        </p:spPr>
        <p:txBody>
          <a:bodyPr wrap="none" rtlCol="0">
            <a:spAutoFit/>
          </a:bodyPr>
          <a:lstStyle/>
          <a:p>
            <a:r>
              <a:rPr lang="de-DE" sz="1633" dirty="0"/>
              <a:t>Y</a:t>
            </a:r>
          </a:p>
        </p:txBody>
      </p:sp>
      <p:sp>
        <p:nvSpPr>
          <p:cNvPr id="70" name="Textfeld 69"/>
          <p:cNvSpPr txBox="1"/>
          <p:nvPr/>
        </p:nvSpPr>
        <p:spPr>
          <a:xfrm>
            <a:off x="3477059" y="759673"/>
            <a:ext cx="598241" cy="369332"/>
          </a:xfrm>
          <a:prstGeom prst="rect">
            <a:avLst/>
          </a:prstGeom>
          <a:noFill/>
        </p:spPr>
        <p:txBody>
          <a:bodyPr wrap="none" rtlCol="0">
            <a:spAutoFit/>
          </a:bodyPr>
          <a:lstStyle/>
          <a:p>
            <a:r>
              <a:rPr lang="de-DE" dirty="0" smtClean="0">
                <a:solidFill>
                  <a:srgbClr val="000000"/>
                </a:solidFill>
              </a:rPr>
              <a:t>Y</a:t>
            </a:r>
            <a:r>
              <a:rPr lang="de-DE" baseline="30000" dirty="0" smtClean="0">
                <a:solidFill>
                  <a:srgbClr val="000000"/>
                </a:solidFill>
              </a:rPr>
              <a:t>D</a:t>
            </a:r>
            <a:r>
              <a:rPr lang="de-DE" sz="1633" dirty="0" smtClean="0"/>
              <a:t>=Y</a:t>
            </a:r>
            <a:endParaRPr lang="de-DE" sz="1633" dirty="0"/>
          </a:p>
        </p:txBody>
      </p:sp>
      <p:sp>
        <p:nvSpPr>
          <p:cNvPr id="47" name="Rechteck 46"/>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3">
            <p14:nvContentPartPr>
              <p14:cNvPr id="31" name="Freihand 30"/>
              <p14:cNvContentPartPr/>
              <p14:nvPr/>
            </p14:nvContentPartPr>
            <p14:xfrm>
              <a:off x="1350087" y="4442239"/>
              <a:ext cx="2284560" cy="1639800"/>
            </p14:xfrm>
          </p:contentPart>
        </mc:Choice>
        <mc:Fallback>
          <p:pic>
            <p:nvPicPr>
              <p:cNvPr id="31" name="Freihand 30"/>
              <p:cNvPicPr/>
              <p:nvPr/>
            </p:nvPicPr>
            <p:blipFill>
              <a:blip r:embed="rId4"/>
              <a:stretch>
                <a:fillRect/>
              </a:stretch>
            </p:blipFill>
            <p:spPr>
              <a:xfrm>
                <a:off x="1336047" y="4427839"/>
                <a:ext cx="2318760" cy="16696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42" name="Freihand 41"/>
              <p14:cNvContentPartPr/>
              <p14:nvPr/>
            </p14:nvContentPartPr>
            <p14:xfrm>
              <a:off x="1552767" y="4212041"/>
              <a:ext cx="2701800" cy="1887840"/>
            </p14:xfrm>
          </p:contentPart>
        </mc:Choice>
        <mc:Fallback>
          <p:pic>
            <p:nvPicPr>
              <p:cNvPr id="42" name="Freihand 41"/>
              <p:cNvPicPr/>
              <p:nvPr/>
            </p:nvPicPr>
            <p:blipFill>
              <a:blip r:embed="rId6"/>
              <a:stretch>
                <a:fillRect/>
              </a:stretch>
            </p:blipFill>
            <p:spPr>
              <a:xfrm>
                <a:off x="1546647" y="4197641"/>
                <a:ext cx="2722320" cy="19094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3" name="Freihand 62"/>
              <p14:cNvContentPartPr/>
              <p14:nvPr/>
            </p14:nvContentPartPr>
            <p14:xfrm>
              <a:off x="1046247" y="2462297"/>
              <a:ext cx="24120" cy="858240"/>
            </p14:xfrm>
          </p:contentPart>
        </mc:Choice>
        <mc:Fallback>
          <p:pic>
            <p:nvPicPr>
              <p:cNvPr id="63" name="Freihand 62"/>
              <p:cNvPicPr/>
              <p:nvPr/>
            </p:nvPicPr>
            <p:blipFill>
              <a:blip r:embed="rId8"/>
              <a:stretch>
                <a:fillRect/>
              </a:stretch>
            </p:blipFill>
            <p:spPr>
              <a:xfrm>
                <a:off x="1029327" y="2450417"/>
                <a:ext cx="57960" cy="8838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78" name="Freihand 77"/>
              <p14:cNvContentPartPr/>
              <p14:nvPr/>
            </p14:nvContentPartPr>
            <p14:xfrm>
              <a:off x="1267647" y="1550417"/>
              <a:ext cx="3521520" cy="914040"/>
            </p14:xfrm>
          </p:contentPart>
        </mc:Choice>
        <mc:Fallback>
          <p:pic>
            <p:nvPicPr>
              <p:cNvPr id="78" name="Freihand 77"/>
              <p:cNvPicPr/>
              <p:nvPr/>
            </p:nvPicPr>
            <p:blipFill>
              <a:blip r:embed="rId10"/>
              <a:stretch>
                <a:fillRect/>
              </a:stretch>
            </p:blipFill>
            <p:spPr>
              <a:xfrm>
                <a:off x="1252167" y="1537817"/>
                <a:ext cx="3552840" cy="9421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33" name="Freihand 132"/>
              <p14:cNvContentPartPr/>
              <p14:nvPr/>
            </p14:nvContentPartPr>
            <p14:xfrm>
              <a:off x="1482207" y="4170137"/>
              <a:ext cx="2232000" cy="1648440"/>
            </p14:xfrm>
          </p:contentPart>
        </mc:Choice>
        <mc:Fallback>
          <p:pic>
            <p:nvPicPr>
              <p:cNvPr id="133" name="Freihand 132"/>
              <p:cNvPicPr/>
              <p:nvPr/>
            </p:nvPicPr>
            <p:blipFill>
              <a:blip r:embed="rId12"/>
              <a:stretch>
                <a:fillRect/>
              </a:stretch>
            </p:blipFill>
            <p:spPr>
              <a:xfrm>
                <a:off x="1469247" y="4157537"/>
                <a:ext cx="2264400" cy="16779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89" name="Freihand 188"/>
              <p14:cNvContentPartPr/>
              <p14:nvPr/>
            </p14:nvContentPartPr>
            <p14:xfrm>
              <a:off x="2311287" y="5444537"/>
              <a:ext cx="565560" cy="1338840"/>
            </p14:xfrm>
          </p:contentPart>
        </mc:Choice>
        <mc:Fallback>
          <p:pic>
            <p:nvPicPr>
              <p:cNvPr id="189" name="Freihand 188"/>
              <p:cNvPicPr/>
              <p:nvPr/>
            </p:nvPicPr>
            <p:blipFill>
              <a:blip r:embed="rId14"/>
              <a:stretch>
                <a:fillRect/>
              </a:stretch>
            </p:blipFill>
            <p:spPr>
              <a:xfrm>
                <a:off x="2301207" y="5432657"/>
                <a:ext cx="587520" cy="13683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34" name="Freihand 233"/>
              <p14:cNvContentPartPr/>
              <p14:nvPr/>
            </p14:nvContentPartPr>
            <p14:xfrm>
              <a:off x="431007" y="2486777"/>
              <a:ext cx="809280" cy="753782"/>
            </p14:xfrm>
          </p:contentPart>
        </mc:Choice>
        <mc:Fallback>
          <p:pic>
            <p:nvPicPr>
              <p:cNvPr id="234" name="Freihand 233"/>
              <p:cNvPicPr/>
              <p:nvPr/>
            </p:nvPicPr>
            <p:blipFill>
              <a:blip r:embed="rId16"/>
              <a:stretch>
                <a:fillRect/>
              </a:stretch>
            </p:blipFill>
            <p:spPr>
              <a:xfrm>
                <a:off x="413007" y="2468058"/>
                <a:ext cx="840600" cy="789059"/>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35" name="Freihand 234"/>
              <p14:cNvContentPartPr/>
              <p14:nvPr/>
            </p14:nvContentPartPr>
            <p14:xfrm>
              <a:off x="2304807" y="2252057"/>
              <a:ext cx="82800" cy="1184702"/>
            </p14:xfrm>
          </p:contentPart>
        </mc:Choice>
        <mc:Fallback>
          <p:pic>
            <p:nvPicPr>
              <p:cNvPr id="235" name="Freihand 234"/>
              <p:cNvPicPr/>
              <p:nvPr/>
            </p:nvPicPr>
            <p:blipFill>
              <a:blip r:embed="rId18"/>
              <a:stretch>
                <a:fillRect/>
              </a:stretch>
            </p:blipFill>
            <p:spPr>
              <a:xfrm>
                <a:off x="2289327" y="2243417"/>
                <a:ext cx="113040" cy="1209901"/>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39" name="Freihand 238"/>
              <p14:cNvContentPartPr/>
              <p14:nvPr/>
            </p14:nvContentPartPr>
            <p14:xfrm>
              <a:off x="4340247" y="1933457"/>
              <a:ext cx="750960" cy="2363760"/>
            </p14:xfrm>
          </p:contentPart>
        </mc:Choice>
        <mc:Fallback>
          <p:pic>
            <p:nvPicPr>
              <p:cNvPr id="239" name="Freihand 238"/>
              <p:cNvPicPr/>
              <p:nvPr/>
            </p:nvPicPr>
            <p:blipFill>
              <a:blip r:embed="rId20"/>
              <a:stretch>
                <a:fillRect/>
              </a:stretch>
            </p:blipFill>
            <p:spPr>
              <a:xfrm>
                <a:off x="4323327" y="1919417"/>
                <a:ext cx="785880" cy="23932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40" name="Freihand 239"/>
              <p14:cNvContentPartPr/>
              <p14:nvPr/>
            </p14:nvContentPartPr>
            <p14:xfrm>
              <a:off x="1280967" y="5394857"/>
              <a:ext cx="201960" cy="21600"/>
            </p14:xfrm>
          </p:contentPart>
        </mc:Choice>
        <mc:Fallback>
          <p:pic>
            <p:nvPicPr>
              <p:cNvPr id="240" name="Freihand 239"/>
              <p:cNvPicPr/>
              <p:nvPr/>
            </p:nvPicPr>
            <p:blipFill>
              <a:blip r:embed="rId22"/>
              <a:stretch>
                <a:fillRect/>
              </a:stretch>
            </p:blipFill>
            <p:spPr>
              <a:xfrm>
                <a:off x="1266207" y="5379017"/>
                <a:ext cx="227880" cy="4968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57" name="Freihand 256"/>
              <p14:cNvContentPartPr/>
              <p14:nvPr/>
            </p14:nvContentPartPr>
            <p14:xfrm>
              <a:off x="840687" y="4666577"/>
              <a:ext cx="2053080" cy="590400"/>
            </p14:xfrm>
          </p:contentPart>
        </mc:Choice>
        <mc:Fallback>
          <p:pic>
            <p:nvPicPr>
              <p:cNvPr id="257" name="Freihand 256"/>
              <p:cNvPicPr/>
              <p:nvPr/>
            </p:nvPicPr>
            <p:blipFill>
              <a:blip r:embed="rId24"/>
              <a:stretch>
                <a:fillRect/>
              </a:stretch>
            </p:blipFill>
            <p:spPr>
              <a:xfrm>
                <a:off x="823767" y="4653985"/>
                <a:ext cx="2080440" cy="610548"/>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62" name="Freihand 261"/>
              <p14:cNvContentPartPr/>
              <p14:nvPr/>
            </p14:nvContentPartPr>
            <p14:xfrm>
              <a:off x="1575807" y="2670737"/>
              <a:ext cx="383040" cy="3750422"/>
            </p14:xfrm>
          </p:contentPart>
        </mc:Choice>
        <mc:Fallback>
          <p:pic>
            <p:nvPicPr>
              <p:cNvPr id="262" name="Freihand 261"/>
              <p:cNvPicPr/>
              <p:nvPr/>
            </p:nvPicPr>
            <p:blipFill>
              <a:blip r:embed="rId26"/>
              <a:stretch>
                <a:fillRect/>
              </a:stretch>
            </p:blipFill>
            <p:spPr>
              <a:xfrm>
                <a:off x="1565727" y="2654177"/>
                <a:ext cx="405000" cy="3781742"/>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63" name="Freihand 262"/>
              <p14:cNvContentPartPr/>
              <p14:nvPr/>
            </p14:nvContentPartPr>
            <p14:xfrm>
              <a:off x="420927" y="5057537"/>
              <a:ext cx="1219680" cy="564840"/>
            </p14:xfrm>
          </p:contentPart>
        </mc:Choice>
        <mc:Fallback>
          <p:pic>
            <p:nvPicPr>
              <p:cNvPr id="263" name="Freihand 262"/>
              <p:cNvPicPr/>
              <p:nvPr/>
            </p:nvPicPr>
            <p:blipFill>
              <a:blip r:embed="rId28"/>
              <a:stretch>
                <a:fillRect/>
              </a:stretch>
            </p:blipFill>
            <p:spPr>
              <a:xfrm>
                <a:off x="406167" y="5042067"/>
                <a:ext cx="1241280" cy="59578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82" name="Freihand 281"/>
              <p14:cNvContentPartPr/>
              <p14:nvPr/>
            </p14:nvContentPartPr>
            <p14:xfrm>
              <a:off x="2943087" y="5021177"/>
              <a:ext cx="2512080" cy="661320"/>
            </p14:xfrm>
          </p:contentPart>
        </mc:Choice>
        <mc:Fallback>
          <p:pic>
            <p:nvPicPr>
              <p:cNvPr id="282" name="Freihand 281"/>
              <p:cNvPicPr/>
              <p:nvPr/>
            </p:nvPicPr>
            <p:blipFill>
              <a:blip r:embed="rId30"/>
              <a:stretch>
                <a:fillRect/>
              </a:stretch>
            </p:blipFill>
            <p:spPr>
              <a:xfrm>
                <a:off x="2929767" y="5012537"/>
                <a:ext cx="2534040" cy="6840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84" name="Freihand 283"/>
              <p14:cNvContentPartPr/>
              <p14:nvPr/>
            </p14:nvContentPartPr>
            <p14:xfrm>
              <a:off x="2534127" y="5402777"/>
              <a:ext cx="658440" cy="63720"/>
            </p14:xfrm>
          </p:contentPart>
        </mc:Choice>
        <mc:Fallback>
          <p:pic>
            <p:nvPicPr>
              <p:cNvPr id="284" name="Freihand 283"/>
              <p:cNvPicPr/>
              <p:nvPr/>
            </p:nvPicPr>
            <p:blipFill>
              <a:blip r:embed="rId32"/>
              <a:stretch>
                <a:fillRect/>
              </a:stretch>
            </p:blipFill>
            <p:spPr>
              <a:xfrm>
                <a:off x="2516847" y="5385497"/>
                <a:ext cx="693000" cy="9468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85" name="Freihand 284"/>
              <p14:cNvContentPartPr/>
              <p14:nvPr/>
            </p14:nvContentPartPr>
            <p14:xfrm>
              <a:off x="2556087" y="5308097"/>
              <a:ext cx="90720" cy="380160"/>
            </p14:xfrm>
          </p:contentPart>
        </mc:Choice>
        <mc:Fallback>
          <p:pic>
            <p:nvPicPr>
              <p:cNvPr id="285" name="Freihand 284"/>
              <p:cNvPicPr/>
              <p:nvPr/>
            </p:nvPicPr>
            <p:blipFill>
              <a:blip r:embed="rId34"/>
              <a:stretch>
                <a:fillRect/>
              </a:stretch>
            </p:blipFill>
            <p:spPr>
              <a:xfrm>
                <a:off x="2541327" y="5292977"/>
                <a:ext cx="117000" cy="41148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86" name="Freihand 285"/>
              <p14:cNvContentPartPr/>
              <p14:nvPr/>
            </p14:nvContentPartPr>
            <p14:xfrm>
              <a:off x="3131727" y="5275697"/>
              <a:ext cx="97920" cy="314280"/>
            </p14:xfrm>
          </p:contentPart>
        </mc:Choice>
        <mc:Fallback>
          <p:pic>
            <p:nvPicPr>
              <p:cNvPr id="286" name="Freihand 285"/>
              <p:cNvPicPr/>
              <p:nvPr/>
            </p:nvPicPr>
            <p:blipFill>
              <a:blip r:embed="rId36"/>
              <a:stretch>
                <a:fillRect/>
              </a:stretch>
            </p:blipFill>
            <p:spPr>
              <a:xfrm>
                <a:off x="3115887" y="5258057"/>
                <a:ext cx="130320" cy="34668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88" name="Freihand 287"/>
              <p14:cNvContentPartPr/>
              <p14:nvPr/>
            </p14:nvContentPartPr>
            <p14:xfrm>
              <a:off x="2780727" y="5171297"/>
              <a:ext cx="1605240" cy="1774080"/>
            </p14:xfrm>
          </p:contentPart>
        </mc:Choice>
        <mc:Fallback>
          <p:pic>
            <p:nvPicPr>
              <p:cNvPr id="288" name="Freihand 287"/>
              <p:cNvPicPr/>
              <p:nvPr/>
            </p:nvPicPr>
            <p:blipFill>
              <a:blip r:embed="rId38"/>
              <a:stretch>
                <a:fillRect/>
              </a:stretch>
            </p:blipFill>
            <p:spPr>
              <a:xfrm>
                <a:off x="2769567" y="5154377"/>
                <a:ext cx="1633320" cy="180540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06" name="Freihand 305"/>
              <p14:cNvContentPartPr/>
              <p14:nvPr/>
            </p14:nvContentPartPr>
            <p14:xfrm>
              <a:off x="2596047" y="5218097"/>
              <a:ext cx="25920" cy="432000"/>
            </p14:xfrm>
          </p:contentPart>
        </mc:Choice>
        <mc:Fallback>
          <p:pic>
            <p:nvPicPr>
              <p:cNvPr id="306" name="Freihand 305"/>
              <p:cNvPicPr/>
              <p:nvPr/>
            </p:nvPicPr>
            <p:blipFill>
              <a:blip r:embed="rId40"/>
              <a:stretch>
                <a:fillRect/>
              </a:stretch>
            </p:blipFill>
            <p:spPr>
              <a:xfrm>
                <a:off x="2578767" y="5206217"/>
                <a:ext cx="56520" cy="45828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07" name="Freihand 306"/>
              <p14:cNvContentPartPr/>
              <p14:nvPr/>
            </p14:nvContentPartPr>
            <p14:xfrm>
              <a:off x="2896647" y="5262017"/>
              <a:ext cx="63000" cy="313560"/>
            </p14:xfrm>
          </p:contentPart>
        </mc:Choice>
        <mc:Fallback>
          <p:pic>
            <p:nvPicPr>
              <p:cNvPr id="307" name="Freihand 306"/>
              <p:cNvPicPr/>
              <p:nvPr/>
            </p:nvPicPr>
            <p:blipFill>
              <a:blip r:embed="rId42"/>
              <a:stretch>
                <a:fillRect/>
              </a:stretch>
            </p:blipFill>
            <p:spPr>
              <a:xfrm>
                <a:off x="2878287" y="5243657"/>
                <a:ext cx="99720" cy="34992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08" name="Freihand 307"/>
              <p14:cNvContentPartPr/>
              <p14:nvPr/>
            </p14:nvContentPartPr>
            <p14:xfrm>
              <a:off x="1850487" y="5412137"/>
              <a:ext cx="230760" cy="43560"/>
            </p14:xfrm>
          </p:contentPart>
        </mc:Choice>
        <mc:Fallback>
          <p:pic>
            <p:nvPicPr>
              <p:cNvPr id="308" name="Freihand 307"/>
              <p:cNvPicPr/>
              <p:nvPr/>
            </p:nvPicPr>
            <p:blipFill>
              <a:blip r:embed="rId44"/>
              <a:stretch>
                <a:fillRect/>
              </a:stretch>
            </p:blipFill>
            <p:spPr>
              <a:xfrm>
                <a:off x="1843287" y="5402777"/>
                <a:ext cx="244800" cy="5976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09" name="Freihand 308"/>
              <p14:cNvContentPartPr/>
              <p14:nvPr/>
            </p14:nvContentPartPr>
            <p14:xfrm>
              <a:off x="2598207" y="5183897"/>
              <a:ext cx="422280" cy="1104120"/>
            </p14:xfrm>
          </p:contentPart>
        </mc:Choice>
        <mc:Fallback>
          <p:pic>
            <p:nvPicPr>
              <p:cNvPr id="309" name="Freihand 308"/>
              <p:cNvPicPr/>
              <p:nvPr/>
            </p:nvPicPr>
            <p:blipFill>
              <a:blip r:embed="rId46"/>
              <a:stretch>
                <a:fillRect/>
              </a:stretch>
            </p:blipFill>
            <p:spPr>
              <a:xfrm>
                <a:off x="2583447" y="5168057"/>
                <a:ext cx="450360" cy="113076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10" name="Freihand 309"/>
              <p14:cNvContentPartPr/>
              <p14:nvPr/>
            </p14:nvContentPartPr>
            <p14:xfrm>
              <a:off x="3270327" y="5778257"/>
              <a:ext cx="135360" cy="13982"/>
            </p14:xfrm>
          </p:contentPart>
        </mc:Choice>
        <mc:Fallback>
          <p:pic>
            <p:nvPicPr>
              <p:cNvPr id="310" name="Freihand 309"/>
              <p:cNvPicPr/>
              <p:nvPr/>
            </p:nvPicPr>
            <p:blipFill>
              <a:blip r:embed="rId48"/>
              <a:stretch>
                <a:fillRect/>
              </a:stretch>
            </p:blipFill>
            <p:spPr>
              <a:xfrm>
                <a:off x="3256647" y="5762841"/>
                <a:ext cx="161280" cy="41587"/>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43" name="Freihand 342"/>
              <p14:cNvContentPartPr/>
              <p14:nvPr/>
            </p14:nvContentPartPr>
            <p14:xfrm>
              <a:off x="7584927" y="5835497"/>
              <a:ext cx="1033920" cy="439200"/>
            </p14:xfrm>
          </p:contentPart>
        </mc:Choice>
        <mc:Fallback>
          <p:pic>
            <p:nvPicPr>
              <p:cNvPr id="343" name="Freihand 342"/>
              <p:cNvPicPr/>
              <p:nvPr/>
            </p:nvPicPr>
            <p:blipFill>
              <a:blip r:embed="rId50"/>
              <a:stretch>
                <a:fillRect/>
              </a:stretch>
            </p:blipFill>
            <p:spPr>
              <a:xfrm>
                <a:off x="7574127" y="5814977"/>
                <a:ext cx="1065240" cy="47484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64" name="Freihand 363"/>
              <p14:cNvContentPartPr/>
              <p14:nvPr/>
            </p14:nvContentPartPr>
            <p14:xfrm>
              <a:off x="4671087" y="1076657"/>
              <a:ext cx="1565280" cy="712022"/>
            </p14:xfrm>
          </p:contentPart>
        </mc:Choice>
        <mc:Fallback>
          <p:pic>
            <p:nvPicPr>
              <p:cNvPr id="364" name="Freihand 363"/>
              <p:cNvPicPr/>
              <p:nvPr/>
            </p:nvPicPr>
            <p:blipFill>
              <a:blip r:embed="rId52"/>
              <a:stretch>
                <a:fillRect/>
              </a:stretch>
            </p:blipFill>
            <p:spPr>
              <a:xfrm>
                <a:off x="4653447" y="1066578"/>
                <a:ext cx="1602000" cy="73542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365" name="Freihand 364"/>
              <p14:cNvContentPartPr/>
              <p14:nvPr/>
            </p14:nvContentPartPr>
            <p14:xfrm>
              <a:off x="6926847" y="55337"/>
              <a:ext cx="4536720" cy="1127102"/>
            </p14:xfrm>
          </p:contentPart>
        </mc:Choice>
        <mc:Fallback>
          <p:pic>
            <p:nvPicPr>
              <p:cNvPr id="365" name="Freihand 364"/>
              <p:cNvPicPr/>
              <p:nvPr/>
            </p:nvPicPr>
            <p:blipFill>
              <a:blip r:embed="rId54"/>
              <a:stretch>
                <a:fillRect/>
              </a:stretch>
            </p:blipFill>
            <p:spPr>
              <a:xfrm>
                <a:off x="6909927" y="39138"/>
                <a:ext cx="4570560" cy="115662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15" name="Freihand 414"/>
              <p14:cNvContentPartPr/>
              <p14:nvPr/>
            </p14:nvContentPartPr>
            <p14:xfrm>
              <a:off x="9805407" y="2150897"/>
              <a:ext cx="1695600" cy="716342"/>
            </p14:xfrm>
          </p:contentPart>
        </mc:Choice>
        <mc:Fallback>
          <p:pic>
            <p:nvPicPr>
              <p:cNvPr id="415" name="Freihand 414"/>
              <p:cNvPicPr/>
              <p:nvPr/>
            </p:nvPicPr>
            <p:blipFill>
              <a:blip r:embed="rId56"/>
              <a:stretch>
                <a:fillRect/>
              </a:stretch>
            </p:blipFill>
            <p:spPr>
              <a:xfrm>
                <a:off x="9797127" y="2137938"/>
                <a:ext cx="1720080" cy="74550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416" name="Freihand 415"/>
              <p14:cNvContentPartPr/>
              <p14:nvPr/>
            </p14:nvContentPartPr>
            <p14:xfrm>
              <a:off x="9587607" y="3189857"/>
              <a:ext cx="2252520" cy="1036440"/>
            </p14:xfrm>
          </p:contentPart>
        </mc:Choice>
        <mc:Fallback>
          <p:pic>
            <p:nvPicPr>
              <p:cNvPr id="416" name="Freihand 415"/>
              <p:cNvPicPr/>
              <p:nvPr/>
            </p:nvPicPr>
            <p:blipFill>
              <a:blip r:embed="rId58"/>
              <a:stretch>
                <a:fillRect/>
              </a:stretch>
            </p:blipFill>
            <p:spPr>
              <a:xfrm>
                <a:off x="9573567" y="3171497"/>
                <a:ext cx="2281680" cy="107136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32" name="Freihand 431"/>
              <p14:cNvContentPartPr/>
              <p14:nvPr/>
            </p14:nvContentPartPr>
            <p14:xfrm>
              <a:off x="6033687" y="920417"/>
              <a:ext cx="2273400" cy="1191240"/>
            </p14:xfrm>
          </p:contentPart>
        </mc:Choice>
        <mc:Fallback>
          <p:pic>
            <p:nvPicPr>
              <p:cNvPr id="432" name="Freihand 431"/>
              <p:cNvPicPr/>
              <p:nvPr/>
            </p:nvPicPr>
            <p:blipFill>
              <a:blip r:embed="rId60"/>
              <a:stretch>
                <a:fillRect/>
              </a:stretch>
            </p:blipFill>
            <p:spPr>
              <a:xfrm>
                <a:off x="6019287" y="902417"/>
                <a:ext cx="2300400" cy="122364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35" name="Freihand 434"/>
              <p14:cNvContentPartPr/>
              <p14:nvPr/>
            </p14:nvContentPartPr>
            <p14:xfrm>
              <a:off x="6540927" y="753737"/>
              <a:ext cx="2005200" cy="1374480"/>
            </p14:xfrm>
          </p:contentPart>
        </mc:Choice>
        <mc:Fallback>
          <p:pic>
            <p:nvPicPr>
              <p:cNvPr id="435" name="Freihand 434"/>
              <p:cNvPicPr/>
              <p:nvPr/>
            </p:nvPicPr>
            <p:blipFill>
              <a:blip r:embed="rId62"/>
              <a:stretch>
                <a:fillRect/>
              </a:stretch>
            </p:blipFill>
            <p:spPr>
              <a:xfrm>
                <a:off x="6525807" y="742217"/>
                <a:ext cx="2033280" cy="139356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36" name="Freihand 435"/>
              <p14:cNvContentPartPr/>
              <p14:nvPr/>
            </p14:nvContentPartPr>
            <p14:xfrm>
              <a:off x="9658887" y="1940657"/>
              <a:ext cx="1954800" cy="1262160"/>
            </p14:xfrm>
          </p:contentPart>
        </mc:Choice>
        <mc:Fallback>
          <p:pic>
            <p:nvPicPr>
              <p:cNvPr id="436" name="Freihand 435"/>
              <p:cNvPicPr/>
              <p:nvPr/>
            </p:nvPicPr>
            <p:blipFill>
              <a:blip r:embed="rId64"/>
              <a:stretch>
                <a:fillRect/>
              </a:stretch>
            </p:blipFill>
            <p:spPr>
              <a:xfrm>
                <a:off x="9641607" y="1921577"/>
                <a:ext cx="1990080" cy="129816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443" name="Freihand 442"/>
              <p14:cNvContentPartPr/>
              <p14:nvPr/>
            </p14:nvContentPartPr>
            <p14:xfrm>
              <a:off x="4643727" y="1146137"/>
              <a:ext cx="7267680" cy="6029582"/>
            </p14:xfrm>
          </p:contentPart>
        </mc:Choice>
        <mc:Fallback>
          <p:pic>
            <p:nvPicPr>
              <p:cNvPr id="443" name="Freihand 442"/>
              <p:cNvPicPr/>
              <p:nvPr/>
            </p:nvPicPr>
            <p:blipFill>
              <a:blip r:embed="rId66"/>
              <a:stretch>
                <a:fillRect/>
              </a:stretch>
            </p:blipFill>
            <p:spPr>
              <a:xfrm>
                <a:off x="4626807" y="1127417"/>
                <a:ext cx="7303320" cy="6065222"/>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444" name="Freihand 443"/>
              <p14:cNvContentPartPr/>
              <p14:nvPr/>
            </p14:nvContentPartPr>
            <p14:xfrm>
              <a:off x="9899367" y="2378777"/>
              <a:ext cx="1633320" cy="725760"/>
            </p14:xfrm>
          </p:contentPart>
        </mc:Choice>
        <mc:Fallback>
          <p:pic>
            <p:nvPicPr>
              <p:cNvPr id="444" name="Freihand 443"/>
              <p:cNvPicPr/>
              <p:nvPr/>
            </p:nvPicPr>
            <p:blipFill>
              <a:blip r:embed="rId68"/>
              <a:stretch>
                <a:fillRect/>
              </a:stretch>
            </p:blipFill>
            <p:spPr>
              <a:xfrm>
                <a:off x="9884967" y="2362217"/>
                <a:ext cx="1663920" cy="75672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446" name="Freihand 445"/>
              <p14:cNvContentPartPr/>
              <p14:nvPr/>
            </p14:nvContentPartPr>
            <p14:xfrm>
              <a:off x="6776007" y="-42583"/>
              <a:ext cx="4835520" cy="1345680"/>
            </p14:xfrm>
          </p:contentPart>
        </mc:Choice>
        <mc:Fallback>
          <p:pic>
            <p:nvPicPr>
              <p:cNvPr id="446" name="Freihand 445"/>
              <p:cNvPicPr/>
              <p:nvPr/>
            </p:nvPicPr>
            <p:blipFill>
              <a:blip r:embed="rId70"/>
              <a:stretch>
                <a:fillRect/>
              </a:stretch>
            </p:blipFill>
            <p:spPr>
              <a:xfrm>
                <a:off x="6766287" y="-56623"/>
                <a:ext cx="4859640" cy="1375560"/>
              </a:xfrm>
              <a:prstGeom prst="rect">
                <a:avLst/>
              </a:prstGeom>
            </p:spPr>
          </p:pic>
        </mc:Fallback>
      </mc:AlternateContent>
    </p:spTree>
    <p:extLst>
      <p:ext uri="{BB962C8B-B14F-4D97-AF65-F5344CB8AC3E}">
        <p14:creationId xmlns:p14="http://schemas.microsoft.com/office/powerpoint/2010/main" val="22449909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937312" y="128032"/>
            <a:ext cx="4679508" cy="536145"/>
          </a:xfrm>
          <a:prstGeom prst="rect">
            <a:avLst/>
          </a:prstGeom>
          <a:noFill/>
          <a:ln>
            <a:noFill/>
          </a:ln>
        </p:spPr>
        <p:txBody>
          <a:bodyPr lIns="81646" tIns="40823" rIns="81646" bIns="40823" anchor="ctr" anchorCtr="1"/>
          <a:lstStyle/>
          <a:p>
            <a:r>
              <a:rPr lang="de-DE" sz="2400" b="1" dirty="0" smtClean="0"/>
              <a:t>Fiskalpolitik </a:t>
            </a:r>
            <a:r>
              <a:rPr lang="de-DE" sz="2400" b="1" dirty="0"/>
              <a:t>und das IS-LM-Modell</a:t>
            </a:r>
          </a:p>
        </p:txBody>
      </p:sp>
      <p:cxnSp>
        <p:nvCxnSpPr>
          <p:cNvPr id="8" name="Straight Arrow Connector 6"/>
          <p:cNvCxnSpPr/>
          <p:nvPr/>
        </p:nvCxnSpPr>
        <p:spPr>
          <a:xfrm flipV="1">
            <a:off x="710031" y="557692"/>
            <a:ext cx="0" cy="356597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7"/>
          <p:cNvCxnSpPr/>
          <p:nvPr/>
        </p:nvCxnSpPr>
        <p:spPr>
          <a:xfrm>
            <a:off x="710032" y="4123663"/>
            <a:ext cx="582933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375387" y="492367"/>
            <a:ext cx="232756" cy="343620"/>
          </a:xfrm>
          <a:prstGeom prst="rect">
            <a:avLst/>
          </a:prstGeom>
          <a:noFill/>
        </p:spPr>
        <p:txBody>
          <a:bodyPr wrap="none" rtlCol="0">
            <a:spAutoFit/>
          </a:bodyPr>
          <a:lstStyle/>
          <a:p>
            <a:r>
              <a:rPr lang="de-DE" sz="1633" dirty="0" smtClean="0"/>
              <a:t>i</a:t>
            </a:r>
            <a:endParaRPr lang="de-DE" sz="1633" dirty="0"/>
          </a:p>
        </p:txBody>
      </p:sp>
      <p:sp>
        <p:nvSpPr>
          <p:cNvPr id="11" name="Textfeld 10"/>
          <p:cNvSpPr txBox="1"/>
          <p:nvPr/>
        </p:nvSpPr>
        <p:spPr>
          <a:xfrm>
            <a:off x="6058605" y="4142101"/>
            <a:ext cx="287258" cy="343620"/>
          </a:xfrm>
          <a:prstGeom prst="rect">
            <a:avLst/>
          </a:prstGeom>
          <a:noFill/>
        </p:spPr>
        <p:txBody>
          <a:bodyPr wrap="none" rtlCol="0">
            <a:spAutoFit/>
          </a:bodyPr>
          <a:lstStyle/>
          <a:p>
            <a:r>
              <a:rPr lang="de-DE" sz="1633" dirty="0"/>
              <a:t>Y</a:t>
            </a:r>
          </a:p>
        </p:txBody>
      </p:sp>
      <p:sp>
        <p:nvSpPr>
          <p:cNvPr id="42" name="Rechteck 41"/>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042556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339076" y="0"/>
            <a:ext cx="3743985" cy="541036"/>
          </a:xfrm>
          <a:prstGeom prst="rect">
            <a:avLst/>
          </a:prstGeom>
          <a:noFill/>
          <a:ln>
            <a:noFill/>
          </a:ln>
        </p:spPr>
        <p:txBody>
          <a:bodyPr lIns="81646" tIns="40823" rIns="81646" bIns="40823" anchor="ctr" anchorCtr="1"/>
          <a:lstStyle/>
          <a:p>
            <a:r>
              <a:rPr lang="de-DE" sz="2000" b="1" dirty="0"/>
              <a:t>Geldpolitik und das IS-LM-Modell</a:t>
            </a:r>
          </a:p>
        </p:txBody>
      </p:sp>
      <p:cxnSp>
        <p:nvCxnSpPr>
          <p:cNvPr id="7" name="Straight Arrow Connector 7"/>
          <p:cNvCxnSpPr/>
          <p:nvPr/>
        </p:nvCxnSpPr>
        <p:spPr>
          <a:xfrm>
            <a:off x="1226154" y="3808569"/>
            <a:ext cx="4087634" cy="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9"/>
          <p:cNvSpPr txBox="1"/>
          <p:nvPr/>
        </p:nvSpPr>
        <p:spPr>
          <a:xfrm>
            <a:off x="4830623" y="3880334"/>
            <a:ext cx="766557" cy="343620"/>
          </a:xfrm>
          <a:prstGeom prst="rect">
            <a:avLst/>
          </a:prstGeom>
          <a:noFill/>
        </p:spPr>
        <p:txBody>
          <a:bodyPr wrap="none" rtlCol="0">
            <a:spAutoFit/>
          </a:bodyPr>
          <a:lstStyle/>
          <a:p>
            <a:r>
              <a:rPr lang="en-US" sz="1633" dirty="0" smtClean="0">
                <a:latin typeface="Arial" panose="020B0604020202020204" pitchFamily="34" charset="0"/>
                <a:cs typeface="Arial" panose="020B0604020202020204" pitchFamily="34" charset="0"/>
              </a:rPr>
              <a:t>L, M/p</a:t>
            </a:r>
            <a:endParaRPr lang="en-US" sz="1633" dirty="0">
              <a:latin typeface="Arial" panose="020B0604020202020204" pitchFamily="34" charset="0"/>
              <a:cs typeface="Arial" panose="020B0604020202020204" pitchFamily="34" charset="0"/>
            </a:endParaRPr>
          </a:p>
        </p:txBody>
      </p:sp>
      <p:cxnSp>
        <p:nvCxnSpPr>
          <p:cNvPr id="17" name="Straight Arrow Connector 6"/>
          <p:cNvCxnSpPr/>
          <p:nvPr/>
        </p:nvCxnSpPr>
        <p:spPr>
          <a:xfrm flipV="1">
            <a:off x="1226154" y="694706"/>
            <a:ext cx="3213" cy="31138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7"/>
          <p:cNvCxnSpPr/>
          <p:nvPr/>
        </p:nvCxnSpPr>
        <p:spPr>
          <a:xfrm flipV="1">
            <a:off x="5755591" y="3781764"/>
            <a:ext cx="2274043" cy="1500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6"/>
          <p:cNvCxnSpPr/>
          <p:nvPr/>
        </p:nvCxnSpPr>
        <p:spPr>
          <a:xfrm flipV="1">
            <a:off x="5755590" y="682904"/>
            <a:ext cx="3213" cy="31138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44"/>
              <p:cNvSpPr txBox="1"/>
              <p:nvPr/>
            </p:nvSpPr>
            <p:spPr>
              <a:xfrm>
                <a:off x="828464" y="791850"/>
                <a:ext cx="305147" cy="3436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33" b="0" i="1" smtClean="0">
                          <a:latin typeface="Cambria Math" panose="02040503050406030204" pitchFamily="18" charset="0"/>
                        </a:rPr>
                        <m:t>𝑖</m:t>
                      </m:r>
                    </m:oMath>
                  </m:oMathPara>
                </a14:m>
                <a:endParaRPr lang="en-US" sz="1633" dirty="0"/>
              </a:p>
            </p:txBody>
          </p:sp>
        </mc:Choice>
        <mc:Fallback xmlns="">
          <p:sp>
            <p:nvSpPr>
              <p:cNvPr id="26" name="TextBox 44"/>
              <p:cNvSpPr txBox="1">
                <a:spLocks noRot="1" noChangeAspect="1" noMove="1" noResize="1" noEditPoints="1" noAdjustHandles="1" noChangeArrowheads="1" noChangeShapeType="1" noTextEdit="1"/>
              </p:cNvSpPr>
              <p:nvPr/>
            </p:nvSpPr>
            <p:spPr>
              <a:xfrm>
                <a:off x="828464" y="791850"/>
                <a:ext cx="305147" cy="343620"/>
              </a:xfrm>
              <a:prstGeom prst="rect">
                <a:avLst/>
              </a:prstGeom>
              <a:blipFill>
                <a:blip r:embed="rId6"/>
                <a:stretch>
                  <a:fillRect/>
                </a:stretch>
              </a:blipFill>
            </p:spPr>
            <p:txBody>
              <a:bodyPr/>
              <a:lstStyle/>
              <a:p>
                <a:r>
                  <a:rPr lang="de-DE">
                    <a:noFill/>
                  </a:rPr>
                  <a:t> </a:t>
                </a:r>
              </a:p>
            </p:txBody>
          </p:sp>
        </mc:Fallback>
      </mc:AlternateContent>
      <p:sp>
        <p:nvSpPr>
          <p:cNvPr id="34" name="Textfeld 33"/>
          <p:cNvSpPr txBox="1"/>
          <p:nvPr/>
        </p:nvSpPr>
        <p:spPr>
          <a:xfrm>
            <a:off x="7245580" y="3782136"/>
            <a:ext cx="357790" cy="343620"/>
          </a:xfrm>
          <a:prstGeom prst="rect">
            <a:avLst/>
          </a:prstGeom>
          <a:noFill/>
        </p:spPr>
        <p:txBody>
          <a:bodyPr wrap="none" rtlCol="0">
            <a:spAutoFit/>
          </a:bodyPr>
          <a:lstStyle/>
          <a:p>
            <a:r>
              <a:rPr lang="de-DE" sz="1633" dirty="0"/>
              <a:t>Y</a:t>
            </a:r>
            <a:r>
              <a:rPr lang="de-DE" sz="1633" baseline="-25000" dirty="0"/>
              <a:t>0</a:t>
            </a:r>
          </a:p>
        </p:txBody>
      </p:sp>
      <p:sp>
        <p:nvSpPr>
          <p:cNvPr id="37" name="Rechteck 36"/>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7">
            <p14:nvContentPartPr>
              <p14:cNvPr id="5" name="Freihand 4"/>
              <p14:cNvContentPartPr/>
              <p14:nvPr/>
            </p14:nvContentPartPr>
            <p14:xfrm>
              <a:off x="1343247" y="1360999"/>
              <a:ext cx="2380320" cy="2143800"/>
            </p14:xfrm>
          </p:contentPart>
        </mc:Choice>
        <mc:Fallback>
          <p:pic>
            <p:nvPicPr>
              <p:cNvPr id="5" name="Freihand 4"/>
              <p:cNvPicPr/>
              <p:nvPr/>
            </p:nvPicPr>
            <p:blipFill>
              <a:blip r:embed="rId8"/>
              <a:stretch>
                <a:fillRect/>
              </a:stretch>
            </p:blipFill>
            <p:spPr>
              <a:xfrm>
                <a:off x="1330287" y="1351639"/>
                <a:ext cx="2408040" cy="21636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9" name="Freihand 28"/>
              <p14:cNvContentPartPr/>
              <p14:nvPr/>
            </p14:nvContentPartPr>
            <p14:xfrm>
              <a:off x="2412087" y="987319"/>
              <a:ext cx="65160" cy="2870640"/>
            </p14:xfrm>
          </p:contentPart>
        </mc:Choice>
        <mc:Fallback>
          <p:pic>
            <p:nvPicPr>
              <p:cNvPr id="29" name="Freihand 28"/>
              <p:cNvPicPr/>
              <p:nvPr/>
            </p:nvPicPr>
            <p:blipFill>
              <a:blip r:embed="rId10"/>
              <a:stretch>
                <a:fillRect/>
              </a:stretch>
            </p:blipFill>
            <p:spPr>
              <a:xfrm>
                <a:off x="2398047" y="977959"/>
                <a:ext cx="97560" cy="28983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55" name="Freihand 54"/>
              <p14:cNvContentPartPr/>
              <p14:nvPr/>
            </p14:nvContentPartPr>
            <p14:xfrm>
              <a:off x="7088847" y="2327599"/>
              <a:ext cx="353520" cy="1889280"/>
            </p14:xfrm>
          </p:contentPart>
        </mc:Choice>
        <mc:Fallback>
          <p:pic>
            <p:nvPicPr>
              <p:cNvPr id="55" name="Freihand 54"/>
              <p:cNvPicPr/>
              <p:nvPr/>
            </p:nvPicPr>
            <p:blipFill>
              <a:blip r:embed="rId12"/>
              <a:stretch>
                <a:fillRect/>
              </a:stretch>
            </p:blipFill>
            <p:spPr>
              <a:xfrm>
                <a:off x="7069407" y="2310319"/>
                <a:ext cx="387720" cy="19177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58" name="Freihand 57"/>
              <p14:cNvContentPartPr/>
              <p14:nvPr/>
            </p14:nvContentPartPr>
            <p14:xfrm>
              <a:off x="6109287" y="1070119"/>
              <a:ext cx="2251800" cy="2624400"/>
            </p14:xfrm>
          </p:contentPart>
        </mc:Choice>
        <mc:Fallback>
          <p:pic>
            <p:nvPicPr>
              <p:cNvPr id="58" name="Freihand 57"/>
              <p:cNvPicPr/>
              <p:nvPr/>
            </p:nvPicPr>
            <p:blipFill>
              <a:blip r:embed="rId14"/>
              <a:stretch>
                <a:fillRect/>
              </a:stretch>
            </p:blipFill>
            <p:spPr>
              <a:xfrm>
                <a:off x="6095607" y="1053919"/>
                <a:ext cx="2280960" cy="26528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60" name="Freihand 59"/>
              <p14:cNvContentPartPr/>
              <p14:nvPr/>
            </p14:nvContentPartPr>
            <p14:xfrm>
              <a:off x="5970687" y="1210879"/>
              <a:ext cx="2286720" cy="2118240"/>
            </p14:xfrm>
          </p:contentPart>
        </mc:Choice>
        <mc:Fallback>
          <p:pic>
            <p:nvPicPr>
              <p:cNvPr id="60" name="Freihand 59"/>
              <p:cNvPicPr/>
              <p:nvPr/>
            </p:nvPicPr>
            <p:blipFill>
              <a:blip r:embed="rId16"/>
              <a:stretch>
                <a:fillRect/>
              </a:stretch>
            </p:blipFill>
            <p:spPr>
              <a:xfrm>
                <a:off x="5958087" y="1198279"/>
                <a:ext cx="2310840" cy="214236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62" name="Freihand 61"/>
              <p14:cNvContentPartPr/>
              <p14:nvPr/>
            </p14:nvContentPartPr>
            <p14:xfrm>
              <a:off x="8584287" y="510319"/>
              <a:ext cx="1196280" cy="1311840"/>
            </p14:xfrm>
          </p:contentPart>
        </mc:Choice>
        <mc:Fallback>
          <p:pic>
            <p:nvPicPr>
              <p:cNvPr id="62" name="Freihand 61"/>
              <p:cNvPicPr/>
              <p:nvPr/>
            </p:nvPicPr>
            <p:blipFill>
              <a:blip r:embed="rId18"/>
              <a:stretch>
                <a:fillRect/>
              </a:stretch>
            </p:blipFill>
            <p:spPr>
              <a:xfrm>
                <a:off x="8567007" y="493399"/>
                <a:ext cx="1228320" cy="134028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76" name="Freihand 75"/>
              <p14:cNvContentPartPr/>
              <p14:nvPr/>
            </p14:nvContentPartPr>
            <p14:xfrm>
              <a:off x="8277207" y="2178559"/>
              <a:ext cx="360" cy="360"/>
            </p14:xfrm>
          </p:contentPart>
        </mc:Choice>
        <mc:Fallback>
          <p:pic>
            <p:nvPicPr>
              <p:cNvPr id="76" name="Freihand 75"/>
              <p:cNvPicPr/>
              <p:nvPr/>
            </p:nvPicPr>
            <p:blipFill>
              <a:blip r:embed="rId20"/>
              <a:stretch>
                <a:fillRect/>
              </a:stretch>
            </p:blipFill>
            <p:spPr>
              <a:xfrm>
                <a:off x="8260287" y="2161639"/>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86" name="Freihand 85"/>
              <p14:cNvContentPartPr/>
              <p14:nvPr/>
            </p14:nvContentPartPr>
            <p14:xfrm>
              <a:off x="3708087" y="3020599"/>
              <a:ext cx="1262880" cy="694800"/>
            </p14:xfrm>
          </p:contentPart>
        </mc:Choice>
        <mc:Fallback>
          <p:pic>
            <p:nvPicPr>
              <p:cNvPr id="86" name="Freihand 85"/>
              <p:cNvPicPr/>
              <p:nvPr/>
            </p:nvPicPr>
            <p:blipFill>
              <a:blip r:embed="rId22"/>
              <a:stretch>
                <a:fillRect/>
              </a:stretch>
            </p:blipFill>
            <p:spPr>
              <a:xfrm>
                <a:off x="3692247" y="3005119"/>
                <a:ext cx="1294200" cy="72612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87" name="Freihand 86"/>
              <p14:cNvContentPartPr/>
              <p14:nvPr/>
            </p14:nvContentPartPr>
            <p14:xfrm>
              <a:off x="3901767" y="3178639"/>
              <a:ext cx="793800" cy="537480"/>
            </p14:xfrm>
          </p:contentPart>
        </mc:Choice>
        <mc:Fallback>
          <p:pic>
            <p:nvPicPr>
              <p:cNvPr id="87" name="Freihand 86"/>
              <p:cNvPicPr/>
              <p:nvPr/>
            </p:nvPicPr>
            <p:blipFill>
              <a:blip r:embed="rId24"/>
              <a:stretch>
                <a:fillRect/>
              </a:stretch>
            </p:blipFill>
            <p:spPr>
              <a:xfrm>
                <a:off x="3884847" y="3161719"/>
                <a:ext cx="826920" cy="5698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00" name="Freihand 99"/>
              <p14:cNvContentPartPr/>
              <p14:nvPr/>
            </p14:nvContentPartPr>
            <p14:xfrm>
              <a:off x="950487" y="2702359"/>
              <a:ext cx="1258920" cy="241920"/>
            </p14:xfrm>
          </p:contentPart>
        </mc:Choice>
        <mc:Fallback>
          <p:pic>
            <p:nvPicPr>
              <p:cNvPr id="100" name="Freihand 99"/>
              <p:cNvPicPr/>
              <p:nvPr/>
            </p:nvPicPr>
            <p:blipFill>
              <a:blip r:embed="rId26"/>
              <a:stretch>
                <a:fillRect/>
              </a:stretch>
            </p:blipFill>
            <p:spPr>
              <a:xfrm>
                <a:off x="939327" y="2691199"/>
                <a:ext cx="1277280" cy="26676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102" name="Freihand 101"/>
              <p14:cNvContentPartPr/>
              <p14:nvPr/>
            </p14:nvContentPartPr>
            <p14:xfrm>
              <a:off x="2859927" y="827839"/>
              <a:ext cx="41040" cy="3058920"/>
            </p14:xfrm>
          </p:contentPart>
        </mc:Choice>
        <mc:Fallback>
          <p:pic>
            <p:nvPicPr>
              <p:cNvPr id="102" name="Freihand 101"/>
              <p:cNvPicPr/>
              <p:nvPr/>
            </p:nvPicPr>
            <p:blipFill>
              <a:blip r:embed="rId28"/>
              <a:stretch>
                <a:fillRect/>
              </a:stretch>
            </p:blipFill>
            <p:spPr>
              <a:xfrm>
                <a:off x="2842647" y="814159"/>
                <a:ext cx="76320" cy="308412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122" name="Freihand 121"/>
              <p14:cNvContentPartPr/>
              <p14:nvPr/>
            </p14:nvContentPartPr>
            <p14:xfrm>
              <a:off x="2513607" y="2725759"/>
              <a:ext cx="411120" cy="64440"/>
            </p14:xfrm>
          </p:contentPart>
        </mc:Choice>
        <mc:Fallback>
          <p:pic>
            <p:nvPicPr>
              <p:cNvPr id="122" name="Freihand 121"/>
              <p:cNvPicPr/>
              <p:nvPr/>
            </p:nvPicPr>
            <p:blipFill>
              <a:blip r:embed="rId30"/>
              <a:stretch>
                <a:fillRect/>
              </a:stretch>
            </p:blipFill>
            <p:spPr>
              <a:xfrm>
                <a:off x="2504247" y="2712799"/>
                <a:ext cx="434880" cy="9144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125" name="Freihand 124"/>
              <p14:cNvContentPartPr/>
              <p14:nvPr/>
            </p14:nvContentPartPr>
            <p14:xfrm>
              <a:off x="1322727" y="1375759"/>
              <a:ext cx="2398320" cy="2137320"/>
            </p14:xfrm>
          </p:contentPart>
        </mc:Choice>
        <mc:Fallback>
          <p:pic>
            <p:nvPicPr>
              <p:cNvPr id="125" name="Freihand 124"/>
              <p:cNvPicPr/>
              <p:nvPr/>
            </p:nvPicPr>
            <p:blipFill>
              <a:blip r:embed="rId32"/>
              <a:stretch>
                <a:fillRect/>
              </a:stretch>
            </p:blipFill>
            <p:spPr>
              <a:xfrm>
                <a:off x="1305087" y="1357399"/>
                <a:ext cx="2431800" cy="217260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156" name="Freihand 155"/>
              <p14:cNvContentPartPr/>
              <p14:nvPr/>
            </p14:nvContentPartPr>
            <p14:xfrm>
              <a:off x="1882527" y="308359"/>
              <a:ext cx="614520" cy="646920"/>
            </p14:xfrm>
          </p:contentPart>
        </mc:Choice>
        <mc:Fallback>
          <p:pic>
            <p:nvPicPr>
              <p:cNvPr id="156" name="Freihand 155"/>
              <p:cNvPicPr/>
              <p:nvPr/>
            </p:nvPicPr>
            <p:blipFill>
              <a:blip r:embed="rId34"/>
              <a:stretch>
                <a:fillRect/>
              </a:stretch>
            </p:blipFill>
            <p:spPr>
              <a:xfrm>
                <a:off x="1867407" y="293239"/>
                <a:ext cx="644760" cy="67716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159" name="Freihand 158"/>
              <p14:cNvContentPartPr/>
              <p14:nvPr/>
            </p14:nvContentPartPr>
            <p14:xfrm>
              <a:off x="2499207" y="2305999"/>
              <a:ext cx="246240" cy="31320"/>
            </p14:xfrm>
          </p:contentPart>
        </mc:Choice>
        <mc:Fallback>
          <p:pic>
            <p:nvPicPr>
              <p:cNvPr id="159" name="Freihand 158"/>
              <p:cNvPicPr/>
              <p:nvPr/>
            </p:nvPicPr>
            <p:blipFill>
              <a:blip r:embed="rId36"/>
              <a:stretch>
                <a:fillRect/>
              </a:stretch>
            </p:blipFill>
            <p:spPr>
              <a:xfrm>
                <a:off x="2490207" y="2295559"/>
                <a:ext cx="265680" cy="5508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161" name="Freihand 160"/>
              <p14:cNvContentPartPr/>
              <p14:nvPr/>
            </p14:nvContentPartPr>
            <p14:xfrm>
              <a:off x="2148207" y="2317159"/>
              <a:ext cx="385200" cy="32760"/>
            </p14:xfrm>
          </p:contentPart>
        </mc:Choice>
        <mc:Fallback>
          <p:pic>
            <p:nvPicPr>
              <p:cNvPr id="161" name="Freihand 160"/>
              <p:cNvPicPr/>
              <p:nvPr/>
            </p:nvPicPr>
            <p:blipFill>
              <a:blip r:embed="rId38"/>
              <a:stretch>
                <a:fillRect/>
              </a:stretch>
            </p:blipFill>
            <p:spPr>
              <a:xfrm>
                <a:off x="2143167" y="2304199"/>
                <a:ext cx="401040" cy="5256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163" name="Freihand 162"/>
              <p14:cNvContentPartPr/>
              <p14:nvPr/>
            </p14:nvContentPartPr>
            <p14:xfrm>
              <a:off x="1675887" y="2333719"/>
              <a:ext cx="139680" cy="2880"/>
            </p14:xfrm>
          </p:contentPart>
        </mc:Choice>
        <mc:Fallback>
          <p:pic>
            <p:nvPicPr>
              <p:cNvPr id="163" name="Freihand 162"/>
              <p:cNvPicPr/>
              <p:nvPr/>
            </p:nvPicPr>
            <p:blipFill>
              <a:blip r:embed="rId40"/>
              <a:stretch>
                <a:fillRect/>
              </a:stretch>
            </p:blipFill>
            <p:spPr>
              <a:xfrm>
                <a:off x="1670847" y="2326879"/>
                <a:ext cx="150840" cy="1584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164" name="Freihand 163"/>
              <p14:cNvContentPartPr/>
              <p14:nvPr/>
            </p14:nvContentPartPr>
            <p14:xfrm>
              <a:off x="1283127" y="2329039"/>
              <a:ext cx="150840" cy="37080"/>
            </p14:xfrm>
          </p:contentPart>
        </mc:Choice>
        <mc:Fallback>
          <p:pic>
            <p:nvPicPr>
              <p:cNvPr id="164" name="Freihand 163"/>
              <p:cNvPicPr/>
              <p:nvPr/>
            </p:nvPicPr>
            <p:blipFill>
              <a:blip r:embed="rId42"/>
              <a:stretch>
                <a:fillRect/>
              </a:stretch>
            </p:blipFill>
            <p:spPr>
              <a:xfrm>
                <a:off x="1271967" y="2318239"/>
                <a:ext cx="172800" cy="6192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177" name="Freihand 176"/>
              <p14:cNvContentPartPr/>
              <p14:nvPr/>
            </p14:nvContentPartPr>
            <p14:xfrm>
              <a:off x="8157327" y="1340119"/>
              <a:ext cx="42120" cy="364680"/>
            </p14:xfrm>
          </p:contentPart>
        </mc:Choice>
        <mc:Fallback>
          <p:pic>
            <p:nvPicPr>
              <p:cNvPr id="177" name="Freihand 176"/>
              <p:cNvPicPr/>
              <p:nvPr/>
            </p:nvPicPr>
            <p:blipFill>
              <a:blip r:embed="rId44"/>
              <a:stretch>
                <a:fillRect/>
              </a:stretch>
            </p:blipFill>
            <p:spPr>
              <a:xfrm>
                <a:off x="8144367" y="1325719"/>
                <a:ext cx="68040" cy="39204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178" name="Freihand 177"/>
              <p14:cNvContentPartPr/>
              <p14:nvPr/>
            </p14:nvContentPartPr>
            <p14:xfrm>
              <a:off x="7831527" y="1724959"/>
              <a:ext cx="6120" cy="365760"/>
            </p14:xfrm>
          </p:contentPart>
        </mc:Choice>
        <mc:Fallback>
          <p:pic>
            <p:nvPicPr>
              <p:cNvPr id="178" name="Freihand 177"/>
              <p:cNvPicPr/>
              <p:nvPr/>
            </p:nvPicPr>
            <p:blipFill>
              <a:blip r:embed="rId46"/>
              <a:stretch>
                <a:fillRect/>
              </a:stretch>
            </p:blipFill>
            <p:spPr>
              <a:xfrm>
                <a:off x="7816767" y="1712359"/>
                <a:ext cx="32760" cy="38952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181" name="Freihand 180"/>
              <p14:cNvContentPartPr/>
              <p14:nvPr/>
            </p14:nvContentPartPr>
            <p14:xfrm>
              <a:off x="12009687" y="2489599"/>
              <a:ext cx="360" cy="360"/>
            </p14:xfrm>
          </p:contentPart>
        </mc:Choice>
        <mc:Fallback>
          <p:pic>
            <p:nvPicPr>
              <p:cNvPr id="181" name="Freihand 180"/>
              <p:cNvPicPr/>
              <p:nvPr/>
            </p:nvPicPr>
            <p:blipFill>
              <a:blip r:embed="rId48"/>
              <a:stretch>
                <a:fillRect/>
              </a:stretch>
            </p:blipFill>
            <p:spPr>
              <a:xfrm>
                <a:off x="11992767" y="2472679"/>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194" name="Freihand 193"/>
              <p14:cNvContentPartPr/>
              <p14:nvPr/>
            </p14:nvContentPartPr>
            <p14:xfrm>
              <a:off x="6561447" y="1537759"/>
              <a:ext cx="1926720" cy="2266920"/>
            </p14:xfrm>
          </p:contentPart>
        </mc:Choice>
        <mc:Fallback>
          <p:pic>
            <p:nvPicPr>
              <p:cNvPr id="194" name="Freihand 193"/>
              <p:cNvPicPr/>
              <p:nvPr/>
            </p:nvPicPr>
            <p:blipFill>
              <a:blip r:embed="rId50"/>
              <a:stretch>
                <a:fillRect/>
              </a:stretch>
            </p:blipFill>
            <p:spPr>
              <a:xfrm>
                <a:off x="6547047" y="1522639"/>
                <a:ext cx="1953000" cy="229572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224" name="Freihand 223"/>
              <p14:cNvContentPartPr/>
              <p14:nvPr/>
            </p14:nvContentPartPr>
            <p14:xfrm>
              <a:off x="7233207" y="3177919"/>
              <a:ext cx="1328760" cy="1475640"/>
            </p14:xfrm>
          </p:contentPart>
        </mc:Choice>
        <mc:Fallback>
          <p:pic>
            <p:nvPicPr>
              <p:cNvPr id="224" name="Freihand 223"/>
              <p:cNvPicPr/>
              <p:nvPr/>
            </p:nvPicPr>
            <p:blipFill>
              <a:blip r:embed="rId52"/>
              <a:stretch>
                <a:fillRect/>
              </a:stretch>
            </p:blipFill>
            <p:spPr>
              <a:xfrm>
                <a:off x="7218447" y="3162439"/>
                <a:ext cx="1361520" cy="150480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243" name="Freihand 242"/>
              <p14:cNvContentPartPr/>
              <p14:nvPr/>
            </p14:nvContentPartPr>
            <p14:xfrm>
              <a:off x="3098967" y="650359"/>
              <a:ext cx="1208520" cy="516240"/>
            </p14:xfrm>
          </p:contentPart>
        </mc:Choice>
        <mc:Fallback>
          <p:pic>
            <p:nvPicPr>
              <p:cNvPr id="243" name="Freihand 242"/>
              <p:cNvPicPr/>
              <p:nvPr/>
            </p:nvPicPr>
            <p:blipFill>
              <a:blip r:embed="rId54"/>
              <a:stretch>
                <a:fillRect/>
              </a:stretch>
            </p:blipFill>
            <p:spPr>
              <a:xfrm>
                <a:off x="3080247" y="631279"/>
                <a:ext cx="1245960" cy="55152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249" name="Freihand 248"/>
              <p14:cNvContentPartPr/>
              <p14:nvPr/>
            </p14:nvContentPartPr>
            <p14:xfrm>
              <a:off x="7239327" y="2364319"/>
              <a:ext cx="0" cy="34200"/>
            </p14:xfrm>
          </p:contentPart>
        </mc:Choice>
        <mc:Fallback>
          <p:pic>
            <p:nvPicPr>
              <p:cNvPr id="249" name="Freihand 248"/>
              <p:cNvPicPr/>
              <p:nvPr/>
            </p:nvPicPr>
            <p:blipFill>
              <a:blip r:embed="rId56"/>
              <a:stretch>
                <a:fillRect/>
              </a:stretch>
            </p:blipFill>
            <p:spPr>
              <a:xfrm>
                <a:off x="0" y="0"/>
                <a:ext cx="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265" name="Freihand 264"/>
              <p14:cNvContentPartPr/>
              <p14:nvPr/>
            </p14:nvContentPartPr>
            <p14:xfrm>
              <a:off x="2106807" y="316999"/>
              <a:ext cx="5388480" cy="2758680"/>
            </p14:xfrm>
          </p:contentPart>
        </mc:Choice>
        <mc:Fallback>
          <p:pic>
            <p:nvPicPr>
              <p:cNvPr id="265" name="Freihand 264"/>
              <p:cNvPicPr/>
              <p:nvPr/>
            </p:nvPicPr>
            <p:blipFill>
              <a:blip r:embed="rId58"/>
              <a:stretch>
                <a:fillRect/>
              </a:stretch>
            </p:blipFill>
            <p:spPr>
              <a:xfrm>
                <a:off x="2092047" y="299359"/>
                <a:ext cx="5413320" cy="278856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275" name="Freihand 274"/>
              <p14:cNvContentPartPr/>
              <p14:nvPr/>
            </p14:nvContentPartPr>
            <p14:xfrm>
              <a:off x="9504807" y="3127519"/>
              <a:ext cx="219240" cy="633960"/>
            </p14:xfrm>
          </p:contentPart>
        </mc:Choice>
        <mc:Fallback>
          <p:pic>
            <p:nvPicPr>
              <p:cNvPr id="275" name="Freihand 274"/>
              <p:cNvPicPr/>
              <p:nvPr/>
            </p:nvPicPr>
            <p:blipFill>
              <a:blip r:embed="rId60"/>
              <a:stretch>
                <a:fillRect/>
              </a:stretch>
            </p:blipFill>
            <p:spPr>
              <a:xfrm>
                <a:off x="9487887" y="3110599"/>
                <a:ext cx="253080" cy="66780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278" name="Freihand 277"/>
              <p14:cNvContentPartPr/>
              <p14:nvPr/>
            </p14:nvContentPartPr>
            <p14:xfrm>
              <a:off x="7527687" y="2712079"/>
              <a:ext cx="132840" cy="1530360"/>
            </p14:xfrm>
          </p:contentPart>
        </mc:Choice>
        <mc:Fallback>
          <p:pic>
            <p:nvPicPr>
              <p:cNvPr id="278" name="Freihand 277"/>
              <p:cNvPicPr/>
              <p:nvPr/>
            </p:nvPicPr>
            <p:blipFill>
              <a:blip r:embed="rId62"/>
              <a:stretch>
                <a:fillRect/>
              </a:stretch>
            </p:blipFill>
            <p:spPr>
              <a:xfrm>
                <a:off x="7513287" y="2701999"/>
                <a:ext cx="157680" cy="155232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283" name="Freihand 282"/>
              <p14:cNvContentPartPr/>
              <p14:nvPr/>
            </p14:nvContentPartPr>
            <p14:xfrm>
              <a:off x="5854047" y="1477999"/>
              <a:ext cx="360" cy="360"/>
            </p14:xfrm>
          </p:contentPart>
        </mc:Choice>
        <mc:Fallback>
          <p:pic>
            <p:nvPicPr>
              <p:cNvPr id="283" name="Freihand 282"/>
              <p:cNvPicPr/>
              <p:nvPr/>
            </p:nvPicPr>
            <p:blipFill>
              <a:blip r:embed="rId64"/>
              <a:stretch>
                <a:fillRect/>
              </a:stretch>
            </p:blipFill>
            <p:spPr>
              <a:xfrm>
                <a:off x="5837127" y="1461079"/>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284" name="Freihand 283"/>
              <p14:cNvContentPartPr/>
              <p14:nvPr/>
            </p14:nvContentPartPr>
            <p14:xfrm>
              <a:off x="4937127" y="1650079"/>
              <a:ext cx="360" cy="360"/>
            </p14:xfrm>
          </p:contentPart>
        </mc:Choice>
        <mc:Fallback>
          <p:pic>
            <p:nvPicPr>
              <p:cNvPr id="284" name="Freihand 283"/>
              <p:cNvPicPr/>
              <p:nvPr/>
            </p:nvPicPr>
            <p:blipFill>
              <a:blip r:embed="rId66"/>
              <a:stretch>
                <a:fillRect/>
              </a:stretch>
            </p:blipFill>
            <p:spPr>
              <a:xfrm>
                <a:off x="4920207" y="1633159"/>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285" name="Freihand 284"/>
              <p14:cNvContentPartPr/>
              <p14:nvPr/>
            </p14:nvContentPartPr>
            <p14:xfrm>
              <a:off x="5678727" y="1588879"/>
              <a:ext cx="360" cy="360"/>
            </p14:xfrm>
          </p:contentPart>
        </mc:Choice>
        <mc:Fallback>
          <p:pic>
            <p:nvPicPr>
              <p:cNvPr id="285" name="Freihand 284"/>
              <p:cNvPicPr/>
              <p:nvPr/>
            </p:nvPicPr>
            <p:blipFill>
              <a:blip r:embed="rId68"/>
              <a:stretch>
                <a:fillRect/>
              </a:stretch>
            </p:blipFill>
            <p:spPr>
              <a:xfrm>
                <a:off x="5661807" y="1571959"/>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286" name="Freihand 285"/>
              <p14:cNvContentPartPr/>
              <p14:nvPr/>
            </p14:nvContentPartPr>
            <p14:xfrm>
              <a:off x="3717807" y="2286559"/>
              <a:ext cx="741960" cy="31320"/>
            </p14:xfrm>
          </p:contentPart>
        </mc:Choice>
        <mc:Fallback>
          <p:pic>
            <p:nvPicPr>
              <p:cNvPr id="286" name="Freihand 285"/>
              <p:cNvPicPr/>
              <p:nvPr/>
            </p:nvPicPr>
            <p:blipFill>
              <a:blip r:embed="rId70"/>
              <a:stretch>
                <a:fillRect/>
              </a:stretch>
            </p:blipFill>
            <p:spPr>
              <a:xfrm>
                <a:off x="3711327" y="2277559"/>
                <a:ext cx="754560" cy="4680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288" name="Freihand 287"/>
              <p14:cNvContentPartPr/>
              <p14:nvPr/>
            </p14:nvContentPartPr>
            <p14:xfrm>
              <a:off x="6800847" y="2972719"/>
              <a:ext cx="32400" cy="420120"/>
            </p14:xfrm>
          </p:contentPart>
        </mc:Choice>
        <mc:Fallback>
          <p:pic>
            <p:nvPicPr>
              <p:cNvPr id="288" name="Freihand 287"/>
              <p:cNvPicPr/>
              <p:nvPr/>
            </p:nvPicPr>
            <p:blipFill>
              <a:blip r:embed="rId72"/>
              <a:stretch>
                <a:fillRect/>
              </a:stretch>
            </p:blipFill>
            <p:spPr>
              <a:xfrm>
                <a:off x="6785367" y="2957959"/>
                <a:ext cx="64080" cy="45072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293" name="Freihand 292"/>
              <p14:cNvContentPartPr/>
              <p14:nvPr/>
            </p14:nvContentPartPr>
            <p14:xfrm>
              <a:off x="2493447" y="1249399"/>
              <a:ext cx="239400" cy="245520"/>
            </p14:xfrm>
          </p:contentPart>
        </mc:Choice>
        <mc:Fallback>
          <p:pic>
            <p:nvPicPr>
              <p:cNvPr id="293" name="Freihand 292"/>
              <p:cNvPicPr/>
              <p:nvPr/>
            </p:nvPicPr>
            <p:blipFill>
              <a:blip r:embed="rId74"/>
              <a:stretch>
                <a:fillRect/>
              </a:stretch>
            </p:blipFill>
            <p:spPr>
              <a:xfrm>
                <a:off x="2479767" y="1234639"/>
                <a:ext cx="268200" cy="27576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296" name="Freihand 295"/>
              <p14:cNvContentPartPr/>
              <p14:nvPr/>
            </p14:nvContentPartPr>
            <p14:xfrm>
              <a:off x="1048407" y="4044439"/>
              <a:ext cx="4167000" cy="1893240"/>
            </p14:xfrm>
          </p:contentPart>
        </mc:Choice>
        <mc:Fallback>
          <p:pic>
            <p:nvPicPr>
              <p:cNvPr id="296" name="Freihand 295"/>
              <p:cNvPicPr/>
              <p:nvPr/>
            </p:nvPicPr>
            <p:blipFill>
              <a:blip r:embed="rId76"/>
              <a:stretch>
                <a:fillRect/>
              </a:stretch>
            </p:blipFill>
            <p:spPr>
              <a:xfrm>
                <a:off x="1034007" y="4026079"/>
                <a:ext cx="4195080" cy="192852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325" name="Freihand 324"/>
              <p14:cNvContentPartPr/>
              <p14:nvPr/>
            </p14:nvContentPartPr>
            <p14:xfrm>
              <a:off x="3855327" y="4643119"/>
              <a:ext cx="154800" cy="387000"/>
            </p14:xfrm>
          </p:contentPart>
        </mc:Choice>
        <mc:Fallback>
          <p:pic>
            <p:nvPicPr>
              <p:cNvPr id="325" name="Freihand 324"/>
              <p:cNvPicPr/>
              <p:nvPr/>
            </p:nvPicPr>
            <p:blipFill>
              <a:blip r:embed="rId78"/>
              <a:stretch>
                <a:fillRect/>
              </a:stretch>
            </p:blipFill>
            <p:spPr>
              <a:xfrm>
                <a:off x="3836967" y="4625479"/>
                <a:ext cx="185040" cy="423360"/>
              </a:xfrm>
              <a:prstGeom prst="rect">
                <a:avLst/>
              </a:prstGeom>
            </p:spPr>
          </p:pic>
        </mc:Fallback>
      </mc:AlternateContent>
    </p:spTree>
    <p:extLst>
      <p:ext uri="{BB962C8B-B14F-4D97-AF65-F5344CB8AC3E}">
        <p14:creationId xmlns:p14="http://schemas.microsoft.com/office/powerpoint/2010/main" val="48434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1600268" y="104181"/>
            <a:ext cx="7598011" cy="744941"/>
          </a:xfrm>
          <a:prstGeom prst="rect">
            <a:avLst/>
          </a:prstGeom>
          <a:noFill/>
          <a:ln>
            <a:noFill/>
          </a:ln>
        </p:spPr>
        <p:txBody>
          <a:bodyPr lIns="81646" tIns="40823" rIns="81646" bIns="40823" anchor="ctr" anchorCtr="1"/>
          <a:lstStyle/>
          <a:p>
            <a:r>
              <a:rPr lang="de-DE" sz="2903" b="1" dirty="0"/>
              <a:t>Geldpolitik und das IS-LM-Modell</a:t>
            </a:r>
          </a:p>
        </p:txBody>
      </p:sp>
      <p:cxnSp>
        <p:nvCxnSpPr>
          <p:cNvPr id="8" name="Straight Arrow Connector 6"/>
          <p:cNvCxnSpPr/>
          <p:nvPr/>
        </p:nvCxnSpPr>
        <p:spPr>
          <a:xfrm flipV="1">
            <a:off x="907627" y="1142648"/>
            <a:ext cx="0" cy="356597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7"/>
          <p:cNvCxnSpPr/>
          <p:nvPr/>
        </p:nvCxnSpPr>
        <p:spPr>
          <a:xfrm>
            <a:off x="907628" y="4708619"/>
            <a:ext cx="582933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572983" y="1077323"/>
            <a:ext cx="232756" cy="343620"/>
          </a:xfrm>
          <a:prstGeom prst="rect">
            <a:avLst/>
          </a:prstGeom>
          <a:noFill/>
        </p:spPr>
        <p:txBody>
          <a:bodyPr wrap="none" rtlCol="0">
            <a:spAutoFit/>
          </a:bodyPr>
          <a:lstStyle/>
          <a:p>
            <a:r>
              <a:rPr lang="de-DE" sz="1633" dirty="0"/>
              <a:t>i</a:t>
            </a:r>
          </a:p>
        </p:txBody>
      </p:sp>
      <p:sp>
        <p:nvSpPr>
          <p:cNvPr id="11" name="Textfeld 10"/>
          <p:cNvSpPr txBox="1"/>
          <p:nvPr/>
        </p:nvSpPr>
        <p:spPr>
          <a:xfrm>
            <a:off x="6256201" y="4727057"/>
            <a:ext cx="287258" cy="343620"/>
          </a:xfrm>
          <a:prstGeom prst="rect">
            <a:avLst/>
          </a:prstGeom>
          <a:noFill/>
        </p:spPr>
        <p:txBody>
          <a:bodyPr wrap="none" rtlCol="0">
            <a:spAutoFit/>
          </a:bodyPr>
          <a:lstStyle/>
          <a:p>
            <a:r>
              <a:rPr lang="de-DE" sz="1633" dirty="0"/>
              <a:t>Y</a:t>
            </a:r>
          </a:p>
        </p:txBody>
      </p:sp>
      <p:sp>
        <p:nvSpPr>
          <p:cNvPr id="39" name="Rechteck 38"/>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424047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0"/>
            <a:ext cx="12113109" cy="1497860"/>
          </a:xfrm>
          <a:prstGeom prst="rect">
            <a:avLst/>
          </a:prstGeom>
          <a:noFill/>
        </p:spPr>
        <p:txBody>
          <a:bodyPr wrap="square" rtlCol="0">
            <a:noAutofit/>
          </a:bodyPr>
          <a:lstStyle/>
          <a:p>
            <a:pPr lvl="0" hangingPunct="0"/>
            <a:r>
              <a:rPr lang="de-DE" dirty="0">
                <a:latin typeface="Times New Roman" pitchFamily="18"/>
                <a:ea typeface="Droid Sans Fallback" pitchFamily="2"/>
                <a:cs typeface="Lohit Hindi" pitchFamily="2"/>
              </a:rPr>
              <a:t>C(Y)=C</a:t>
            </a:r>
            <a:r>
              <a:rPr lang="de-DE" baseline="-33000" dirty="0">
                <a:latin typeface="Times New Roman" pitchFamily="18"/>
                <a:ea typeface="Droid Sans Fallback" pitchFamily="2"/>
                <a:cs typeface="Lohit Hindi" pitchFamily="2"/>
              </a:rPr>
              <a:t>0</a:t>
            </a:r>
            <a:r>
              <a:rPr lang="de-DE" dirty="0">
                <a:latin typeface="Times New Roman" pitchFamily="18"/>
                <a:ea typeface="Droid Sans Fallback" pitchFamily="2"/>
                <a:cs typeface="Lohit Hindi" pitchFamily="2"/>
              </a:rPr>
              <a:t>+c</a:t>
            </a:r>
            <a:r>
              <a:rPr lang="de-DE" baseline="-33000" dirty="0">
                <a:latin typeface="Times New Roman" pitchFamily="18"/>
                <a:ea typeface="Droid Sans Fallback" pitchFamily="2"/>
                <a:cs typeface="Lohit Hindi" pitchFamily="2"/>
              </a:rPr>
              <a:t>y</a:t>
            </a:r>
            <a:r>
              <a:rPr lang="de-DE" dirty="0">
                <a:latin typeface="Times New Roman" pitchFamily="18"/>
                <a:ea typeface="Arial" pitchFamily="34"/>
                <a:cs typeface="Arial" pitchFamily="34"/>
              </a:rPr>
              <a:t>∙</a:t>
            </a:r>
            <a:r>
              <a:rPr lang="de-DE" dirty="0" smtClean="0">
                <a:latin typeface="Times New Roman" pitchFamily="18"/>
                <a:ea typeface="Arial" pitchFamily="34"/>
                <a:cs typeface="Arial" pitchFamily="34"/>
              </a:rPr>
              <a:t>Y=50+0,8Y	I(i)=I</a:t>
            </a:r>
            <a:r>
              <a:rPr lang="de-DE" baseline="-33000" dirty="0" smtClean="0">
                <a:latin typeface="Times New Roman" pitchFamily="18"/>
                <a:ea typeface="Arial" pitchFamily="34"/>
                <a:cs typeface="Arial" pitchFamily="34"/>
              </a:rPr>
              <a:t>0</a:t>
            </a:r>
            <a:r>
              <a:rPr lang="de-DE" dirty="0" smtClean="0">
                <a:latin typeface="Times New Roman" pitchFamily="18"/>
                <a:ea typeface="Arial" pitchFamily="34"/>
                <a:cs typeface="Arial" pitchFamily="34"/>
              </a:rPr>
              <a:t>+i</a:t>
            </a:r>
            <a:r>
              <a:rPr lang="de-DE" baseline="-33000" dirty="0" smtClean="0">
                <a:latin typeface="Times New Roman" pitchFamily="18"/>
                <a:ea typeface="Arial" pitchFamily="34"/>
                <a:cs typeface="Arial" pitchFamily="34"/>
              </a:rPr>
              <a:t>i</a:t>
            </a:r>
            <a:r>
              <a:rPr lang="de-DE" dirty="0" smtClean="0">
                <a:latin typeface="Times New Roman" pitchFamily="18"/>
                <a:ea typeface="Arial" pitchFamily="34"/>
                <a:cs typeface="Arial" pitchFamily="34"/>
              </a:rPr>
              <a:t>∙i=30-300i</a:t>
            </a:r>
            <a:r>
              <a:rPr lang="de-DE" dirty="0">
                <a:latin typeface="Times New Roman" pitchFamily="18"/>
                <a:ea typeface="Arial" pitchFamily="34"/>
                <a:cs typeface="Arial" pitchFamily="34"/>
              </a:rPr>
              <a:t> </a:t>
            </a:r>
            <a:r>
              <a:rPr lang="de-DE" dirty="0" smtClean="0">
                <a:latin typeface="Times New Roman" pitchFamily="18"/>
                <a:ea typeface="Arial" pitchFamily="34"/>
                <a:cs typeface="Arial" pitchFamily="34"/>
              </a:rPr>
              <a:t>	G=20</a:t>
            </a:r>
            <a:endParaRPr lang="de-DE" dirty="0">
              <a:latin typeface="Times New Roman" pitchFamily="18"/>
              <a:ea typeface="Arial" pitchFamily="34"/>
              <a:cs typeface="Arial" pitchFamily="34"/>
            </a:endParaRPr>
          </a:p>
          <a:p>
            <a:pPr lvl="0" hangingPunct="0"/>
            <a:endParaRPr lang="de-DE" dirty="0">
              <a:latin typeface="Times New Roman" pitchFamily="18"/>
              <a:ea typeface="Arial" pitchFamily="34"/>
              <a:cs typeface="Arial" pitchFamily="34"/>
            </a:endParaRPr>
          </a:p>
          <a:p>
            <a:pPr lvl="0" hangingPunct="0"/>
            <a:r>
              <a:rPr lang="de-DE" dirty="0" smtClean="0">
                <a:latin typeface="Times New Roman" pitchFamily="18"/>
                <a:ea typeface="Arial Unicode MS" pitchFamily="34"/>
                <a:cs typeface="Arial Unicode MS" pitchFamily="34"/>
              </a:rPr>
              <a:t>L(</a:t>
            </a:r>
            <a:r>
              <a:rPr lang="de-DE" dirty="0" err="1" smtClean="0">
                <a:latin typeface="Times New Roman" pitchFamily="18"/>
                <a:ea typeface="Arial Unicode MS" pitchFamily="34"/>
                <a:cs typeface="Arial Unicode MS" pitchFamily="34"/>
              </a:rPr>
              <a:t>Y,i</a:t>
            </a:r>
            <a:r>
              <a:rPr lang="de-DE" dirty="0" smtClean="0">
                <a:latin typeface="Times New Roman" pitchFamily="18"/>
                <a:ea typeface="Arial Unicode MS" pitchFamily="34"/>
                <a:cs typeface="Arial Unicode MS" pitchFamily="34"/>
              </a:rPr>
              <a:t>)=</a:t>
            </a:r>
            <a:r>
              <a:rPr lang="de-DE" dirty="0" err="1">
                <a:latin typeface="Times New Roman" pitchFamily="18"/>
                <a:ea typeface="Arial Unicode MS" pitchFamily="34"/>
                <a:cs typeface="Arial Unicode MS" pitchFamily="34"/>
              </a:rPr>
              <a:t>l</a:t>
            </a:r>
            <a:r>
              <a:rPr lang="de-DE" baseline="-33000" dirty="0" err="1">
                <a:latin typeface="Times New Roman" pitchFamily="18"/>
                <a:ea typeface="Arial Unicode MS" pitchFamily="34"/>
                <a:cs typeface="Arial Unicode MS" pitchFamily="34"/>
              </a:rPr>
              <a:t>y</a:t>
            </a:r>
            <a:r>
              <a:rPr lang="de-DE" dirty="0" err="1">
                <a:latin typeface="Times New Roman" pitchFamily="18"/>
                <a:ea typeface="Arial" pitchFamily="34"/>
                <a:cs typeface="Arial" pitchFamily="34"/>
              </a:rPr>
              <a:t>∙</a:t>
            </a:r>
            <a:r>
              <a:rPr lang="de-DE" dirty="0" err="1" smtClean="0">
                <a:latin typeface="Times New Roman" pitchFamily="18"/>
                <a:ea typeface="Arial" pitchFamily="34"/>
                <a:cs typeface="Arial" pitchFamily="34"/>
              </a:rPr>
              <a:t>Y+l</a:t>
            </a:r>
            <a:r>
              <a:rPr lang="de-DE" baseline="-33000" dirty="0" err="1" smtClean="0">
                <a:latin typeface="Times New Roman" pitchFamily="18"/>
                <a:ea typeface="Arial" pitchFamily="34"/>
                <a:cs typeface="Arial" pitchFamily="34"/>
              </a:rPr>
              <a:t>i</a:t>
            </a:r>
            <a:r>
              <a:rPr lang="de-DE" dirty="0" err="1" smtClean="0">
                <a:latin typeface="Times New Roman" pitchFamily="18"/>
                <a:ea typeface="Arial" pitchFamily="34"/>
                <a:cs typeface="Arial" pitchFamily="34"/>
              </a:rPr>
              <a:t>∙</a:t>
            </a:r>
            <a:r>
              <a:rPr lang="de-DE" dirty="0" err="1">
                <a:latin typeface="Times New Roman" pitchFamily="18"/>
                <a:ea typeface="Arial" pitchFamily="34"/>
                <a:cs typeface="Arial" pitchFamily="34"/>
              </a:rPr>
              <a:t>i</a:t>
            </a:r>
            <a:r>
              <a:rPr lang="de-DE" dirty="0" smtClean="0">
                <a:latin typeface="Times New Roman" pitchFamily="18"/>
                <a:ea typeface="Arial" pitchFamily="34"/>
                <a:cs typeface="Arial" pitchFamily="34"/>
              </a:rPr>
              <a:t>=0,5Y – 250i</a:t>
            </a:r>
            <a:r>
              <a:rPr lang="de-DE" dirty="0">
                <a:latin typeface="Times New Roman" pitchFamily="18"/>
                <a:ea typeface="Arial" pitchFamily="34"/>
                <a:cs typeface="Arial" pitchFamily="34"/>
              </a:rPr>
              <a:t>	</a:t>
            </a:r>
            <a:r>
              <a:rPr lang="de-DE" dirty="0" smtClean="0">
                <a:latin typeface="Times New Roman" pitchFamily="18"/>
                <a:ea typeface="Arial" pitchFamily="34"/>
                <a:cs typeface="Arial" pitchFamily="34"/>
              </a:rPr>
              <a:t>	M=400		p=2 </a:t>
            </a:r>
            <a:endParaRPr lang="de-DE" dirty="0">
              <a:latin typeface="Times New Roman" pitchFamily="18"/>
              <a:ea typeface="Arial" pitchFamily="34"/>
              <a:cs typeface="Arial" pitchFamily="34"/>
            </a:endParaRPr>
          </a:p>
          <a:p>
            <a:pPr marL="457200" lvl="0" indent="-457200" hangingPunct="0">
              <a:buFont typeface="+mj-lt"/>
              <a:buAutoNum type="alphaLcParenR"/>
            </a:pPr>
            <a:r>
              <a:rPr lang="de-DE" dirty="0">
                <a:latin typeface="Times New Roman" pitchFamily="18"/>
                <a:ea typeface="Arial" pitchFamily="34"/>
                <a:cs typeface="Arial" pitchFamily="34"/>
              </a:rPr>
              <a:t>Bestimmen Sie </a:t>
            </a:r>
            <a:r>
              <a:rPr lang="de-DE" dirty="0" smtClean="0">
                <a:latin typeface="Times New Roman" pitchFamily="18"/>
                <a:ea typeface="Arial" pitchFamily="34"/>
                <a:cs typeface="Arial" pitchFamily="34"/>
              </a:rPr>
              <a:t>den fiskalischen Impuls auf das Einkommen, den eine Verdopplung der Staatsausgaben auslöst.</a:t>
            </a:r>
          </a:p>
          <a:p>
            <a:pPr marL="457200" indent="-457200" hangingPunct="0">
              <a:buFont typeface="+mj-lt"/>
              <a:buAutoNum type="alphaLcParenR"/>
            </a:pPr>
            <a:r>
              <a:rPr lang="de-DE" dirty="0" smtClean="0">
                <a:latin typeface="Times New Roman" pitchFamily="18"/>
                <a:ea typeface="Arial" pitchFamily="34"/>
                <a:cs typeface="Arial" pitchFamily="34"/>
              </a:rPr>
              <a:t>Bestimmen Sie das geldpolitischen Impuls auf das Einkommen, den eine Erhöhung der Geldmenge um 25% auslöst.</a:t>
            </a:r>
            <a:endParaRPr lang="de-DE" dirty="0">
              <a:latin typeface="Times New Roman" pitchFamily="18"/>
              <a:ea typeface="Arial" pitchFamily="34"/>
              <a:cs typeface="Arial" pitchFamily="34"/>
            </a:endParaRPr>
          </a:p>
        </p:txBody>
      </p:sp>
      <p:sp>
        <p:nvSpPr>
          <p:cNvPr id="4" name="Rechteck 3"/>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2">
            <p14:nvContentPartPr>
              <p14:cNvPr id="288" name="Freihand 287"/>
              <p14:cNvContentPartPr/>
              <p14:nvPr/>
            </p14:nvContentPartPr>
            <p14:xfrm>
              <a:off x="10590137" y="3673279"/>
              <a:ext cx="951120" cy="160560"/>
            </p14:xfrm>
          </p:contentPart>
        </mc:Choice>
        <mc:Fallback>
          <p:pic>
            <p:nvPicPr>
              <p:cNvPr id="288" name="Freihand 287"/>
              <p:cNvPicPr/>
              <p:nvPr/>
            </p:nvPicPr>
            <p:blipFill>
              <a:blip r:embed="rId3"/>
              <a:stretch>
                <a:fillRect/>
              </a:stretch>
            </p:blipFill>
            <p:spPr>
              <a:xfrm>
                <a:off x="10576457" y="3660679"/>
                <a:ext cx="977400" cy="18900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289" name="Freihand 288"/>
              <p14:cNvContentPartPr/>
              <p14:nvPr/>
            </p14:nvContentPartPr>
            <p14:xfrm>
              <a:off x="10625057" y="3610999"/>
              <a:ext cx="933120" cy="109440"/>
            </p14:xfrm>
          </p:contentPart>
        </mc:Choice>
        <mc:Fallback>
          <p:pic>
            <p:nvPicPr>
              <p:cNvPr id="289" name="Freihand 288"/>
              <p:cNvPicPr/>
              <p:nvPr/>
            </p:nvPicPr>
            <p:blipFill>
              <a:blip r:embed="rId5"/>
              <a:stretch>
                <a:fillRect/>
              </a:stretch>
            </p:blipFill>
            <p:spPr>
              <a:xfrm>
                <a:off x="10609937" y="3591559"/>
                <a:ext cx="967680" cy="1411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295" name="Freihand 294"/>
              <p14:cNvContentPartPr/>
              <p14:nvPr/>
            </p14:nvContentPartPr>
            <p14:xfrm>
              <a:off x="8127017" y="1653679"/>
              <a:ext cx="948960" cy="138240"/>
            </p14:xfrm>
          </p:contentPart>
        </mc:Choice>
        <mc:Fallback>
          <p:pic>
            <p:nvPicPr>
              <p:cNvPr id="295" name="Freihand 294"/>
              <p:cNvPicPr/>
              <p:nvPr/>
            </p:nvPicPr>
            <p:blipFill>
              <a:blip r:embed="rId7"/>
              <a:stretch>
                <a:fillRect/>
              </a:stretch>
            </p:blipFill>
            <p:spPr>
              <a:xfrm>
                <a:off x="8113337" y="1638199"/>
                <a:ext cx="97848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96" name="Freihand 295"/>
              <p14:cNvContentPartPr/>
              <p14:nvPr/>
            </p14:nvContentPartPr>
            <p14:xfrm>
              <a:off x="8290817" y="1681759"/>
              <a:ext cx="814320" cy="156240"/>
            </p14:xfrm>
          </p:contentPart>
        </mc:Choice>
        <mc:Fallback>
          <p:pic>
            <p:nvPicPr>
              <p:cNvPr id="296" name="Freihand 295"/>
              <p:cNvPicPr/>
              <p:nvPr/>
            </p:nvPicPr>
            <p:blipFill>
              <a:blip r:embed="rId9"/>
              <a:stretch>
                <a:fillRect/>
              </a:stretch>
            </p:blipFill>
            <p:spPr>
              <a:xfrm>
                <a:off x="8275337" y="1665559"/>
                <a:ext cx="846000" cy="1879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311" name="Freihand 310"/>
              <p14:cNvContentPartPr/>
              <p14:nvPr/>
            </p14:nvContentPartPr>
            <p14:xfrm>
              <a:off x="202697" y="123679"/>
              <a:ext cx="11750400" cy="6001920"/>
            </p14:xfrm>
          </p:contentPart>
        </mc:Choice>
        <mc:Fallback>
          <p:pic>
            <p:nvPicPr>
              <p:cNvPr id="311" name="Freihand 310"/>
              <p:cNvPicPr/>
              <p:nvPr/>
            </p:nvPicPr>
            <p:blipFill>
              <a:blip r:embed="rId11"/>
              <a:stretch>
                <a:fillRect/>
              </a:stretch>
            </p:blipFill>
            <p:spPr>
              <a:xfrm>
                <a:off x="189377" y="106759"/>
                <a:ext cx="11775600" cy="60325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404" name="Freihand 403"/>
              <p14:cNvContentPartPr/>
              <p14:nvPr/>
            </p14:nvContentPartPr>
            <p14:xfrm>
              <a:off x="2287097" y="5177359"/>
              <a:ext cx="167400" cy="117360"/>
            </p14:xfrm>
          </p:contentPart>
        </mc:Choice>
        <mc:Fallback>
          <p:pic>
            <p:nvPicPr>
              <p:cNvPr id="404" name="Freihand 403"/>
              <p:cNvPicPr/>
              <p:nvPr/>
            </p:nvPicPr>
            <p:blipFill>
              <a:blip r:embed="rId13"/>
              <a:stretch>
                <a:fillRect/>
              </a:stretch>
            </p:blipFill>
            <p:spPr>
              <a:xfrm>
                <a:off x="2271257" y="5161159"/>
                <a:ext cx="19944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456" name="Freihand 455"/>
              <p14:cNvContentPartPr/>
              <p14:nvPr/>
            </p14:nvContentPartPr>
            <p14:xfrm>
              <a:off x="6025337" y="5835439"/>
              <a:ext cx="2305080" cy="726120"/>
            </p14:xfrm>
          </p:contentPart>
        </mc:Choice>
        <mc:Fallback>
          <p:pic>
            <p:nvPicPr>
              <p:cNvPr id="456" name="Freihand 455"/>
              <p:cNvPicPr/>
              <p:nvPr/>
            </p:nvPicPr>
            <p:blipFill>
              <a:blip r:embed="rId15"/>
              <a:stretch>
                <a:fillRect/>
              </a:stretch>
            </p:blipFill>
            <p:spPr>
              <a:xfrm>
                <a:off x="6012017" y="5816719"/>
                <a:ext cx="2333880" cy="7596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457" name="Freihand 456"/>
              <p14:cNvContentPartPr/>
              <p14:nvPr/>
            </p14:nvContentPartPr>
            <p14:xfrm>
              <a:off x="5355377" y="5975479"/>
              <a:ext cx="461160" cy="568800"/>
            </p14:xfrm>
          </p:contentPart>
        </mc:Choice>
        <mc:Fallback>
          <p:pic>
            <p:nvPicPr>
              <p:cNvPr id="457" name="Freihand 456"/>
              <p:cNvPicPr/>
              <p:nvPr/>
            </p:nvPicPr>
            <p:blipFill>
              <a:blip r:embed="rId17"/>
              <a:stretch>
                <a:fillRect/>
              </a:stretch>
            </p:blipFill>
            <p:spPr>
              <a:xfrm>
                <a:off x="5342057" y="5957119"/>
                <a:ext cx="490320" cy="603360"/>
              </a:xfrm>
              <a:prstGeom prst="rect">
                <a:avLst/>
              </a:prstGeom>
            </p:spPr>
          </p:pic>
        </mc:Fallback>
      </mc:AlternateContent>
    </p:spTree>
    <p:extLst>
      <p:ext uri="{BB962C8B-B14F-4D97-AF65-F5344CB8AC3E}">
        <p14:creationId xmlns:p14="http://schemas.microsoft.com/office/powerpoint/2010/main" val="14138440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Rectangle 3"/>
          <p:cNvSpPr>
            <a:spLocks noChangeArrowheads="1"/>
          </p:cNvSpPr>
          <p:nvPr/>
        </p:nvSpPr>
        <p:spPr bwMode="auto">
          <a:xfrm>
            <a:off x="4687019" y="236978"/>
            <a:ext cx="3594339"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400" b="1" dirty="0" smtClean="0">
                <a:solidFill>
                  <a:srgbClr val="000000"/>
                </a:solidFill>
                <a:latin typeface="Sparkasse Rg" pitchFamily="34" charset="0"/>
              </a:rPr>
              <a:t>AS-AD-Modell</a:t>
            </a:r>
            <a:endParaRPr lang="de-DE" sz="2400" b="1" dirty="0">
              <a:solidFill>
                <a:srgbClr val="000000"/>
              </a:solidFill>
              <a:latin typeface="Sparkasse Rg" pitchFamily="34" charset="0"/>
            </a:endParaRPr>
          </a:p>
        </p:txBody>
      </p:sp>
      <p:sp>
        <p:nvSpPr>
          <p:cNvPr id="174084" name="Text Box 4"/>
          <p:cNvSpPr txBox="1">
            <a:spLocks noChangeArrowheads="1"/>
          </p:cNvSpPr>
          <p:nvPr/>
        </p:nvSpPr>
        <p:spPr bwMode="auto">
          <a:xfrm>
            <a:off x="1534951" y="1126342"/>
            <a:ext cx="9144000" cy="554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marL="609600" indent="-608013"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1pPr>
            <a:lvl2pPr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2pPr>
            <a:lvl3pPr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3pPr>
            <a:lvl4pPr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4pPr>
            <a:lvl5pPr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9pPr>
          </a:lstStyle>
          <a:p>
            <a:pPr eaLnBrk="1" hangingPunct="1">
              <a:buClrTx/>
              <a:buFontTx/>
              <a:buNone/>
            </a:pPr>
            <a:endParaRPr lang="de-DE" sz="2400">
              <a:solidFill>
                <a:srgbClr val="000000"/>
              </a:solidFill>
            </a:endParaRPr>
          </a:p>
          <a:p>
            <a:pPr eaLnBrk="1" hangingPunct="1">
              <a:buClrTx/>
              <a:buFontTx/>
              <a:buNone/>
            </a:pPr>
            <a:endParaRPr lang="de-DE" sz="2400">
              <a:solidFill>
                <a:srgbClr val="000000"/>
              </a:solidFill>
            </a:endParaRPr>
          </a:p>
          <a:p>
            <a:pPr eaLnBrk="1" hangingPunct="1">
              <a:buClrTx/>
              <a:buFontTx/>
              <a:buNone/>
            </a:pPr>
            <a:endParaRPr lang="de-DE" sz="2400">
              <a:solidFill>
                <a:srgbClr val="000000"/>
              </a:solidFill>
            </a:endParaRPr>
          </a:p>
        </p:txBody>
      </p:sp>
      <p:sp>
        <p:nvSpPr>
          <p:cNvPr id="6" name="Textfeld 5"/>
          <p:cNvSpPr txBox="1"/>
          <p:nvPr/>
        </p:nvSpPr>
        <p:spPr>
          <a:xfrm>
            <a:off x="262220" y="662496"/>
            <a:ext cx="8356138" cy="5094890"/>
          </a:xfrm>
          <a:prstGeom prst="rect">
            <a:avLst/>
          </a:prstGeom>
          <a:noFill/>
          <a:ln>
            <a:noFill/>
          </a:ln>
        </p:spPr>
        <p:txBody>
          <a:bodyPr vert="horz" wrap="square" lIns="81646" tIns="40823" rIns="81646" bIns="40823" anchorCtr="0" compatLnSpc="0">
            <a:noAutofit/>
          </a:bodyPr>
          <a:lstStyle/>
          <a:p>
            <a:pPr marL="342900" indent="-342900">
              <a:buFont typeface="Arial" panose="020B0604020202020204" pitchFamily="34" charset="0"/>
              <a:buChar char="•"/>
            </a:pPr>
            <a:endParaRPr lang="de-DE" sz="1996" dirty="0"/>
          </a:p>
          <a:p>
            <a:pPr marL="342900" indent="-342900">
              <a:buFont typeface="Arial" panose="020B0604020202020204" pitchFamily="34" charset="0"/>
              <a:buChar char="•"/>
            </a:pPr>
            <a:r>
              <a:rPr lang="de-DE" sz="1996" dirty="0" smtClean="0"/>
              <a:t>Im </a:t>
            </a:r>
            <a:r>
              <a:rPr lang="de-DE" sz="1996" dirty="0" err="1" smtClean="0"/>
              <a:t>Keynesianschen</a:t>
            </a:r>
            <a:r>
              <a:rPr lang="de-DE" sz="1996" dirty="0" smtClean="0"/>
              <a:t> IS-LM-Modell tauchen die Preise zwar mit M/p zur Bestimmung der realen Geldmenge auf, sie aber werden als konstant angenommen.</a:t>
            </a:r>
          </a:p>
          <a:p>
            <a:pPr marL="342900" indent="-342900">
              <a:buFont typeface="Arial" panose="020B0604020202020204" pitchFamily="34" charset="0"/>
              <a:buChar char="•"/>
            </a:pPr>
            <a:endParaRPr lang="de-DE" sz="1996" dirty="0"/>
          </a:p>
          <a:p>
            <a:pPr marL="342900" indent="-342900">
              <a:buFont typeface="Arial" panose="020B0604020202020204" pitchFamily="34" charset="0"/>
              <a:buChar char="•"/>
            </a:pPr>
            <a:r>
              <a:rPr lang="de-DE" sz="1996" dirty="0" smtClean="0"/>
              <a:t>Im folgenden wird diese extreme Annahme fallengelassen und wir gehen von teilweise flexiblen Preisen aus, aber insbesondere im Arbeitsmarkt gilt die Annahme einer gewissen Marktmacht der Unternehmen und teilweise rigiden Löhnen, so dass die Unternehmen ihre Preise mit einem gewissen Aufschlag auf die Grenzkosten kalkulieren können.</a:t>
            </a:r>
          </a:p>
          <a:p>
            <a:pPr marL="342900" indent="-342900">
              <a:buFont typeface="Arial" panose="020B0604020202020204" pitchFamily="34" charset="0"/>
              <a:buChar char="•"/>
            </a:pPr>
            <a:endParaRPr lang="de-DE" sz="1996" dirty="0"/>
          </a:p>
          <a:p>
            <a:pPr marL="342900" indent="-342900">
              <a:buFont typeface="Arial" panose="020B0604020202020204" pitchFamily="34" charset="0"/>
              <a:buChar char="•"/>
            </a:pPr>
            <a:r>
              <a:rPr lang="de-DE" sz="1996" dirty="0" smtClean="0"/>
              <a:t>Aus diesen Annahmen werden dann die</a:t>
            </a:r>
          </a:p>
          <a:p>
            <a:pPr marL="342900" indent="-342900">
              <a:buFont typeface="Arial" panose="020B0604020202020204" pitchFamily="34" charset="0"/>
              <a:buChar char="•"/>
            </a:pPr>
            <a:endParaRPr lang="de-DE" sz="1996" dirty="0"/>
          </a:p>
          <a:p>
            <a:pPr marL="800100" lvl="1" indent="-342900">
              <a:buFont typeface="Arial" panose="020B0604020202020204" pitchFamily="34" charset="0"/>
              <a:buChar char="•"/>
            </a:pPr>
            <a:r>
              <a:rPr lang="de-DE" sz="1996" b="1" dirty="0" smtClean="0"/>
              <a:t>Aggregierte Angebotskurve: AS</a:t>
            </a:r>
          </a:p>
          <a:p>
            <a:pPr marL="800100" lvl="1" indent="-342900">
              <a:buFont typeface="Arial" panose="020B0604020202020204" pitchFamily="34" charset="0"/>
              <a:buChar char="•"/>
            </a:pPr>
            <a:r>
              <a:rPr lang="de-DE" sz="1996" b="1" dirty="0" smtClean="0"/>
              <a:t>Aggregierte Nachfragekurve: AD</a:t>
            </a:r>
          </a:p>
          <a:p>
            <a:pPr marL="342900" indent="-342900">
              <a:buFont typeface="Arial" panose="020B0604020202020204" pitchFamily="34" charset="0"/>
              <a:buChar char="•"/>
            </a:pPr>
            <a:endParaRPr lang="de-DE" sz="1996" dirty="0"/>
          </a:p>
          <a:p>
            <a:r>
              <a:rPr lang="de-DE" sz="1996" dirty="0"/>
              <a:t> </a:t>
            </a:r>
            <a:r>
              <a:rPr lang="de-DE" sz="1996" dirty="0" smtClean="0"/>
              <a:t>      abgeleitet</a:t>
            </a:r>
            <a:endParaRPr lang="de-DE" sz="1996" dirty="0"/>
          </a:p>
        </p:txBody>
      </p:sp>
      <p:sp>
        <p:nvSpPr>
          <p:cNvPr id="8" name="Rechteck 7"/>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1563045"/>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4083" name="Rectangle 3"/>
              <p:cNvSpPr>
                <a:spLocks noChangeArrowheads="1"/>
              </p:cNvSpPr>
              <p:nvPr/>
            </p:nvSpPr>
            <p:spPr bwMode="auto">
              <a:xfrm>
                <a:off x="696686" y="151653"/>
                <a:ext cx="10609943" cy="465065"/>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round/>
                    <a:headEnd/>
                    <a:tailEnd/>
                  </a14:hiddenLine>
                </a:ext>
                <a:ext uri="{AF507438-7753-43E0-B8FC-AC1667EBCBE1}">
                  <a14:hiddenEffects>
                    <a:effectLst>
                      <a:outerShdw dist="35921" dir="2700000" algn="ctr" rotWithShape="0">
                        <a:srgbClr val="808080"/>
                      </a:outerShdw>
                    </a:effectLst>
                  </a14:hiddenEffects>
                </a:ext>
              </a:extLst>
            </p:spPr>
            <p:txBody>
              <a:bodyPr wrap="square" lIns="90000" tIns="46800" rIns="90000" bIns="46800" anchor="ctr">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400" b="1" dirty="0" smtClean="0">
                    <a:solidFill>
                      <a:srgbClr val="000000"/>
                    </a:solidFill>
                    <a:latin typeface="Sparkasse Rg" pitchFamily="34" charset="0"/>
                  </a:rPr>
                  <a:t>Aggregiertes Angebot: AS-Kurve (</a:t>
                </a:r>
                <a14:m>
                  <m:oMath xmlns:m="http://schemas.openxmlformats.org/officeDocument/2006/math">
                    <m:sSup>
                      <m:sSupPr>
                        <m:ctrlPr>
                          <a:rPr lang="de-DE" sz="2400" i="1">
                            <a:latin typeface="Cambria Math" panose="02040503050406030204" pitchFamily="18" charset="0"/>
                          </a:rPr>
                        </m:ctrlPr>
                      </m:sSupPr>
                      <m:e>
                        <m:r>
                          <a:rPr lang="de-DE" sz="2400" i="1">
                            <a:latin typeface="Cambria Math" panose="02040503050406030204" pitchFamily="18" charset="0"/>
                          </a:rPr>
                          <m:t>𝑌</m:t>
                        </m:r>
                      </m:e>
                      <m:sup>
                        <m:r>
                          <a:rPr lang="de-DE" sz="2400" i="1">
                            <a:latin typeface="Cambria Math" panose="02040503050406030204" pitchFamily="18" charset="0"/>
                          </a:rPr>
                          <m:t>𝑆</m:t>
                        </m:r>
                      </m:sup>
                    </m:sSup>
                  </m:oMath>
                </a14:m>
                <a:r>
                  <a:rPr lang="de-DE" sz="2400" b="1" dirty="0" smtClean="0">
                    <a:solidFill>
                      <a:srgbClr val="000000"/>
                    </a:solidFill>
                    <a:latin typeface="Sparkasse Rg" pitchFamily="34" charset="0"/>
                  </a:rPr>
                  <a:t>) – Allgemeine Erklärungsansätze</a:t>
                </a:r>
                <a:endParaRPr lang="de-DE" sz="2400" b="1" dirty="0">
                  <a:solidFill>
                    <a:srgbClr val="000000"/>
                  </a:solidFill>
                  <a:latin typeface="Sparkasse Rg" pitchFamily="34" charset="0"/>
                </a:endParaRPr>
              </a:p>
            </p:txBody>
          </p:sp>
        </mc:Choice>
        <mc:Fallback xmlns="">
          <p:sp>
            <p:nvSpPr>
              <p:cNvPr id="174083" name="Rectangle 3"/>
              <p:cNvSpPr>
                <a:spLocks noRot="1" noChangeAspect="1" noMove="1" noResize="1" noEditPoints="1" noAdjustHandles="1" noChangeArrowheads="1" noChangeShapeType="1" noTextEdit="1"/>
              </p:cNvSpPr>
              <p:nvPr/>
            </p:nvSpPr>
            <p:spPr bwMode="auto">
              <a:xfrm>
                <a:off x="696686" y="151653"/>
                <a:ext cx="10609943" cy="465065"/>
              </a:xfrm>
              <a:prstGeom prst="rect">
                <a:avLst/>
              </a:prstGeom>
              <a:blipFill>
                <a:blip r:embed="rId3"/>
                <a:stretch>
                  <a:fillRect l="-862" t="-9211" b="-30263"/>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de-DE">
                    <a:noFill/>
                  </a:rPr>
                  <a:t> </a:t>
                </a:r>
              </a:p>
            </p:txBody>
          </p:sp>
        </mc:Fallback>
      </mc:AlternateContent>
      <p:sp>
        <p:nvSpPr>
          <p:cNvPr id="6" name="Textfeld 5"/>
          <p:cNvSpPr txBox="1"/>
          <p:nvPr/>
        </p:nvSpPr>
        <p:spPr>
          <a:xfrm>
            <a:off x="217850" y="1136465"/>
            <a:ext cx="11799977" cy="4756336"/>
          </a:xfrm>
          <a:prstGeom prst="rect">
            <a:avLst/>
          </a:prstGeom>
          <a:noFill/>
          <a:ln>
            <a:noFill/>
          </a:ln>
        </p:spPr>
        <p:txBody>
          <a:bodyPr vert="horz" wrap="square" lIns="81646" tIns="40823" rIns="81646" bIns="40823" anchorCtr="0" compatLnSpc="0">
            <a:noAutofit/>
          </a:bodyPr>
          <a:lstStyle/>
          <a:p>
            <a:r>
              <a:rPr lang="de-DE" sz="2800" dirty="0" smtClean="0"/>
              <a:t>Im Allgemeinen legt man drei Erklärungsansätze für die im Preisniveau steigende AS-Kurve zugrunde:</a:t>
            </a:r>
          </a:p>
          <a:p>
            <a:endParaRPr lang="de-DE" sz="2800" dirty="0"/>
          </a:p>
          <a:p>
            <a:pPr marL="342900" indent="-342900">
              <a:buFont typeface="Arial" panose="020B0604020202020204" pitchFamily="34" charset="0"/>
              <a:buChar char="•"/>
            </a:pPr>
            <a:r>
              <a:rPr lang="de-DE" sz="2800" dirty="0" err="1" smtClean="0"/>
              <a:t>Keynessche</a:t>
            </a:r>
            <a:r>
              <a:rPr lang="de-DE" sz="2800" dirty="0" smtClean="0"/>
              <a:t> </a:t>
            </a:r>
            <a:r>
              <a:rPr lang="de-DE" sz="2800" dirty="0"/>
              <a:t>Theorie der </a:t>
            </a:r>
            <a:r>
              <a:rPr lang="de-DE" sz="2800" dirty="0" smtClean="0"/>
              <a:t>starren Löhne:</a:t>
            </a:r>
          </a:p>
          <a:p>
            <a:pPr marL="342900" indent="-342900">
              <a:buFont typeface="Arial" panose="020B0604020202020204" pitchFamily="34" charset="0"/>
              <a:buChar char="•"/>
            </a:pPr>
            <a:endParaRPr lang="de-DE" sz="2800" dirty="0"/>
          </a:p>
          <a:p>
            <a:pPr marL="342900" indent="-342900">
              <a:buFont typeface="Arial" panose="020B0604020202020204" pitchFamily="34" charset="0"/>
              <a:buChar char="•"/>
            </a:pPr>
            <a:r>
              <a:rPr lang="de-DE" sz="2800" dirty="0" err="1"/>
              <a:t>Neukeynesianische</a:t>
            </a:r>
            <a:r>
              <a:rPr lang="de-DE" sz="2800" dirty="0"/>
              <a:t> Theorie starrer </a:t>
            </a:r>
            <a:r>
              <a:rPr lang="de-DE" sz="2800" dirty="0" smtClean="0"/>
              <a:t>Preise</a:t>
            </a:r>
          </a:p>
          <a:p>
            <a:pPr marL="342900" indent="-342900">
              <a:buFont typeface="Arial" panose="020B0604020202020204" pitchFamily="34" charset="0"/>
              <a:buChar char="•"/>
            </a:pPr>
            <a:endParaRPr lang="de-DE" sz="2800" dirty="0"/>
          </a:p>
          <a:p>
            <a:pPr marL="342900" indent="-342900">
              <a:buFont typeface="Arial" panose="020B0604020202020204" pitchFamily="34" charset="0"/>
              <a:buChar char="•"/>
            </a:pPr>
            <a:r>
              <a:rPr lang="de-DE" sz="2800" dirty="0"/>
              <a:t>Neuklassische Theorie der Wahrnehmungsstörungen</a:t>
            </a:r>
          </a:p>
          <a:p>
            <a:endParaRPr lang="de-DE" sz="1996" dirty="0"/>
          </a:p>
          <a:p>
            <a:endParaRPr lang="de-DE" sz="1996" dirty="0" smtClean="0"/>
          </a:p>
          <a:p>
            <a:endParaRPr lang="de-DE" sz="1996" dirty="0"/>
          </a:p>
          <a:p>
            <a:endParaRPr lang="de-DE" sz="1996" dirty="0" smtClean="0"/>
          </a:p>
        </p:txBody>
      </p:sp>
      <p:sp>
        <p:nvSpPr>
          <p:cNvPr id="4" name="Rechteck 3"/>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6076580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6407A63-EB4B-4B2B-842F-B0AAB4D0AAA5}"/>
              </a:ext>
            </a:extLst>
          </p:cNvPr>
          <p:cNvSpPr txBox="1"/>
          <p:nvPr/>
        </p:nvSpPr>
        <p:spPr>
          <a:xfrm>
            <a:off x="1784789" y="41477"/>
            <a:ext cx="6671155" cy="1121126"/>
          </a:xfrm>
          <a:prstGeom prst="rect">
            <a:avLst/>
          </a:prstGeom>
          <a:noFill/>
          <a:ln>
            <a:noFill/>
          </a:ln>
        </p:spPr>
        <p:txBody>
          <a:bodyPr vert="horz" wrap="none" lIns="81646" tIns="40823" rIns="81646" bIns="40823" anchorCtr="0" compatLnSpc="0">
            <a:spAutoFit/>
          </a:bodyPr>
          <a:lstStyle/>
          <a:p>
            <a:pPr hangingPunct="0"/>
            <a:r>
              <a:rPr lang="de-DE" sz="3266" dirty="0" err="1">
                <a:latin typeface="Times New Roman" pitchFamily="18"/>
                <a:ea typeface="Droid Sans Fallback" pitchFamily="2"/>
                <a:cs typeface="Lohit Hindi" pitchFamily="2"/>
              </a:rPr>
              <a:t>Keynes´sche</a:t>
            </a:r>
            <a:r>
              <a:rPr lang="de-DE" sz="3266" dirty="0">
                <a:latin typeface="Times New Roman" pitchFamily="18"/>
                <a:ea typeface="Droid Sans Fallback" pitchFamily="2"/>
                <a:cs typeface="Lohit Hindi" pitchFamily="2"/>
              </a:rPr>
              <a:t> Theorie der starrer Löhne</a:t>
            </a:r>
          </a:p>
          <a:p>
            <a:pPr hangingPunct="0"/>
            <a:r>
              <a:rPr lang="de-DE" sz="3266" dirty="0">
                <a:latin typeface="Arial" pitchFamily="18"/>
                <a:ea typeface="Droid Sans Fallback" pitchFamily="2"/>
                <a:cs typeface="Lohit Hindi" pitchFamily="2"/>
              </a:rPr>
              <a:t>	</a:t>
            </a:r>
          </a:p>
        </p:txBody>
      </p:sp>
      <p:sp>
        <p:nvSpPr>
          <p:cNvPr id="5" name="Textfeld 4"/>
          <p:cNvSpPr txBox="1"/>
          <p:nvPr/>
        </p:nvSpPr>
        <p:spPr>
          <a:xfrm>
            <a:off x="138021" y="1162603"/>
            <a:ext cx="8627607" cy="4756336"/>
          </a:xfrm>
          <a:prstGeom prst="rect">
            <a:avLst/>
          </a:prstGeom>
          <a:noFill/>
          <a:ln>
            <a:noFill/>
          </a:ln>
        </p:spPr>
        <p:txBody>
          <a:bodyPr vert="horz" wrap="square" lIns="81646" tIns="40823" rIns="81646" bIns="40823" anchorCtr="0" compatLnSpc="0">
            <a:noAutofit/>
          </a:bodyPr>
          <a:lstStyle/>
          <a:p>
            <a:pPr marL="342900" indent="-342900">
              <a:buFont typeface="Arial" panose="020B0604020202020204" pitchFamily="34" charset="0"/>
              <a:buChar char="•"/>
            </a:pPr>
            <a:r>
              <a:rPr lang="de-DE" sz="2400" dirty="0"/>
              <a:t>Unternehmen wird das Ziel der Gewinnmaximierung unterstellt.</a:t>
            </a:r>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r>
              <a:rPr lang="de-DE" sz="2400" dirty="0"/>
              <a:t>Ein wichtiger Inputfaktor für die Produktion ist Arbeit und damit die Lohnsumme ein wesentlicher Bestandteil Kosten</a:t>
            </a:r>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r>
              <a:rPr lang="de-DE" sz="2400" dirty="0"/>
              <a:t>Sind die Löhne kurzfristig konstant steigt bei höheren </a:t>
            </a:r>
            <a:r>
              <a:rPr lang="de-DE" sz="2400" dirty="0" err="1"/>
              <a:t>Outputpreisen</a:t>
            </a:r>
            <a:r>
              <a:rPr lang="de-DE" sz="2400" dirty="0"/>
              <a:t> der Profit pro </a:t>
            </a:r>
            <a:r>
              <a:rPr lang="de-DE" sz="2400" dirty="0" err="1"/>
              <a:t>Outputeinheit</a:t>
            </a:r>
            <a:r>
              <a:rPr lang="de-DE" sz="2400" dirty="0"/>
              <a:t> (Grenzertrag)</a:t>
            </a:r>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r>
              <a:rPr lang="de-DE" sz="2400" dirty="0"/>
              <a:t>Ein Unternehmen hat damit </a:t>
            </a:r>
            <a:r>
              <a:rPr lang="de-DE" sz="2400" dirty="0" smtClean="0"/>
              <a:t>bei steigenden Preisen einen </a:t>
            </a:r>
            <a:r>
              <a:rPr lang="de-DE" sz="2400" dirty="0"/>
              <a:t>Anreiz seine Produktion auszuweiten</a:t>
            </a:r>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r>
              <a:rPr lang="de-DE" sz="2400" dirty="0"/>
              <a:t>Daraus resultiert ein höheres gesamtwirtschaftliches Angebot bei gestiegenen Preisen</a:t>
            </a:r>
          </a:p>
          <a:p>
            <a:endParaRPr lang="de-DE" sz="2800" dirty="0"/>
          </a:p>
          <a:p>
            <a:endParaRPr lang="de-DE" sz="2800" dirty="0"/>
          </a:p>
          <a:p>
            <a:endParaRPr lang="de-DE" sz="2800" dirty="0"/>
          </a:p>
          <a:p>
            <a:endParaRPr lang="de-DE" sz="1996" dirty="0" smtClean="0"/>
          </a:p>
          <a:p>
            <a:endParaRPr lang="de-DE" sz="1996" dirty="0"/>
          </a:p>
          <a:p>
            <a:endParaRPr lang="de-DE" sz="1996" dirty="0" smtClean="0"/>
          </a:p>
        </p:txBody>
      </p:sp>
      <p:sp>
        <p:nvSpPr>
          <p:cNvPr id="4" name="Rechteck 3"/>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687074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p:cNvSpPr txBox="1"/>
          <p:nvPr/>
        </p:nvSpPr>
        <p:spPr>
          <a:xfrm>
            <a:off x="1600268" y="30219"/>
            <a:ext cx="8820739" cy="744941"/>
          </a:xfrm>
          <a:prstGeom prst="rect">
            <a:avLst/>
          </a:prstGeom>
          <a:noFill/>
          <a:ln>
            <a:noFill/>
          </a:ln>
        </p:spPr>
        <p:txBody>
          <a:bodyPr lIns="81646" tIns="40823" rIns="81646" bIns="40823" anchor="ctr" anchorCtr="1"/>
          <a:lstStyle/>
          <a:p>
            <a:r>
              <a:rPr lang="de-DE" sz="2903" b="1" dirty="0"/>
              <a:t>Das </a:t>
            </a:r>
            <a:r>
              <a:rPr lang="de-DE" sz="2903" b="1" dirty="0" err="1"/>
              <a:t>Keynesianische</a:t>
            </a:r>
            <a:r>
              <a:rPr lang="de-DE" sz="2903" b="1" dirty="0"/>
              <a:t> </a:t>
            </a:r>
            <a:r>
              <a:rPr lang="de-DE" sz="2903" b="1" dirty="0" smtClean="0"/>
              <a:t>Gütermarktmodell: Annahmen</a:t>
            </a:r>
            <a:endParaRPr lang="de-DE" sz="2903" b="1" dirty="0"/>
          </a:p>
        </p:txBody>
      </p:sp>
      <p:sp>
        <p:nvSpPr>
          <p:cNvPr id="8" name="Textfeld 7"/>
          <p:cNvSpPr txBox="1"/>
          <p:nvPr/>
        </p:nvSpPr>
        <p:spPr>
          <a:xfrm>
            <a:off x="352381" y="464900"/>
            <a:ext cx="7735330" cy="5029975"/>
          </a:xfrm>
          <a:prstGeom prst="rect">
            <a:avLst/>
          </a:prstGeom>
          <a:noFill/>
        </p:spPr>
        <p:txBody>
          <a:bodyPr wrap="square" rtlCol="0">
            <a:noAutofit/>
          </a:bodyPr>
          <a:lstStyle/>
          <a:p>
            <a:pPr marL="311079" indent="-311079">
              <a:lnSpc>
                <a:spcPct val="140000"/>
              </a:lnSpc>
              <a:spcBef>
                <a:spcPct val="20000"/>
              </a:spcBef>
              <a:buFont typeface="Arial" pitchFamily="34" charset="0"/>
              <a:buChar char="•"/>
            </a:pPr>
            <a:r>
              <a:rPr lang="en-US" sz="2449" dirty="0">
                <a:solidFill>
                  <a:prstClr val="black"/>
                </a:solidFill>
                <a:latin typeface="Arial" panose="020B0604020202020204" pitchFamily="34" charset="0"/>
                <a:cs typeface="Arial" panose="020B0604020202020204" pitchFamily="34" charset="0"/>
              </a:rPr>
              <a:t>In der </a:t>
            </a:r>
            <a:r>
              <a:rPr lang="en-US" sz="2449" b="1" u="sng" dirty="0" err="1">
                <a:solidFill>
                  <a:prstClr val="black"/>
                </a:solidFill>
                <a:latin typeface="Arial" panose="020B0604020202020204" pitchFamily="34" charset="0"/>
                <a:cs typeface="Arial" panose="020B0604020202020204" pitchFamily="34" charset="0"/>
              </a:rPr>
              <a:t>kurzen</a:t>
            </a:r>
            <a:r>
              <a:rPr lang="en-US" sz="2449" dirty="0">
                <a:solidFill>
                  <a:prstClr val="black"/>
                </a:solidFill>
                <a:latin typeface="Arial" panose="020B0604020202020204" pitchFamily="34" charset="0"/>
                <a:cs typeface="Arial" panose="020B0604020202020204" pitchFamily="34" charset="0"/>
              </a:rPr>
              <a:t> Frist:</a:t>
            </a:r>
          </a:p>
          <a:p>
            <a:pPr marL="674004" lvl="1" indent="-259232">
              <a:lnSpc>
                <a:spcPct val="140000"/>
              </a:lnSpc>
              <a:spcBef>
                <a:spcPct val="20000"/>
              </a:spcBef>
              <a:buFont typeface="Arial" pitchFamily="34" charset="0"/>
              <a:buChar char="–"/>
            </a:pPr>
            <a:r>
              <a:rPr lang="en-US" sz="2177" dirty="0" err="1">
                <a:solidFill>
                  <a:prstClr val="black"/>
                </a:solidFill>
                <a:latin typeface="Arial" panose="020B0604020202020204" pitchFamily="34" charset="0"/>
                <a:cs typeface="Arial" panose="020B0604020202020204" pitchFamily="34" charset="0"/>
              </a:rPr>
              <a:t>Produktionskapazitäten</a:t>
            </a:r>
            <a:r>
              <a:rPr lang="en-US" sz="2177" dirty="0">
                <a:solidFill>
                  <a:prstClr val="black"/>
                </a:solidFill>
                <a:latin typeface="Arial" panose="020B0604020202020204" pitchFamily="34" charset="0"/>
                <a:cs typeface="Arial" panose="020B0604020202020204" pitchFamily="34" charset="0"/>
              </a:rPr>
              <a:t> </a:t>
            </a:r>
            <a:r>
              <a:rPr lang="en-US" sz="2177" dirty="0" err="1">
                <a:solidFill>
                  <a:prstClr val="black"/>
                </a:solidFill>
                <a:latin typeface="Arial" panose="020B0604020202020204" pitchFamily="34" charset="0"/>
                <a:cs typeface="Arial" panose="020B0604020202020204" pitchFamily="34" charset="0"/>
              </a:rPr>
              <a:t>sind</a:t>
            </a:r>
            <a:r>
              <a:rPr lang="en-US" sz="2177" dirty="0">
                <a:solidFill>
                  <a:prstClr val="black"/>
                </a:solidFill>
                <a:latin typeface="Arial" panose="020B0604020202020204" pitchFamily="34" charset="0"/>
                <a:cs typeface="Arial" panose="020B0604020202020204" pitchFamily="34" charset="0"/>
              </a:rPr>
              <a:t> </a:t>
            </a:r>
            <a:r>
              <a:rPr lang="en-US" sz="2177" dirty="0" err="1">
                <a:solidFill>
                  <a:prstClr val="black"/>
                </a:solidFill>
                <a:latin typeface="Arial" panose="020B0604020202020204" pitchFamily="34" charset="0"/>
                <a:cs typeface="Arial" panose="020B0604020202020204" pitchFamily="34" charset="0"/>
              </a:rPr>
              <a:t>nicht</a:t>
            </a:r>
            <a:r>
              <a:rPr lang="en-US" sz="2177" dirty="0">
                <a:solidFill>
                  <a:prstClr val="black"/>
                </a:solidFill>
                <a:latin typeface="Arial" panose="020B0604020202020204" pitchFamily="34" charset="0"/>
                <a:cs typeface="Arial" panose="020B0604020202020204" pitchFamily="34" charset="0"/>
              </a:rPr>
              <a:t> </a:t>
            </a:r>
            <a:r>
              <a:rPr lang="en-US" sz="2177" dirty="0" err="1">
                <a:solidFill>
                  <a:prstClr val="black"/>
                </a:solidFill>
                <a:latin typeface="Arial" panose="020B0604020202020204" pitchFamily="34" charset="0"/>
                <a:cs typeface="Arial" panose="020B0604020202020204" pitchFamily="34" charset="0"/>
              </a:rPr>
              <a:t>voll</a:t>
            </a:r>
            <a:r>
              <a:rPr lang="en-US" sz="2177" dirty="0">
                <a:solidFill>
                  <a:prstClr val="black"/>
                </a:solidFill>
                <a:latin typeface="Arial" panose="020B0604020202020204" pitchFamily="34" charset="0"/>
                <a:cs typeface="Arial" panose="020B0604020202020204" pitchFamily="34" charset="0"/>
              </a:rPr>
              <a:t> </a:t>
            </a:r>
            <a:r>
              <a:rPr lang="en-US" sz="2177" dirty="0" err="1" smtClean="0">
                <a:solidFill>
                  <a:prstClr val="black"/>
                </a:solidFill>
                <a:latin typeface="Arial" panose="020B0604020202020204" pitchFamily="34" charset="0"/>
                <a:cs typeface="Arial" panose="020B0604020202020204" pitchFamily="34" charset="0"/>
              </a:rPr>
              <a:t>ausgelastet</a:t>
            </a:r>
            <a:endParaRPr lang="en-US" sz="2177" dirty="0" smtClean="0">
              <a:solidFill>
                <a:prstClr val="black"/>
              </a:solidFill>
              <a:latin typeface="Arial" panose="020B0604020202020204" pitchFamily="34" charset="0"/>
              <a:cs typeface="Arial" panose="020B0604020202020204" pitchFamily="34" charset="0"/>
            </a:endParaRPr>
          </a:p>
          <a:p>
            <a:pPr marL="674004" lvl="1" indent="-259232">
              <a:lnSpc>
                <a:spcPct val="140000"/>
              </a:lnSpc>
              <a:spcBef>
                <a:spcPct val="20000"/>
              </a:spcBef>
              <a:buFont typeface="Arial" pitchFamily="34" charset="0"/>
              <a:buChar char="–"/>
            </a:pPr>
            <a:endParaRPr lang="en-US" sz="2177" dirty="0" smtClean="0">
              <a:solidFill>
                <a:prstClr val="black"/>
              </a:solidFill>
              <a:latin typeface="Arial" panose="020B0604020202020204" pitchFamily="34" charset="0"/>
              <a:cs typeface="Arial" panose="020B0604020202020204" pitchFamily="34" charset="0"/>
            </a:endParaRPr>
          </a:p>
          <a:p>
            <a:pPr marL="674004" lvl="1" indent="-259232">
              <a:lnSpc>
                <a:spcPct val="140000"/>
              </a:lnSpc>
              <a:spcBef>
                <a:spcPct val="20000"/>
              </a:spcBef>
              <a:buFont typeface="Arial" pitchFamily="34" charset="0"/>
              <a:buChar char="–"/>
            </a:pPr>
            <a:r>
              <a:rPr lang="en-US" sz="2177" dirty="0" err="1" smtClean="0">
                <a:solidFill>
                  <a:prstClr val="black"/>
                </a:solidFill>
                <a:latin typeface="Arial" panose="020B0604020202020204" pitchFamily="34" charset="0"/>
                <a:cs typeface="Arial" panose="020B0604020202020204" pitchFamily="34" charset="0"/>
              </a:rPr>
              <a:t>Alle</a:t>
            </a:r>
            <a:r>
              <a:rPr lang="en-US" sz="2177" dirty="0" smtClean="0">
                <a:solidFill>
                  <a:prstClr val="black"/>
                </a:solidFill>
                <a:latin typeface="Arial" panose="020B0604020202020204" pitchFamily="34" charset="0"/>
                <a:cs typeface="Arial" panose="020B0604020202020204" pitchFamily="34" charset="0"/>
              </a:rPr>
              <a:t> </a:t>
            </a:r>
            <a:r>
              <a:rPr lang="en-US" sz="2177" dirty="0" err="1" smtClean="0">
                <a:solidFill>
                  <a:prstClr val="black"/>
                </a:solidFill>
                <a:latin typeface="Arial" panose="020B0604020202020204" pitchFamily="34" charset="0"/>
                <a:cs typeface="Arial" panose="020B0604020202020204" pitchFamily="34" charset="0"/>
              </a:rPr>
              <a:t>Konsum</a:t>
            </a:r>
            <a:r>
              <a:rPr lang="en-US" sz="2177" dirty="0" smtClean="0">
                <a:solidFill>
                  <a:prstClr val="black"/>
                </a:solidFill>
                <a:latin typeface="Arial" panose="020B0604020202020204" pitchFamily="34" charset="0"/>
                <a:cs typeface="Arial" panose="020B0604020202020204" pitchFamily="34" charset="0"/>
              </a:rPr>
              <a:t>- und </a:t>
            </a:r>
            <a:r>
              <a:rPr lang="en-US" sz="2177" dirty="0" err="1" smtClean="0">
                <a:solidFill>
                  <a:prstClr val="black"/>
                </a:solidFill>
                <a:latin typeface="Arial" panose="020B0604020202020204" pitchFamily="34" charset="0"/>
                <a:cs typeface="Arial" panose="020B0604020202020204" pitchFamily="34" charset="0"/>
              </a:rPr>
              <a:t>Investitionspläne</a:t>
            </a:r>
            <a:r>
              <a:rPr lang="en-US" sz="2177" dirty="0" smtClean="0">
                <a:solidFill>
                  <a:prstClr val="black"/>
                </a:solidFill>
                <a:latin typeface="Arial" panose="020B0604020202020204" pitchFamily="34" charset="0"/>
                <a:cs typeface="Arial" panose="020B0604020202020204" pitchFamily="34" charset="0"/>
              </a:rPr>
              <a:t> </a:t>
            </a:r>
            <a:r>
              <a:rPr lang="en-US" sz="2177" dirty="0" err="1" smtClean="0">
                <a:solidFill>
                  <a:prstClr val="black"/>
                </a:solidFill>
                <a:latin typeface="Arial" panose="020B0604020202020204" pitchFamily="34" charset="0"/>
                <a:cs typeface="Arial" panose="020B0604020202020204" pitchFamily="34" charset="0"/>
              </a:rPr>
              <a:t>werden</a:t>
            </a:r>
            <a:r>
              <a:rPr lang="en-US" sz="2177" dirty="0" smtClean="0">
                <a:solidFill>
                  <a:prstClr val="black"/>
                </a:solidFill>
                <a:latin typeface="Arial" panose="020B0604020202020204" pitchFamily="34" charset="0"/>
                <a:cs typeface="Arial" panose="020B0604020202020204" pitchFamily="34" charset="0"/>
              </a:rPr>
              <a:t> </a:t>
            </a:r>
            <a:r>
              <a:rPr lang="en-US" sz="2177" dirty="0" err="1" smtClean="0">
                <a:solidFill>
                  <a:prstClr val="black"/>
                </a:solidFill>
                <a:latin typeface="Arial" panose="020B0604020202020204" pitchFamily="34" charset="0"/>
                <a:cs typeface="Arial" panose="020B0604020202020204" pitchFamily="34" charset="0"/>
              </a:rPr>
              <a:t>erfüllt</a:t>
            </a:r>
            <a:endParaRPr lang="en-US" sz="2177" dirty="0" smtClean="0">
              <a:solidFill>
                <a:prstClr val="black"/>
              </a:solidFill>
              <a:latin typeface="Arial" panose="020B0604020202020204" pitchFamily="34" charset="0"/>
              <a:cs typeface="Arial" panose="020B0604020202020204" pitchFamily="34" charset="0"/>
            </a:endParaRPr>
          </a:p>
          <a:p>
            <a:pPr marL="674004" lvl="1" indent="-259232">
              <a:lnSpc>
                <a:spcPct val="140000"/>
              </a:lnSpc>
              <a:spcBef>
                <a:spcPct val="20000"/>
              </a:spcBef>
              <a:buFont typeface="Arial" pitchFamily="34" charset="0"/>
              <a:buChar char="–"/>
            </a:pPr>
            <a:endParaRPr lang="en-US" sz="2177" dirty="0" smtClean="0">
              <a:solidFill>
                <a:prstClr val="black"/>
              </a:solidFill>
              <a:latin typeface="Arial" panose="020B0604020202020204" pitchFamily="34" charset="0"/>
              <a:cs typeface="Arial" panose="020B0604020202020204" pitchFamily="34" charset="0"/>
            </a:endParaRPr>
          </a:p>
          <a:p>
            <a:pPr marL="674004" lvl="1" indent="-259232">
              <a:lnSpc>
                <a:spcPct val="140000"/>
              </a:lnSpc>
              <a:spcBef>
                <a:spcPct val="20000"/>
              </a:spcBef>
              <a:buFont typeface="Arial" pitchFamily="34" charset="0"/>
              <a:buChar char="–"/>
            </a:pPr>
            <a:r>
              <a:rPr lang="en-US" sz="2177" dirty="0" err="1" smtClean="0">
                <a:solidFill>
                  <a:prstClr val="black"/>
                </a:solidFill>
                <a:latin typeface="Arial" panose="020B0604020202020204" pitchFamily="34" charset="0"/>
                <a:cs typeface="Arial" panose="020B0604020202020204" pitchFamily="34" charset="0"/>
              </a:rPr>
              <a:t>Überraschungen</a:t>
            </a:r>
            <a:r>
              <a:rPr lang="en-US" sz="2177" dirty="0" smtClean="0">
                <a:solidFill>
                  <a:prstClr val="black"/>
                </a:solidFill>
                <a:latin typeface="Arial" panose="020B0604020202020204" pitchFamily="34" charset="0"/>
                <a:cs typeface="Arial" panose="020B0604020202020204" pitchFamily="34" charset="0"/>
              </a:rPr>
              <a:t> </a:t>
            </a:r>
            <a:r>
              <a:rPr lang="en-US" sz="2177" dirty="0" err="1" smtClean="0">
                <a:solidFill>
                  <a:prstClr val="black"/>
                </a:solidFill>
                <a:latin typeface="Arial" panose="020B0604020202020204" pitchFamily="34" charset="0"/>
                <a:cs typeface="Arial" panose="020B0604020202020204" pitchFamily="34" charset="0"/>
              </a:rPr>
              <a:t>treten</a:t>
            </a:r>
            <a:r>
              <a:rPr lang="en-US" sz="2177" dirty="0" smtClean="0">
                <a:solidFill>
                  <a:prstClr val="black"/>
                </a:solidFill>
                <a:latin typeface="Arial" panose="020B0604020202020204" pitchFamily="34" charset="0"/>
                <a:cs typeface="Arial" panose="020B0604020202020204" pitchFamily="34" charset="0"/>
              </a:rPr>
              <a:t> </a:t>
            </a:r>
            <a:r>
              <a:rPr lang="en-US" sz="2177" dirty="0" err="1" smtClean="0">
                <a:solidFill>
                  <a:prstClr val="black"/>
                </a:solidFill>
                <a:latin typeface="Arial" panose="020B0604020202020204" pitchFamily="34" charset="0"/>
                <a:cs typeface="Arial" panose="020B0604020202020204" pitchFamily="34" charset="0"/>
              </a:rPr>
              <a:t>nur</a:t>
            </a:r>
            <a:r>
              <a:rPr lang="en-US" sz="2177" dirty="0" smtClean="0">
                <a:solidFill>
                  <a:prstClr val="black"/>
                </a:solidFill>
                <a:latin typeface="Arial" panose="020B0604020202020204" pitchFamily="34" charset="0"/>
                <a:cs typeface="Arial" panose="020B0604020202020204" pitchFamily="34" charset="0"/>
              </a:rPr>
              <a:t> auf der </a:t>
            </a:r>
            <a:r>
              <a:rPr lang="en-US" sz="2177" dirty="0" err="1" smtClean="0">
                <a:solidFill>
                  <a:prstClr val="black"/>
                </a:solidFill>
                <a:latin typeface="Arial" panose="020B0604020202020204" pitchFamily="34" charset="0"/>
                <a:cs typeface="Arial" panose="020B0604020202020204" pitchFamily="34" charset="0"/>
              </a:rPr>
              <a:t>Produzentenseite</a:t>
            </a:r>
            <a:r>
              <a:rPr lang="en-US" sz="2177" dirty="0" smtClean="0">
                <a:solidFill>
                  <a:prstClr val="black"/>
                </a:solidFill>
                <a:latin typeface="Arial" panose="020B0604020202020204" pitchFamily="34" charset="0"/>
                <a:cs typeface="Arial" panose="020B0604020202020204" pitchFamily="34" charset="0"/>
              </a:rPr>
              <a:t> auf</a:t>
            </a:r>
          </a:p>
          <a:p>
            <a:pPr marL="674004" lvl="1" indent="-259232">
              <a:lnSpc>
                <a:spcPct val="140000"/>
              </a:lnSpc>
              <a:spcBef>
                <a:spcPct val="20000"/>
              </a:spcBef>
              <a:buFont typeface="Arial" pitchFamily="34" charset="0"/>
              <a:buChar char="–"/>
            </a:pPr>
            <a:endParaRPr lang="en-US" sz="2177" dirty="0" smtClean="0">
              <a:solidFill>
                <a:prstClr val="black"/>
              </a:solidFill>
              <a:latin typeface="Arial" panose="020B0604020202020204" pitchFamily="34" charset="0"/>
              <a:cs typeface="Arial" panose="020B0604020202020204" pitchFamily="34" charset="0"/>
            </a:endParaRPr>
          </a:p>
          <a:p>
            <a:pPr marL="674004" lvl="1" indent="-259232">
              <a:lnSpc>
                <a:spcPct val="140000"/>
              </a:lnSpc>
              <a:spcBef>
                <a:spcPct val="20000"/>
              </a:spcBef>
              <a:buFont typeface="Arial" pitchFamily="34" charset="0"/>
              <a:buChar char="–"/>
            </a:pPr>
            <a:r>
              <a:rPr lang="en-US" sz="2177" dirty="0" err="1" smtClean="0">
                <a:solidFill>
                  <a:prstClr val="black"/>
                </a:solidFill>
                <a:latin typeface="Arial" panose="020B0604020202020204" pitchFamily="34" charset="0"/>
                <a:cs typeface="Arial" panose="020B0604020202020204" pitchFamily="34" charset="0"/>
              </a:rPr>
              <a:t>Angebot</a:t>
            </a:r>
            <a:r>
              <a:rPr lang="en-US" sz="2177" dirty="0" smtClean="0">
                <a:solidFill>
                  <a:prstClr val="black"/>
                </a:solidFill>
                <a:latin typeface="Arial" panose="020B0604020202020204" pitchFamily="34" charset="0"/>
                <a:cs typeface="Arial" panose="020B0604020202020204" pitchFamily="34" charset="0"/>
              </a:rPr>
              <a:t> und </a:t>
            </a:r>
            <a:r>
              <a:rPr lang="en-US" sz="2177" dirty="0" err="1" smtClean="0">
                <a:solidFill>
                  <a:prstClr val="black"/>
                </a:solidFill>
                <a:latin typeface="Arial" panose="020B0604020202020204" pitchFamily="34" charset="0"/>
                <a:cs typeface="Arial" panose="020B0604020202020204" pitchFamily="34" charset="0"/>
              </a:rPr>
              <a:t>Nachfrage</a:t>
            </a:r>
            <a:r>
              <a:rPr lang="en-US" sz="2177" dirty="0" smtClean="0">
                <a:solidFill>
                  <a:prstClr val="black"/>
                </a:solidFill>
                <a:latin typeface="Arial" panose="020B0604020202020204" pitchFamily="34" charset="0"/>
                <a:cs typeface="Arial" panose="020B0604020202020204" pitchFamily="34" charset="0"/>
              </a:rPr>
              <a:t> </a:t>
            </a:r>
            <a:r>
              <a:rPr lang="en-US" sz="2177" dirty="0" err="1" smtClean="0">
                <a:solidFill>
                  <a:prstClr val="black"/>
                </a:solidFill>
                <a:latin typeface="Arial" panose="020B0604020202020204" pitchFamily="34" charset="0"/>
                <a:cs typeface="Arial" panose="020B0604020202020204" pitchFamily="34" charset="0"/>
              </a:rPr>
              <a:t>werden</a:t>
            </a:r>
            <a:r>
              <a:rPr lang="en-US" sz="2177" dirty="0" smtClean="0">
                <a:solidFill>
                  <a:prstClr val="black"/>
                </a:solidFill>
                <a:latin typeface="Arial" panose="020B0604020202020204" pitchFamily="34" charset="0"/>
                <a:cs typeface="Arial" panose="020B0604020202020204" pitchFamily="34" charset="0"/>
              </a:rPr>
              <a:t> </a:t>
            </a:r>
            <a:r>
              <a:rPr lang="en-US" sz="2177" dirty="0" err="1" smtClean="0">
                <a:solidFill>
                  <a:prstClr val="black"/>
                </a:solidFill>
                <a:latin typeface="Arial" panose="020B0604020202020204" pitchFamily="34" charset="0"/>
                <a:cs typeface="Arial" panose="020B0604020202020204" pitchFamily="34" charset="0"/>
              </a:rPr>
              <a:t>nur</a:t>
            </a:r>
            <a:r>
              <a:rPr lang="en-US" sz="2177" dirty="0" smtClean="0">
                <a:solidFill>
                  <a:prstClr val="black"/>
                </a:solidFill>
                <a:latin typeface="Arial" panose="020B0604020202020204" pitchFamily="34" charset="0"/>
                <a:cs typeface="Arial" panose="020B0604020202020204" pitchFamily="34" charset="0"/>
              </a:rPr>
              <a:t> </a:t>
            </a:r>
            <a:r>
              <a:rPr lang="en-US" sz="2177" dirty="0" err="1" smtClean="0">
                <a:solidFill>
                  <a:prstClr val="black"/>
                </a:solidFill>
                <a:latin typeface="Arial" panose="020B0604020202020204" pitchFamily="34" charset="0"/>
                <a:cs typeface="Arial" panose="020B0604020202020204" pitchFamily="34" charset="0"/>
              </a:rPr>
              <a:t>durch</a:t>
            </a:r>
            <a:r>
              <a:rPr lang="en-US" sz="2177" dirty="0" smtClean="0">
                <a:solidFill>
                  <a:prstClr val="black"/>
                </a:solidFill>
                <a:latin typeface="Arial" panose="020B0604020202020204" pitchFamily="34" charset="0"/>
                <a:cs typeface="Arial" panose="020B0604020202020204" pitchFamily="34" charset="0"/>
              </a:rPr>
              <a:t> </a:t>
            </a:r>
            <a:r>
              <a:rPr lang="en-US" sz="2177" dirty="0" err="1" smtClean="0">
                <a:solidFill>
                  <a:prstClr val="black"/>
                </a:solidFill>
                <a:latin typeface="Arial" panose="020B0604020202020204" pitchFamily="34" charset="0"/>
                <a:cs typeface="Arial" panose="020B0604020202020204" pitchFamily="34" charset="0"/>
              </a:rPr>
              <a:t>Anpassungen</a:t>
            </a:r>
            <a:r>
              <a:rPr lang="en-US" sz="2177" dirty="0" smtClean="0">
                <a:solidFill>
                  <a:prstClr val="black"/>
                </a:solidFill>
                <a:latin typeface="Arial" panose="020B0604020202020204" pitchFamily="34" charset="0"/>
                <a:cs typeface="Arial" panose="020B0604020202020204" pitchFamily="34" charset="0"/>
              </a:rPr>
              <a:t> der </a:t>
            </a:r>
            <a:r>
              <a:rPr lang="en-US" sz="2177" dirty="0" err="1" smtClean="0">
                <a:solidFill>
                  <a:prstClr val="black"/>
                </a:solidFill>
                <a:latin typeface="Arial" panose="020B0604020202020204" pitchFamily="34" charset="0"/>
                <a:cs typeface="Arial" panose="020B0604020202020204" pitchFamily="34" charset="0"/>
              </a:rPr>
              <a:t>Produktion</a:t>
            </a:r>
            <a:r>
              <a:rPr lang="en-US" sz="2177" dirty="0" smtClean="0">
                <a:solidFill>
                  <a:prstClr val="black"/>
                </a:solidFill>
                <a:latin typeface="Arial" panose="020B0604020202020204" pitchFamily="34" charset="0"/>
                <a:cs typeface="Arial" panose="020B0604020202020204" pitchFamily="34" charset="0"/>
              </a:rPr>
              <a:t> </a:t>
            </a:r>
            <a:r>
              <a:rPr lang="en-US" sz="2177" dirty="0" err="1" smtClean="0">
                <a:solidFill>
                  <a:prstClr val="black"/>
                </a:solidFill>
                <a:latin typeface="Arial" panose="020B0604020202020204" pitchFamily="34" charset="0"/>
                <a:cs typeface="Arial" panose="020B0604020202020204" pitchFamily="34" charset="0"/>
              </a:rPr>
              <a:t>ausgeglichen</a:t>
            </a:r>
            <a:r>
              <a:rPr lang="en-US" sz="2177" dirty="0" smtClean="0">
                <a:solidFill>
                  <a:prstClr val="black"/>
                </a:solidFill>
                <a:latin typeface="Arial" panose="020B0604020202020204" pitchFamily="34" charset="0"/>
                <a:cs typeface="Arial" panose="020B0604020202020204" pitchFamily="34" charset="0"/>
              </a:rPr>
              <a:t>.</a:t>
            </a:r>
          </a:p>
          <a:p>
            <a:pPr marL="674004" lvl="1" indent="-259232">
              <a:lnSpc>
                <a:spcPct val="140000"/>
              </a:lnSpc>
              <a:spcBef>
                <a:spcPct val="20000"/>
              </a:spcBef>
              <a:buFont typeface="Arial" pitchFamily="34" charset="0"/>
              <a:buChar char="–"/>
            </a:pPr>
            <a:endParaRPr lang="en-US" sz="2177" dirty="0">
              <a:solidFill>
                <a:prstClr val="black"/>
              </a:solidFill>
              <a:latin typeface="Arial" panose="020B0604020202020204" pitchFamily="34" charset="0"/>
              <a:cs typeface="Arial" panose="020B0604020202020204" pitchFamily="34" charset="0"/>
            </a:endParaRPr>
          </a:p>
          <a:p>
            <a:pPr marL="674004" lvl="1" indent="-259232">
              <a:lnSpc>
                <a:spcPct val="140000"/>
              </a:lnSpc>
              <a:spcBef>
                <a:spcPct val="20000"/>
              </a:spcBef>
              <a:buFont typeface="Arial" pitchFamily="34" charset="0"/>
              <a:buChar char="–"/>
            </a:pPr>
            <a:endParaRPr lang="en-US" sz="2177" dirty="0">
              <a:solidFill>
                <a:prstClr val="black"/>
              </a:solidFill>
              <a:latin typeface="Arial" panose="020B0604020202020204" pitchFamily="34" charset="0"/>
              <a:cs typeface="Arial" panose="020B0604020202020204" pitchFamily="34" charset="0"/>
            </a:endParaRPr>
          </a:p>
          <a:p>
            <a:pPr marL="674004" lvl="1" indent="-259232">
              <a:lnSpc>
                <a:spcPct val="140000"/>
              </a:lnSpc>
              <a:spcBef>
                <a:spcPct val="20000"/>
              </a:spcBef>
              <a:buFont typeface="Arial" pitchFamily="34" charset="0"/>
              <a:buChar char="–"/>
            </a:pPr>
            <a:endParaRPr lang="en-US" sz="2177" dirty="0">
              <a:solidFill>
                <a:prstClr val="black"/>
              </a:solidFill>
              <a:latin typeface="Arial" panose="020B0604020202020204" pitchFamily="34" charset="0"/>
              <a:cs typeface="Arial" panose="020B0604020202020204" pitchFamily="34" charset="0"/>
            </a:endParaRPr>
          </a:p>
          <a:p>
            <a:pPr marL="674004" lvl="1" indent="-259232">
              <a:lnSpc>
                <a:spcPct val="140000"/>
              </a:lnSpc>
              <a:spcBef>
                <a:spcPct val="20000"/>
              </a:spcBef>
              <a:buFont typeface="Arial" pitchFamily="34" charset="0"/>
              <a:buChar char="–"/>
            </a:pPr>
            <a:endParaRPr lang="en-US" sz="2177" dirty="0">
              <a:solidFill>
                <a:prstClr val="black"/>
              </a:solidFill>
              <a:latin typeface="Arial" panose="020B0604020202020204" pitchFamily="34" charset="0"/>
              <a:cs typeface="Arial" panose="020B0604020202020204" pitchFamily="34" charset="0"/>
            </a:endParaRPr>
          </a:p>
          <a:p>
            <a:pPr lvl="0">
              <a:lnSpc>
                <a:spcPct val="140000"/>
              </a:lnSpc>
              <a:spcBef>
                <a:spcPct val="20000"/>
              </a:spcBef>
            </a:pPr>
            <a:endParaRPr lang="en-US" sz="1996" dirty="0">
              <a:solidFill>
                <a:prstClr val="black"/>
              </a:solidFill>
              <a:latin typeface="Arial" panose="020B0604020202020204" pitchFamily="34" charset="0"/>
              <a:cs typeface="Arial" panose="020B0604020202020204" pitchFamily="34" charset="0"/>
              <a:sym typeface="Wingdings" panose="05000000000000000000" pitchFamily="2" charset="2"/>
            </a:endParaRPr>
          </a:p>
          <a:p>
            <a:pPr lvl="0">
              <a:lnSpc>
                <a:spcPct val="140000"/>
              </a:lnSpc>
              <a:spcBef>
                <a:spcPct val="20000"/>
              </a:spcBef>
            </a:pPr>
            <a:endParaRPr lang="en-US" sz="1996" dirty="0">
              <a:solidFill>
                <a:prstClr val="black"/>
              </a:solidFill>
              <a:latin typeface="Arial" panose="020B0604020202020204" pitchFamily="34" charset="0"/>
              <a:cs typeface="Arial" panose="020B0604020202020204" pitchFamily="34" charset="0"/>
            </a:endParaRPr>
          </a:p>
          <a:p>
            <a:endParaRPr lang="de-DE" sz="2540" dirty="0"/>
          </a:p>
        </p:txBody>
      </p:sp>
      <p:sp>
        <p:nvSpPr>
          <p:cNvPr id="3" name="Rechteck 2"/>
          <p:cNvSpPr/>
          <p:nvPr/>
        </p:nvSpPr>
        <p:spPr>
          <a:xfrm>
            <a:off x="0" y="5639795"/>
            <a:ext cx="8182303" cy="1030410"/>
          </a:xfrm>
          <a:prstGeom prst="rect">
            <a:avLst/>
          </a:prstGeom>
        </p:spPr>
        <p:txBody>
          <a:bodyPr wrap="square">
            <a:spAutoFit/>
          </a:bodyPr>
          <a:lstStyle/>
          <a:p>
            <a:pPr marL="674004" lvl="1" indent="-259232">
              <a:lnSpc>
                <a:spcPct val="140000"/>
              </a:lnSpc>
              <a:spcBef>
                <a:spcPct val="20000"/>
              </a:spcBef>
              <a:buFont typeface="Wingdings"/>
              <a:buChar char="à"/>
            </a:pPr>
            <a:r>
              <a:rPr lang="en-US" sz="2177" b="1" dirty="0" smtClean="0">
                <a:solidFill>
                  <a:prstClr val="black"/>
                </a:solidFill>
                <a:latin typeface="Arial" panose="020B0604020202020204" pitchFamily="34" charset="0"/>
                <a:cs typeface="Arial" panose="020B0604020202020204" pitchFamily="34" charset="0"/>
                <a:sym typeface="Wingdings" panose="05000000000000000000" pitchFamily="2" charset="2"/>
              </a:rPr>
              <a:t> Die </a:t>
            </a:r>
            <a:r>
              <a:rPr lang="en-US" sz="2177" b="1" dirty="0" err="1" smtClean="0">
                <a:solidFill>
                  <a:prstClr val="black"/>
                </a:solidFill>
                <a:latin typeface="Arial" panose="020B0604020202020204" pitchFamily="34" charset="0"/>
                <a:cs typeface="Arial" panose="020B0604020202020204" pitchFamily="34" charset="0"/>
                <a:sym typeface="Wingdings" panose="05000000000000000000" pitchFamily="2" charset="2"/>
              </a:rPr>
              <a:t>aggregierten</a:t>
            </a:r>
            <a:r>
              <a:rPr lang="en-US" sz="2177" b="1" dirty="0" smtClean="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sz="2177" b="1" dirty="0" err="1">
                <a:solidFill>
                  <a:prstClr val="black"/>
                </a:solidFill>
                <a:latin typeface="Arial" panose="020B0604020202020204" pitchFamily="34" charset="0"/>
                <a:cs typeface="Arial" panose="020B0604020202020204" pitchFamily="34" charset="0"/>
                <a:sym typeface="Wingdings" panose="05000000000000000000" pitchFamily="2" charset="2"/>
              </a:rPr>
              <a:t>Ausgaben</a:t>
            </a:r>
            <a:r>
              <a:rPr lang="en-US" sz="2177" b="1"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sz="2177" b="1" dirty="0" err="1">
                <a:solidFill>
                  <a:prstClr val="black"/>
                </a:solidFill>
                <a:latin typeface="Arial" panose="020B0604020202020204" pitchFamily="34" charset="0"/>
                <a:cs typeface="Arial" panose="020B0604020202020204" pitchFamily="34" charset="0"/>
                <a:sym typeface="Wingdings" panose="05000000000000000000" pitchFamily="2" charset="2"/>
              </a:rPr>
              <a:t>bestimmten</a:t>
            </a:r>
            <a:r>
              <a:rPr lang="en-US" sz="2177" b="1" dirty="0">
                <a:solidFill>
                  <a:prstClr val="black"/>
                </a:solidFill>
                <a:latin typeface="Arial" panose="020B0604020202020204" pitchFamily="34" charset="0"/>
                <a:cs typeface="Arial" panose="020B0604020202020204" pitchFamily="34" charset="0"/>
                <a:sym typeface="Wingdings" panose="05000000000000000000" pitchFamily="2" charset="2"/>
              </a:rPr>
              <a:t> das </a:t>
            </a:r>
            <a:r>
              <a:rPr lang="en-US" sz="2177" b="1" dirty="0" err="1">
                <a:solidFill>
                  <a:prstClr val="black"/>
                </a:solidFill>
                <a:latin typeface="Arial" panose="020B0604020202020204" pitchFamily="34" charset="0"/>
                <a:cs typeface="Arial" panose="020B0604020202020204" pitchFamily="34" charset="0"/>
                <a:sym typeface="Wingdings" panose="05000000000000000000" pitchFamily="2" charset="2"/>
              </a:rPr>
              <a:t>gesamtwirtschaftliche</a:t>
            </a:r>
            <a:r>
              <a:rPr lang="en-US" sz="2177" b="1"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sz="2177" b="1" dirty="0" err="1">
                <a:solidFill>
                  <a:prstClr val="black"/>
                </a:solidFill>
                <a:latin typeface="Arial" panose="020B0604020202020204" pitchFamily="34" charset="0"/>
                <a:cs typeface="Arial" panose="020B0604020202020204" pitchFamily="34" charset="0"/>
                <a:sym typeface="Wingdings" panose="05000000000000000000" pitchFamily="2" charset="2"/>
              </a:rPr>
              <a:t>Gleichgewicht</a:t>
            </a:r>
            <a:endParaRPr lang="en-US" sz="2177" b="1" dirty="0">
              <a:solidFill>
                <a:prstClr val="black"/>
              </a:solidFill>
              <a:latin typeface="Arial" panose="020B0604020202020204" pitchFamily="34" charset="0"/>
              <a:cs typeface="Arial" panose="020B0604020202020204" pitchFamily="34" charset="0"/>
              <a:sym typeface="Wingdings" panose="05000000000000000000" pitchFamily="2" charset="2"/>
            </a:endParaRPr>
          </a:p>
        </p:txBody>
      </p:sp>
      <p:sp>
        <p:nvSpPr>
          <p:cNvPr id="13" name="Rechteck 12"/>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3">
            <p14:nvContentPartPr>
              <p14:cNvPr id="4" name="Freihand 3"/>
              <p14:cNvContentPartPr/>
              <p14:nvPr/>
            </p14:nvContentPartPr>
            <p14:xfrm>
              <a:off x="568167" y="548479"/>
              <a:ext cx="2983680" cy="540000"/>
            </p14:xfrm>
          </p:contentPart>
        </mc:Choice>
        <mc:Fallback>
          <p:pic>
            <p:nvPicPr>
              <p:cNvPr id="4" name="Freihand 3"/>
              <p:cNvPicPr/>
              <p:nvPr/>
            </p:nvPicPr>
            <p:blipFill>
              <a:blip r:embed="rId4"/>
              <a:stretch>
                <a:fillRect/>
              </a:stretch>
            </p:blipFill>
            <p:spPr>
              <a:xfrm>
                <a:off x="551967" y="532639"/>
                <a:ext cx="3015000" cy="5716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 name="Freihand 6"/>
              <p14:cNvContentPartPr/>
              <p14:nvPr/>
            </p14:nvContentPartPr>
            <p14:xfrm>
              <a:off x="770847" y="1075879"/>
              <a:ext cx="6651000" cy="590400"/>
            </p14:xfrm>
          </p:contentPart>
        </mc:Choice>
        <mc:Fallback>
          <p:pic>
            <p:nvPicPr>
              <p:cNvPr id="7" name="Freihand 6"/>
              <p:cNvPicPr/>
              <p:nvPr/>
            </p:nvPicPr>
            <p:blipFill>
              <a:blip r:embed="rId6"/>
              <a:stretch>
                <a:fillRect/>
              </a:stretch>
            </p:blipFill>
            <p:spPr>
              <a:xfrm>
                <a:off x="756087" y="1060759"/>
                <a:ext cx="6681600" cy="6202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0" name="Freihand 9"/>
              <p14:cNvContentPartPr/>
              <p14:nvPr/>
            </p14:nvContentPartPr>
            <p14:xfrm>
              <a:off x="1500567" y="2082079"/>
              <a:ext cx="4020120" cy="630000"/>
            </p14:xfrm>
          </p:contentPart>
        </mc:Choice>
        <mc:Fallback>
          <p:pic>
            <p:nvPicPr>
              <p:cNvPr id="10" name="Freihand 9"/>
              <p:cNvPicPr/>
              <p:nvPr/>
            </p:nvPicPr>
            <p:blipFill>
              <a:blip r:embed="rId8"/>
              <a:stretch>
                <a:fillRect/>
              </a:stretch>
            </p:blipFill>
            <p:spPr>
              <a:xfrm>
                <a:off x="1483650" y="2066221"/>
                <a:ext cx="4044956" cy="660995"/>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8" name="Freihand 27"/>
              <p14:cNvContentPartPr/>
              <p14:nvPr/>
            </p14:nvContentPartPr>
            <p14:xfrm>
              <a:off x="1129407" y="3659959"/>
              <a:ext cx="2069280" cy="118080"/>
            </p14:xfrm>
          </p:contentPart>
        </mc:Choice>
        <mc:Fallback>
          <p:pic>
            <p:nvPicPr>
              <p:cNvPr id="28" name="Freihand 27"/>
              <p:cNvPicPr/>
              <p:nvPr/>
            </p:nvPicPr>
            <p:blipFill>
              <a:blip r:embed="rId10"/>
              <a:stretch>
                <a:fillRect/>
              </a:stretch>
            </p:blipFill>
            <p:spPr>
              <a:xfrm>
                <a:off x="1118607" y="3646639"/>
                <a:ext cx="2097720" cy="1454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31" name="Freihand 30"/>
              <p14:cNvContentPartPr/>
              <p14:nvPr/>
            </p14:nvContentPartPr>
            <p14:xfrm>
              <a:off x="1013127" y="5256919"/>
              <a:ext cx="3668760" cy="527040"/>
            </p14:xfrm>
          </p:contentPart>
        </mc:Choice>
        <mc:Fallback>
          <p:pic>
            <p:nvPicPr>
              <p:cNvPr id="31" name="Freihand 30"/>
              <p:cNvPicPr/>
              <p:nvPr/>
            </p:nvPicPr>
            <p:blipFill>
              <a:blip r:embed="rId12"/>
              <a:stretch>
                <a:fillRect/>
              </a:stretch>
            </p:blipFill>
            <p:spPr>
              <a:xfrm>
                <a:off x="996567" y="5242159"/>
                <a:ext cx="3699720" cy="5572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34" name="Freihand 33"/>
              <p14:cNvContentPartPr/>
              <p14:nvPr/>
            </p14:nvContentPartPr>
            <p14:xfrm>
              <a:off x="4572807" y="4447999"/>
              <a:ext cx="652320" cy="877320"/>
            </p14:xfrm>
          </p:contentPart>
        </mc:Choice>
        <mc:Fallback>
          <p:pic>
            <p:nvPicPr>
              <p:cNvPr id="34" name="Freihand 33"/>
              <p:cNvPicPr/>
              <p:nvPr/>
            </p:nvPicPr>
            <p:blipFill>
              <a:blip r:embed="rId14"/>
              <a:stretch>
                <a:fillRect/>
              </a:stretch>
            </p:blipFill>
            <p:spPr>
              <a:xfrm>
                <a:off x="4560927" y="4431799"/>
                <a:ext cx="680400" cy="9039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39" name="Freihand 38"/>
              <p14:cNvContentPartPr/>
              <p14:nvPr/>
            </p14:nvContentPartPr>
            <p14:xfrm>
              <a:off x="5761527" y="3845719"/>
              <a:ext cx="1212480" cy="608040"/>
            </p14:xfrm>
          </p:contentPart>
        </mc:Choice>
        <mc:Fallback>
          <p:pic>
            <p:nvPicPr>
              <p:cNvPr id="39" name="Freihand 38"/>
              <p:cNvPicPr/>
              <p:nvPr/>
            </p:nvPicPr>
            <p:blipFill>
              <a:blip r:embed="rId16"/>
              <a:stretch>
                <a:fillRect/>
              </a:stretch>
            </p:blipFill>
            <p:spPr>
              <a:xfrm>
                <a:off x="5744967" y="3826639"/>
                <a:ext cx="1247400" cy="6436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42" name="Freihand 41"/>
              <p14:cNvContentPartPr/>
              <p14:nvPr/>
            </p14:nvContentPartPr>
            <p14:xfrm>
              <a:off x="9840687" y="4883599"/>
              <a:ext cx="360" cy="360"/>
            </p14:xfrm>
          </p:contentPart>
        </mc:Choice>
        <mc:Fallback>
          <p:pic>
            <p:nvPicPr>
              <p:cNvPr id="42" name="Freihand 41"/>
              <p:cNvPicPr/>
              <p:nvPr/>
            </p:nvPicPr>
            <p:blipFill>
              <a:blip r:embed="rId18"/>
              <a:stretch>
                <a:fillRect/>
              </a:stretch>
            </p:blipFill>
            <p:spPr>
              <a:xfrm>
                <a:off x="9823767" y="4866679"/>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66" name="Freihand 65"/>
              <p14:cNvContentPartPr/>
              <p14:nvPr/>
            </p14:nvContentPartPr>
            <p14:xfrm>
              <a:off x="9351807" y="2090719"/>
              <a:ext cx="2165400" cy="1629720"/>
            </p14:xfrm>
          </p:contentPart>
        </mc:Choice>
        <mc:Fallback>
          <p:pic>
            <p:nvPicPr>
              <p:cNvPr id="66" name="Freihand 65"/>
              <p:cNvPicPr/>
              <p:nvPr/>
            </p:nvPicPr>
            <p:blipFill>
              <a:blip r:embed="rId20"/>
              <a:stretch>
                <a:fillRect/>
              </a:stretch>
            </p:blipFill>
            <p:spPr>
              <a:xfrm>
                <a:off x="9333807" y="2074519"/>
                <a:ext cx="2197440" cy="166392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71" name="Freihand 70"/>
              <p14:cNvContentPartPr/>
              <p14:nvPr/>
            </p14:nvContentPartPr>
            <p14:xfrm>
              <a:off x="8841687" y="2823679"/>
              <a:ext cx="1600560" cy="844920"/>
            </p14:xfrm>
          </p:contentPart>
        </mc:Choice>
        <mc:Fallback>
          <p:pic>
            <p:nvPicPr>
              <p:cNvPr id="71" name="Freihand 70"/>
              <p:cNvPicPr/>
              <p:nvPr/>
            </p:nvPicPr>
            <p:blipFill>
              <a:blip r:embed="rId22"/>
              <a:stretch>
                <a:fillRect/>
              </a:stretch>
            </p:blipFill>
            <p:spPr>
              <a:xfrm>
                <a:off x="8827287" y="2808199"/>
                <a:ext cx="1630440" cy="87768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73" name="Freihand 72"/>
              <p14:cNvContentPartPr/>
              <p14:nvPr/>
            </p14:nvContentPartPr>
            <p14:xfrm>
              <a:off x="7917567" y="3473479"/>
              <a:ext cx="1212840" cy="710280"/>
            </p14:xfrm>
          </p:contentPart>
        </mc:Choice>
        <mc:Fallback>
          <p:pic>
            <p:nvPicPr>
              <p:cNvPr id="73" name="Freihand 72"/>
              <p:cNvPicPr/>
              <p:nvPr/>
            </p:nvPicPr>
            <p:blipFill>
              <a:blip r:embed="rId24"/>
              <a:stretch>
                <a:fillRect/>
              </a:stretch>
            </p:blipFill>
            <p:spPr>
              <a:xfrm>
                <a:off x="7903887" y="3459799"/>
                <a:ext cx="1240200" cy="73764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80" name="Freihand 79"/>
              <p14:cNvContentPartPr/>
              <p14:nvPr/>
            </p14:nvContentPartPr>
            <p14:xfrm>
              <a:off x="6533007" y="4402639"/>
              <a:ext cx="1401120" cy="942120"/>
            </p14:xfrm>
          </p:contentPart>
        </mc:Choice>
        <mc:Fallback>
          <p:pic>
            <p:nvPicPr>
              <p:cNvPr id="80" name="Freihand 79"/>
              <p:cNvPicPr/>
              <p:nvPr/>
            </p:nvPicPr>
            <p:blipFill>
              <a:blip r:embed="rId26"/>
              <a:stretch>
                <a:fillRect/>
              </a:stretch>
            </p:blipFill>
            <p:spPr>
              <a:xfrm>
                <a:off x="6515727" y="4388959"/>
                <a:ext cx="1438920" cy="97416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99" name="Freihand 98"/>
              <p14:cNvContentPartPr/>
              <p14:nvPr/>
            </p14:nvContentPartPr>
            <p14:xfrm>
              <a:off x="8029167" y="1048519"/>
              <a:ext cx="2457720" cy="1044720"/>
            </p14:xfrm>
          </p:contentPart>
        </mc:Choice>
        <mc:Fallback>
          <p:pic>
            <p:nvPicPr>
              <p:cNvPr id="99" name="Freihand 98"/>
              <p:cNvPicPr/>
              <p:nvPr/>
            </p:nvPicPr>
            <p:blipFill>
              <a:blip r:embed="rId28"/>
              <a:stretch>
                <a:fillRect/>
              </a:stretch>
            </p:blipFill>
            <p:spPr>
              <a:xfrm>
                <a:off x="8014407" y="1036639"/>
                <a:ext cx="2484360" cy="107136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100" name="Freihand 99"/>
              <p14:cNvContentPartPr/>
              <p14:nvPr/>
            </p14:nvContentPartPr>
            <p14:xfrm>
              <a:off x="8078487" y="854119"/>
              <a:ext cx="2459160" cy="1359360"/>
            </p14:xfrm>
          </p:contentPart>
        </mc:Choice>
        <mc:Fallback>
          <p:pic>
            <p:nvPicPr>
              <p:cNvPr id="100" name="Freihand 99"/>
              <p:cNvPicPr/>
              <p:nvPr/>
            </p:nvPicPr>
            <p:blipFill>
              <a:blip r:embed="rId30"/>
              <a:stretch>
                <a:fillRect/>
              </a:stretch>
            </p:blipFill>
            <p:spPr>
              <a:xfrm>
                <a:off x="8064807" y="841159"/>
                <a:ext cx="2486160" cy="138492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101" name="Freihand 100"/>
              <p14:cNvContentPartPr/>
              <p14:nvPr/>
            </p14:nvContentPartPr>
            <p14:xfrm>
              <a:off x="8790207" y="1396279"/>
              <a:ext cx="786960" cy="413640"/>
            </p14:xfrm>
          </p:contentPart>
        </mc:Choice>
        <mc:Fallback>
          <p:pic>
            <p:nvPicPr>
              <p:cNvPr id="101" name="Freihand 100"/>
              <p:cNvPicPr/>
              <p:nvPr/>
            </p:nvPicPr>
            <p:blipFill>
              <a:blip r:embed="rId32"/>
              <a:stretch>
                <a:fillRect/>
              </a:stretch>
            </p:blipFill>
            <p:spPr>
              <a:xfrm>
                <a:off x="8782287" y="1388719"/>
                <a:ext cx="802440" cy="42912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102" name="Freihand 101"/>
              <p14:cNvContentPartPr/>
              <p14:nvPr/>
            </p14:nvContentPartPr>
            <p14:xfrm>
              <a:off x="5314767" y="684919"/>
              <a:ext cx="5089320" cy="3667320"/>
            </p14:xfrm>
          </p:contentPart>
        </mc:Choice>
        <mc:Fallback>
          <p:pic>
            <p:nvPicPr>
              <p:cNvPr id="102" name="Freihand 101"/>
              <p:cNvPicPr/>
              <p:nvPr/>
            </p:nvPicPr>
            <p:blipFill>
              <a:blip r:embed="rId34"/>
              <a:stretch>
                <a:fillRect/>
              </a:stretch>
            </p:blipFill>
            <p:spPr>
              <a:xfrm>
                <a:off x="5302167" y="673039"/>
                <a:ext cx="5115240" cy="369576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104" name="Freihand 103"/>
              <p14:cNvContentPartPr/>
              <p14:nvPr/>
            </p14:nvContentPartPr>
            <p14:xfrm>
              <a:off x="1397967" y="6060079"/>
              <a:ext cx="3070440" cy="99720"/>
            </p14:xfrm>
          </p:contentPart>
        </mc:Choice>
        <mc:Fallback>
          <p:pic>
            <p:nvPicPr>
              <p:cNvPr id="104" name="Freihand 103"/>
              <p:cNvPicPr/>
              <p:nvPr/>
            </p:nvPicPr>
            <p:blipFill>
              <a:blip r:embed="rId36"/>
              <a:stretch>
                <a:fillRect/>
              </a:stretch>
            </p:blipFill>
            <p:spPr>
              <a:xfrm>
                <a:off x="1384647" y="6045319"/>
                <a:ext cx="3098520" cy="129240"/>
              </a:xfrm>
              <a:prstGeom prst="rect">
                <a:avLst/>
              </a:prstGeom>
            </p:spPr>
          </p:pic>
        </mc:Fallback>
      </mc:AlternateContent>
    </p:spTree>
    <p:extLst>
      <p:ext uri="{BB962C8B-B14F-4D97-AF65-F5344CB8AC3E}">
        <p14:creationId xmlns:p14="http://schemas.microsoft.com/office/powerpoint/2010/main" val="711903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55C9D7E-3337-4EEF-9F41-3B5BB54CD1E1}"/>
              </a:ext>
            </a:extLst>
          </p:cNvPr>
          <p:cNvSpPr txBox="1"/>
          <p:nvPr/>
        </p:nvSpPr>
        <p:spPr>
          <a:xfrm>
            <a:off x="1784789" y="41477"/>
            <a:ext cx="7099798" cy="1045656"/>
          </a:xfrm>
          <a:prstGeom prst="rect">
            <a:avLst/>
          </a:prstGeom>
          <a:noFill/>
          <a:ln>
            <a:noFill/>
          </a:ln>
        </p:spPr>
        <p:txBody>
          <a:bodyPr vert="horz" wrap="none" lIns="81646" tIns="40823" rIns="81646" bIns="40823" anchorCtr="0" compatLnSpc="0">
            <a:spAutoFit/>
          </a:bodyPr>
          <a:lstStyle/>
          <a:p>
            <a:pPr hangingPunct="0"/>
            <a:r>
              <a:rPr lang="de-DE" sz="3266" dirty="0" err="1">
                <a:latin typeface="Times New Roman" pitchFamily="18"/>
                <a:ea typeface="Droid Sans Fallback" pitchFamily="2"/>
                <a:cs typeface="Lohit Hindi" pitchFamily="2"/>
              </a:rPr>
              <a:t>Neukeynesianische</a:t>
            </a:r>
            <a:r>
              <a:rPr lang="de-DE" sz="3266" dirty="0">
                <a:latin typeface="Times New Roman" pitchFamily="18"/>
                <a:ea typeface="Droid Sans Fallback" pitchFamily="2"/>
                <a:cs typeface="Lohit Hindi" pitchFamily="2"/>
              </a:rPr>
              <a:t> Theorie starrer Preise</a:t>
            </a:r>
          </a:p>
          <a:p>
            <a:pPr hangingPunct="0"/>
            <a:r>
              <a:rPr lang="de-DE" sz="3266" dirty="0">
                <a:latin typeface="Arial" pitchFamily="18"/>
                <a:ea typeface="Droid Sans Fallback" pitchFamily="2"/>
                <a:cs typeface="Lohit Hindi" pitchFamily="2"/>
              </a:rPr>
              <a:t>	</a:t>
            </a:r>
          </a:p>
        </p:txBody>
      </p:sp>
      <p:sp>
        <p:nvSpPr>
          <p:cNvPr id="5" name="Textfeld 4"/>
          <p:cNvSpPr txBox="1"/>
          <p:nvPr/>
        </p:nvSpPr>
        <p:spPr>
          <a:xfrm>
            <a:off x="138022" y="1162603"/>
            <a:ext cx="8328062" cy="4756336"/>
          </a:xfrm>
          <a:prstGeom prst="rect">
            <a:avLst/>
          </a:prstGeom>
          <a:noFill/>
          <a:ln>
            <a:noFill/>
          </a:ln>
        </p:spPr>
        <p:txBody>
          <a:bodyPr vert="horz" wrap="square" lIns="81646" tIns="40823" rIns="81646" bIns="40823" anchorCtr="0" compatLnSpc="0">
            <a:noAutofit/>
          </a:bodyPr>
          <a:lstStyle/>
          <a:p>
            <a:pPr marL="342900" indent="-342900">
              <a:buFont typeface="Arial" panose="020B0604020202020204" pitchFamily="34" charset="0"/>
              <a:buChar char="•"/>
            </a:pPr>
            <a:r>
              <a:rPr lang="de-DE" sz="2400" dirty="0"/>
              <a:t>Neben den Löhnen wird auch bei anderen Waren- und Dienstleistungen eine langsame </a:t>
            </a:r>
            <a:r>
              <a:rPr lang="de-DE" sz="2400" dirty="0" smtClean="0"/>
              <a:t>Preisanpassung </a:t>
            </a:r>
            <a:r>
              <a:rPr lang="de-DE" sz="2400" dirty="0"/>
              <a:t>unterstellt</a:t>
            </a:r>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r>
              <a:rPr lang="de-DE" sz="2400" dirty="0"/>
              <a:t>Geht man im Allgemeinen von einem sinkenden gesamtwirtschaftlichen Preisniveau aus, werden manche Unternehmen die Anpassungskosten durch Preissenkungen ihrer eigenen Produkte scheuen</a:t>
            </a:r>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r>
              <a:rPr lang="de-DE" sz="2400" dirty="0"/>
              <a:t>Die Unternehmen, die ihre Preise nicht </a:t>
            </a:r>
            <a:r>
              <a:rPr lang="de-DE" sz="2400" dirty="0" smtClean="0"/>
              <a:t>anpassen, </a:t>
            </a:r>
            <a:r>
              <a:rPr lang="de-DE" sz="2400" dirty="0"/>
              <a:t>werden Umsatzeinbußen erfahren, die auf Absatzrückgänge zurückzuführen sind.</a:t>
            </a:r>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r>
              <a:rPr lang="de-DE" sz="2400" dirty="0"/>
              <a:t>Daraus resultiert ein niedrigeres gesamtwirtschaftliches Angebot bei niedrigeren Preisen.  </a:t>
            </a:r>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endParaRPr lang="de-DE" sz="2400" dirty="0"/>
          </a:p>
        </p:txBody>
      </p:sp>
      <p:sp>
        <p:nvSpPr>
          <p:cNvPr id="4" name="Rechteck 3"/>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03081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517CA62-5B8D-40F8-B86C-F716B04BCD32}"/>
              </a:ext>
            </a:extLst>
          </p:cNvPr>
          <p:cNvSpPr txBox="1"/>
          <p:nvPr/>
        </p:nvSpPr>
        <p:spPr>
          <a:xfrm>
            <a:off x="1654155" y="41477"/>
            <a:ext cx="7743628" cy="497172"/>
          </a:xfrm>
          <a:prstGeom prst="rect">
            <a:avLst/>
          </a:prstGeom>
          <a:noFill/>
          <a:ln>
            <a:noFill/>
          </a:ln>
        </p:spPr>
        <p:txBody>
          <a:bodyPr vert="horz" wrap="none" lIns="81646" tIns="40823" rIns="81646" bIns="40823" anchorCtr="0" compatLnSpc="0">
            <a:spAutoFit/>
          </a:bodyPr>
          <a:lstStyle/>
          <a:p>
            <a:pPr hangingPunct="0"/>
            <a:r>
              <a:rPr lang="de-DE" sz="2812" dirty="0">
                <a:latin typeface="Times New Roman" pitchFamily="18"/>
                <a:ea typeface="Droid Sans Fallback" pitchFamily="2"/>
                <a:cs typeface="Lohit Hindi" pitchFamily="2"/>
              </a:rPr>
              <a:t>Neuklassische Theorie der Wahrnehmungsstörungen</a:t>
            </a:r>
          </a:p>
        </p:txBody>
      </p:sp>
      <p:sp>
        <p:nvSpPr>
          <p:cNvPr id="5" name="Textfeld 4"/>
          <p:cNvSpPr txBox="1"/>
          <p:nvPr/>
        </p:nvSpPr>
        <p:spPr>
          <a:xfrm>
            <a:off x="154059" y="681546"/>
            <a:ext cx="8417128" cy="6020404"/>
          </a:xfrm>
          <a:prstGeom prst="rect">
            <a:avLst/>
          </a:prstGeom>
          <a:noFill/>
          <a:ln>
            <a:noFill/>
          </a:ln>
        </p:spPr>
        <p:txBody>
          <a:bodyPr vert="horz" wrap="square" lIns="81646" tIns="40823" rIns="81646" bIns="40823" anchorCtr="0" compatLnSpc="0">
            <a:noAutofit/>
          </a:bodyPr>
          <a:lstStyle/>
          <a:p>
            <a:pPr marL="342900" indent="-342900">
              <a:buFont typeface="Arial" panose="020B0604020202020204" pitchFamily="34" charset="0"/>
              <a:buChar char="•"/>
            </a:pPr>
            <a:r>
              <a:rPr lang="de-DE" sz="2400" dirty="0"/>
              <a:t>Wirtschaftssubjekte können nicht zwischen einer Änderung des gesamtwirtschaftlichen Preisniveaus und </a:t>
            </a:r>
            <a:r>
              <a:rPr lang="de-DE" sz="2400" dirty="0" smtClean="0"/>
              <a:t>den </a:t>
            </a:r>
            <a:r>
              <a:rPr lang="de-DE" sz="2400" dirty="0"/>
              <a:t>eigenen relativen Preise unterscheiden.</a:t>
            </a:r>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r>
              <a:rPr lang="de-DE" sz="2400" dirty="0"/>
              <a:t>Geht man im Allgemeinen von einem sinkenden gesamtwirtschaftlichen Preisniveau </a:t>
            </a:r>
            <a:r>
              <a:rPr lang="de-DE" sz="2400" dirty="0" smtClean="0"/>
              <a:t>aus, so </a:t>
            </a:r>
            <a:r>
              <a:rPr lang="de-DE" sz="2400" dirty="0"/>
              <a:t>können Produzenten irrtümlich der Ansicht sein, dass die eigenen </a:t>
            </a:r>
            <a:r>
              <a:rPr lang="de-DE" sz="2400" dirty="0" err="1"/>
              <a:t>Outputpreise</a:t>
            </a:r>
            <a:r>
              <a:rPr lang="de-DE" sz="2400" dirty="0"/>
              <a:t> relativ zu anderen Preisen fallen, und reagieren deswegen mit Produktionsrückgängen</a:t>
            </a:r>
            <a:r>
              <a:rPr lang="de-DE" sz="2400" dirty="0" smtClean="0"/>
              <a:t>.</a:t>
            </a:r>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r>
              <a:rPr lang="de-DE" sz="2400" dirty="0"/>
              <a:t>Genauso können Arbeitnehmer irrtümlich bei eigenen Nominallohnrückgängen von Reallohnrückgängen ausgehen und mit einer Reduktion des Arbeitseinsatzes reagieren.</a:t>
            </a:r>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r>
              <a:rPr lang="de-DE" sz="2400" dirty="0"/>
              <a:t>Daraus resultiert insgesamt ein niedrigeres gesamtwirtschaftliches Angebot bei niedrigeren Preisen.  </a:t>
            </a:r>
          </a:p>
          <a:p>
            <a:pPr marL="342900" indent="-342900">
              <a:buFont typeface="Arial" panose="020B0604020202020204" pitchFamily="34" charset="0"/>
              <a:buChar char="•"/>
            </a:pPr>
            <a:endParaRPr lang="de-DE" sz="2400" dirty="0"/>
          </a:p>
        </p:txBody>
      </p:sp>
      <p:sp>
        <p:nvSpPr>
          <p:cNvPr id="4" name="Rechteck 3"/>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148667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4083" name="Rectangle 3"/>
              <p:cNvSpPr>
                <a:spLocks noChangeArrowheads="1"/>
              </p:cNvSpPr>
              <p:nvPr/>
            </p:nvSpPr>
            <p:spPr bwMode="auto">
              <a:xfrm>
                <a:off x="1759193" y="152262"/>
                <a:ext cx="6406550" cy="463846"/>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round/>
                    <a:headEnd/>
                    <a:tailEnd/>
                  </a14:hiddenLine>
                </a:ext>
                <a:ext uri="{AF507438-7753-43E0-B8FC-AC1667EBCBE1}">
                  <a14:hiddenEffects>
                    <a:effectLst>
                      <a:outerShdw dist="35921" dir="2700000" algn="ctr" rotWithShape="0">
                        <a:srgbClr val="808080"/>
                      </a:outerShdw>
                    </a:effectLst>
                  </a14:hiddenEffects>
                </a:ext>
              </a:extLst>
            </p:spPr>
            <p:txBody>
              <a:bodyPr wrap="square" lIns="90000" tIns="46800" rIns="90000" bIns="46800" anchor="ctr">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400" b="1" dirty="0" smtClean="0">
                    <a:solidFill>
                      <a:srgbClr val="000000"/>
                    </a:solidFill>
                    <a:latin typeface="Sparkasse Rg" pitchFamily="34" charset="0"/>
                  </a:rPr>
                  <a:t>Aggregiertes Angebot: AS</a:t>
                </a:r>
                <a:r>
                  <a:rPr lang="de-DE" sz="2400" b="1" dirty="0">
                    <a:solidFill>
                      <a:srgbClr val="000000"/>
                    </a:solidFill>
                    <a:latin typeface="Sparkasse Rg" pitchFamily="34" charset="0"/>
                  </a:rPr>
                  <a:t>AS</a:t>
                </a:r>
                <a:r>
                  <a:rPr lang="de-DE" sz="2400" b="1" dirty="0" smtClean="0">
                    <a:solidFill>
                      <a:srgbClr val="000000"/>
                    </a:solidFill>
                    <a:latin typeface="Sparkasse Rg" pitchFamily="34" charset="0"/>
                  </a:rPr>
                  <a:t>-Kurve (</a:t>
                </a:r>
                <a14:m>
                  <m:oMath xmlns:m="http://schemas.openxmlformats.org/officeDocument/2006/math">
                    <m:sSup>
                      <m:sSupPr>
                        <m:ctrlPr>
                          <a:rPr lang="de-DE" sz="2400" i="1">
                            <a:latin typeface="Cambria Math" panose="02040503050406030204" pitchFamily="18" charset="0"/>
                          </a:rPr>
                        </m:ctrlPr>
                      </m:sSupPr>
                      <m:e>
                        <m:r>
                          <a:rPr lang="de-DE" sz="2400" i="1">
                            <a:latin typeface="Cambria Math" panose="02040503050406030204" pitchFamily="18" charset="0"/>
                          </a:rPr>
                          <m:t>𝑌</m:t>
                        </m:r>
                      </m:e>
                      <m:sup>
                        <m:r>
                          <a:rPr lang="de-DE" sz="2400" i="1">
                            <a:latin typeface="Cambria Math" panose="02040503050406030204" pitchFamily="18" charset="0"/>
                          </a:rPr>
                          <m:t>𝑆</m:t>
                        </m:r>
                      </m:sup>
                    </m:sSup>
                  </m:oMath>
                </a14:m>
                <a:r>
                  <a:rPr lang="de-DE" sz="2400" b="1" dirty="0" smtClean="0">
                    <a:solidFill>
                      <a:srgbClr val="000000"/>
                    </a:solidFill>
                    <a:latin typeface="Sparkasse Rg" pitchFamily="34" charset="0"/>
                  </a:rPr>
                  <a:t>)</a:t>
                </a:r>
                <a:endParaRPr lang="de-DE" sz="2400" b="1" dirty="0">
                  <a:solidFill>
                    <a:srgbClr val="000000"/>
                  </a:solidFill>
                  <a:latin typeface="Sparkasse Rg" pitchFamily="34" charset="0"/>
                </a:endParaRPr>
              </a:p>
            </p:txBody>
          </p:sp>
        </mc:Choice>
        <mc:Fallback xmlns="">
          <p:sp>
            <p:nvSpPr>
              <p:cNvPr id="174083" name="Rectangle 3"/>
              <p:cNvSpPr>
                <a:spLocks noRot="1" noChangeAspect="1" noMove="1" noResize="1" noEditPoints="1" noAdjustHandles="1" noChangeArrowheads="1" noChangeShapeType="1" noTextEdit="1"/>
              </p:cNvSpPr>
              <p:nvPr/>
            </p:nvSpPr>
            <p:spPr bwMode="auto">
              <a:xfrm>
                <a:off x="1759193" y="152262"/>
                <a:ext cx="6406550" cy="463846"/>
              </a:xfrm>
              <a:prstGeom prst="rect">
                <a:avLst/>
              </a:prstGeom>
              <a:blipFill>
                <a:blip r:embed="rId3"/>
                <a:stretch>
                  <a:fillRect l="-1522" t="-9211" b="-30263"/>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de-DE">
                    <a:noFill/>
                  </a:rPr>
                  <a:t> </a:t>
                </a:r>
              </a:p>
            </p:txBody>
          </p:sp>
        </mc:Fallback>
      </mc:AlternateContent>
      <p:sp>
        <p:nvSpPr>
          <p:cNvPr id="6" name="Textfeld 5"/>
          <p:cNvSpPr txBox="1"/>
          <p:nvPr/>
        </p:nvSpPr>
        <p:spPr>
          <a:xfrm>
            <a:off x="0" y="5593351"/>
            <a:ext cx="8751978" cy="707365"/>
          </a:xfrm>
          <a:prstGeom prst="rect">
            <a:avLst/>
          </a:prstGeom>
          <a:noFill/>
          <a:ln>
            <a:noFill/>
          </a:ln>
        </p:spPr>
        <p:txBody>
          <a:bodyPr vert="horz" wrap="square" lIns="81646" tIns="40823" rIns="81646" bIns="40823" anchorCtr="0" compatLnSpc="0">
            <a:noAutofit/>
          </a:bodyPr>
          <a:lstStyle/>
          <a:p>
            <a:r>
              <a:rPr lang="de-DE" sz="1996" dirty="0" smtClean="0"/>
              <a:t>Bei gegebenen Preiserwartungen steigt das Preisniveau bei steigender Produktion</a:t>
            </a:r>
            <a:endParaRPr lang="de-DE" sz="2000" dirty="0"/>
          </a:p>
          <a:p>
            <a:endParaRPr lang="de-DE" sz="1996" dirty="0"/>
          </a:p>
          <a:p>
            <a:endParaRPr lang="de-DE" sz="1996" dirty="0" smtClean="0"/>
          </a:p>
          <a:p>
            <a:pPr marL="342900" indent="-342900">
              <a:buFont typeface="Arial" panose="020B0604020202020204" pitchFamily="34" charset="0"/>
              <a:buChar char="•"/>
            </a:pPr>
            <a:endParaRPr lang="de-DE" sz="1996" dirty="0"/>
          </a:p>
        </p:txBody>
      </p:sp>
      <p:cxnSp>
        <p:nvCxnSpPr>
          <p:cNvPr id="9" name="Straight Arrow Connector 6"/>
          <p:cNvCxnSpPr/>
          <p:nvPr/>
        </p:nvCxnSpPr>
        <p:spPr>
          <a:xfrm flipV="1">
            <a:off x="2017561" y="1142648"/>
            <a:ext cx="0" cy="356597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7"/>
          <p:cNvCxnSpPr/>
          <p:nvPr/>
        </p:nvCxnSpPr>
        <p:spPr>
          <a:xfrm>
            <a:off x="2017562" y="4708619"/>
            <a:ext cx="582933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1625407" y="1077323"/>
            <a:ext cx="295274" cy="343620"/>
          </a:xfrm>
          <a:prstGeom prst="rect">
            <a:avLst/>
          </a:prstGeom>
          <a:noFill/>
        </p:spPr>
        <p:txBody>
          <a:bodyPr wrap="none" rtlCol="0">
            <a:spAutoFit/>
          </a:bodyPr>
          <a:lstStyle/>
          <a:p>
            <a:r>
              <a:rPr lang="de-DE" sz="1633" dirty="0" smtClean="0"/>
              <a:t>p</a:t>
            </a:r>
            <a:endParaRPr lang="de-DE" sz="1633" dirty="0"/>
          </a:p>
        </p:txBody>
      </p:sp>
      <p:sp>
        <p:nvSpPr>
          <p:cNvPr id="12" name="Textfeld 11"/>
          <p:cNvSpPr txBox="1"/>
          <p:nvPr/>
        </p:nvSpPr>
        <p:spPr>
          <a:xfrm>
            <a:off x="7366135" y="4727057"/>
            <a:ext cx="287258" cy="343620"/>
          </a:xfrm>
          <a:prstGeom prst="rect">
            <a:avLst/>
          </a:prstGeom>
          <a:noFill/>
        </p:spPr>
        <p:txBody>
          <a:bodyPr wrap="none" rtlCol="0">
            <a:spAutoFit/>
          </a:bodyPr>
          <a:lstStyle/>
          <a:p>
            <a:r>
              <a:rPr lang="de-DE" sz="1633" dirty="0" smtClean="0"/>
              <a:t>Y</a:t>
            </a:r>
            <a:endParaRPr lang="de-DE" sz="1633" dirty="0"/>
          </a:p>
        </p:txBody>
      </p:sp>
      <p:sp>
        <p:nvSpPr>
          <p:cNvPr id="3" name="Freihandform 2"/>
          <p:cNvSpPr/>
          <p:nvPr/>
        </p:nvSpPr>
        <p:spPr>
          <a:xfrm>
            <a:off x="2170385" y="1453123"/>
            <a:ext cx="3751942" cy="2569029"/>
          </a:xfrm>
          <a:custGeom>
            <a:avLst/>
            <a:gdLst>
              <a:gd name="connsiteX0" fmla="*/ 0 w 3751942"/>
              <a:gd name="connsiteY0" fmla="*/ 2569029 h 2569029"/>
              <a:gd name="connsiteX1" fmla="*/ 1886857 w 3751942"/>
              <a:gd name="connsiteY1" fmla="*/ 1843315 h 2569029"/>
              <a:gd name="connsiteX2" fmla="*/ 3751942 w 3751942"/>
              <a:gd name="connsiteY2" fmla="*/ 0 h 2569029"/>
            </a:gdLst>
            <a:ahLst/>
            <a:cxnLst>
              <a:cxn ang="0">
                <a:pos x="connsiteX0" y="connsiteY0"/>
              </a:cxn>
              <a:cxn ang="0">
                <a:pos x="connsiteX1" y="connsiteY1"/>
              </a:cxn>
              <a:cxn ang="0">
                <a:pos x="connsiteX2" y="connsiteY2"/>
              </a:cxn>
            </a:cxnLst>
            <a:rect l="l" t="t" r="r" b="b"/>
            <a:pathLst>
              <a:path w="3751942" h="2569029">
                <a:moveTo>
                  <a:pt x="0" y="2569029"/>
                </a:moveTo>
                <a:cubicBezTo>
                  <a:pt x="630766" y="2420258"/>
                  <a:pt x="1261533" y="2271487"/>
                  <a:pt x="1886857" y="1843315"/>
                </a:cubicBezTo>
                <a:cubicBezTo>
                  <a:pt x="2512181" y="1415143"/>
                  <a:pt x="3132061" y="707571"/>
                  <a:pt x="3751942"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7" name="Rechteck 6"/>
              <p:cNvSpPr/>
              <p:nvPr/>
            </p:nvSpPr>
            <p:spPr>
              <a:xfrm>
                <a:off x="6075150" y="1075572"/>
                <a:ext cx="497764" cy="3702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𝑌</m:t>
                          </m:r>
                        </m:e>
                        <m:sup>
                          <m:r>
                            <a:rPr lang="de-DE" i="1">
                              <a:latin typeface="Cambria Math" panose="02040503050406030204" pitchFamily="18" charset="0"/>
                            </a:rPr>
                            <m:t>𝑆</m:t>
                          </m:r>
                        </m:sup>
                      </m:sSup>
                    </m:oMath>
                  </m:oMathPara>
                </a14:m>
                <a:endParaRPr lang="de-DE" dirty="0"/>
              </a:p>
            </p:txBody>
          </p:sp>
        </mc:Choice>
        <mc:Fallback xmlns="">
          <p:sp>
            <p:nvSpPr>
              <p:cNvPr id="7" name="Rechteck 6"/>
              <p:cNvSpPr>
                <a:spLocks noRot="1" noChangeAspect="1" noMove="1" noResize="1" noEditPoints="1" noAdjustHandles="1" noChangeArrowheads="1" noChangeShapeType="1" noTextEdit="1"/>
              </p:cNvSpPr>
              <p:nvPr/>
            </p:nvSpPr>
            <p:spPr>
              <a:xfrm>
                <a:off x="6075150" y="1075572"/>
                <a:ext cx="497764" cy="370230"/>
              </a:xfrm>
              <a:prstGeom prst="rect">
                <a:avLst/>
              </a:prstGeom>
              <a:blipFill>
                <a:blip r:embed="rId4"/>
                <a:stretch>
                  <a:fillRect/>
                </a:stretch>
              </a:blipFill>
            </p:spPr>
            <p:txBody>
              <a:bodyPr/>
              <a:lstStyle/>
              <a:p>
                <a:r>
                  <a:rPr lang="de-DE">
                    <a:noFill/>
                  </a:rPr>
                  <a:t> </a:t>
                </a:r>
              </a:p>
            </p:txBody>
          </p:sp>
        </mc:Fallback>
      </mc:AlternateContent>
      <p:sp>
        <p:nvSpPr>
          <p:cNvPr id="2" name="Rechteck 1"/>
          <p:cNvSpPr/>
          <p:nvPr/>
        </p:nvSpPr>
        <p:spPr>
          <a:xfrm>
            <a:off x="5669428" y="1077323"/>
            <a:ext cx="582211" cy="369332"/>
          </a:xfrm>
          <a:prstGeom prst="rect">
            <a:avLst/>
          </a:prstGeom>
        </p:spPr>
        <p:txBody>
          <a:bodyPr wrap="none">
            <a:spAutoFit/>
          </a:bodyPr>
          <a:lstStyle/>
          <a:p>
            <a:r>
              <a:rPr lang="de-DE" b="1" dirty="0" smtClean="0">
                <a:solidFill>
                  <a:srgbClr val="000000"/>
                </a:solidFill>
                <a:latin typeface="Sparkasse Rg" pitchFamily="34" charset="0"/>
              </a:rPr>
              <a:t>AS:</a:t>
            </a:r>
            <a:endParaRPr lang="de-DE" dirty="0"/>
          </a:p>
        </p:txBody>
      </p:sp>
      <p:sp>
        <p:nvSpPr>
          <p:cNvPr id="13" name="Rechteck 12"/>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301703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Rectangle 3"/>
          <p:cNvSpPr>
            <a:spLocks noChangeArrowheads="1"/>
          </p:cNvSpPr>
          <p:nvPr/>
        </p:nvSpPr>
        <p:spPr bwMode="auto">
          <a:xfrm>
            <a:off x="3984172" y="0"/>
            <a:ext cx="426720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400" b="1" dirty="0" smtClean="0">
                <a:solidFill>
                  <a:srgbClr val="000000"/>
                </a:solidFill>
                <a:latin typeface="Sparkasse Rg" pitchFamily="34" charset="0"/>
              </a:rPr>
              <a:t>Die Aggregierte Nachfrage</a:t>
            </a:r>
            <a:endParaRPr lang="de-DE" sz="2400" b="1" dirty="0">
              <a:solidFill>
                <a:srgbClr val="000000"/>
              </a:solidFill>
              <a:latin typeface="Sparkasse Rg" pitchFamily="34" charset="0"/>
            </a:endParaRPr>
          </a:p>
        </p:txBody>
      </p:sp>
      <mc:AlternateContent xmlns:mc="http://schemas.openxmlformats.org/markup-compatibility/2006" xmlns:a14="http://schemas.microsoft.com/office/drawing/2010/main">
        <mc:Choice Requires="a14">
          <p:sp>
            <p:nvSpPr>
              <p:cNvPr id="6" name="Textfeld 5"/>
              <p:cNvSpPr txBox="1"/>
              <p:nvPr/>
            </p:nvSpPr>
            <p:spPr>
              <a:xfrm>
                <a:off x="253557" y="425518"/>
                <a:ext cx="11582400" cy="5934217"/>
              </a:xfrm>
              <a:prstGeom prst="rect">
                <a:avLst/>
              </a:prstGeom>
              <a:noFill/>
              <a:ln>
                <a:noFill/>
              </a:ln>
            </p:spPr>
            <p:txBody>
              <a:bodyPr vert="horz" wrap="square" lIns="81646" tIns="40823" rIns="81646" bIns="40823" anchorCtr="0" compatLnSpc="0">
                <a:noAutofit/>
              </a:bodyPr>
              <a:lstStyle/>
              <a:p>
                <a:r>
                  <a:rPr lang="de-DE" dirty="0" smtClean="0"/>
                  <a:t>Die aggregierte Nachfrage </a:t>
                </a:r>
                <a:r>
                  <a:rPr lang="de-DE" dirty="0"/>
                  <a:t>leitet sich aus den Gleichgewichtsbedingungen für Güter-, </a:t>
                </a:r>
                <a:r>
                  <a:rPr lang="de-DE" dirty="0" smtClean="0"/>
                  <a:t>Geldmärkte aus dem      IS-LM-Modell ab:</a:t>
                </a:r>
              </a:p>
              <a:p>
                <a:endParaRPr lang="de-DE" dirty="0"/>
              </a:p>
              <a:p>
                <a:r>
                  <a:rPr lang="de-DE" dirty="0" smtClean="0">
                    <a:solidFill>
                      <a:srgbClr val="000000"/>
                    </a:solidFill>
                  </a:rPr>
                  <a:t>Y=Y</a:t>
                </a:r>
                <a:r>
                  <a:rPr lang="de-DE" baseline="30000" dirty="0" smtClean="0">
                    <a:solidFill>
                      <a:srgbClr val="000000"/>
                    </a:solidFill>
                  </a:rPr>
                  <a:t>D</a:t>
                </a:r>
                <a:r>
                  <a:rPr lang="de-DE" dirty="0" smtClean="0">
                    <a:solidFill>
                      <a:srgbClr val="000000"/>
                    </a:solidFill>
                  </a:rPr>
                  <a:t>=C</a:t>
                </a:r>
                <a:r>
                  <a:rPr lang="de-DE" baseline="-25000" dirty="0" smtClean="0">
                    <a:solidFill>
                      <a:srgbClr val="000000"/>
                    </a:solidFill>
                  </a:rPr>
                  <a:t>0</a:t>
                </a:r>
                <a:r>
                  <a:rPr lang="de-DE" dirty="0" smtClean="0">
                    <a:solidFill>
                      <a:srgbClr val="000000"/>
                    </a:solidFill>
                  </a:rPr>
                  <a:t>+c</a:t>
                </a:r>
                <a:r>
                  <a:rPr lang="de-DE" baseline="-25000" dirty="0" smtClean="0">
                    <a:solidFill>
                      <a:srgbClr val="000000"/>
                    </a:solidFill>
                  </a:rPr>
                  <a:t>y</a:t>
                </a:r>
                <a:r>
                  <a:rPr lang="de-DE" dirty="0" smtClean="0">
                    <a:solidFill>
                      <a:srgbClr val="000000"/>
                    </a:solidFill>
                  </a:rPr>
                  <a:t>Y</a:t>
                </a:r>
                <a:r>
                  <a:rPr lang="de-DE" dirty="0">
                    <a:solidFill>
                      <a:srgbClr val="000000"/>
                    </a:solidFill>
                  </a:rPr>
                  <a:t>+</a:t>
                </a:r>
                <a:r>
                  <a:rPr lang="pt-BR" dirty="0"/>
                  <a:t> I</a:t>
                </a:r>
                <a:r>
                  <a:rPr lang="pt-BR" baseline="-25000" dirty="0"/>
                  <a:t>0</a:t>
                </a:r>
                <a:r>
                  <a:rPr lang="pt-BR" dirty="0"/>
                  <a:t>+i</a:t>
                </a:r>
                <a:r>
                  <a:rPr lang="pt-BR" baseline="-25000" dirty="0"/>
                  <a:t>i</a:t>
                </a:r>
                <a:r>
                  <a:rPr lang="pt-BR" dirty="0"/>
                  <a:t>∙i </a:t>
                </a:r>
                <a:r>
                  <a:rPr lang="de-DE" dirty="0">
                    <a:solidFill>
                      <a:srgbClr val="000000"/>
                    </a:solidFill>
                  </a:rPr>
                  <a:t>+</a:t>
                </a:r>
                <a:r>
                  <a:rPr lang="de-DE" dirty="0" smtClean="0">
                    <a:solidFill>
                      <a:srgbClr val="000000"/>
                    </a:solidFill>
                  </a:rPr>
                  <a:t>G	(</a:t>
                </a:r>
                <a:r>
                  <a:rPr lang="pt-BR" dirty="0" smtClean="0"/>
                  <a:t>i</a:t>
                </a:r>
                <a:r>
                  <a:rPr lang="pt-BR" baseline="-25000" dirty="0" smtClean="0"/>
                  <a:t>i</a:t>
                </a:r>
                <a:r>
                  <a:rPr lang="pt-BR" dirty="0" smtClean="0"/>
                  <a:t>&lt;0</a:t>
                </a:r>
                <a:r>
                  <a:rPr lang="de-DE" dirty="0" smtClean="0">
                    <a:solidFill>
                      <a:srgbClr val="000000"/>
                    </a:solidFill>
                  </a:rPr>
                  <a:t>) Gütermarkt</a:t>
                </a:r>
              </a:p>
              <a:p>
                <a:endParaRPr lang="de-DE" dirty="0">
                  <a:solidFill>
                    <a:srgbClr val="000000"/>
                  </a:solidFill>
                </a:endParaRPr>
              </a:p>
              <a:p>
                <a14:m>
                  <m:oMath xmlns:m="http://schemas.openxmlformats.org/officeDocument/2006/math">
                    <m:r>
                      <a:rPr lang="de-DE" b="0" i="1" kern="0" smtClean="0">
                        <a:solidFill>
                          <a:sysClr val="windowText" lastClr="000000"/>
                        </a:solidFill>
                        <a:latin typeface="Cambria Math" panose="02040503050406030204" pitchFamily="18" charset="0"/>
                      </a:rPr>
                      <m:t>𝑚</m:t>
                    </m:r>
                    <m:r>
                      <a:rPr lang="de-DE" b="0" i="1" kern="0" smtClean="0">
                        <a:solidFill>
                          <a:sysClr val="windowText" lastClr="000000"/>
                        </a:solidFill>
                        <a:latin typeface="Cambria Math" panose="02040503050406030204" pitchFamily="18" charset="0"/>
                      </a:rPr>
                      <m:t>=</m:t>
                    </m:r>
                    <m:f>
                      <m:fPr>
                        <m:ctrlPr>
                          <a:rPr lang="en-US" i="1" kern="0">
                            <a:solidFill>
                              <a:sysClr val="windowText" lastClr="000000"/>
                            </a:solidFill>
                            <a:latin typeface="Cambria Math" panose="02040503050406030204" pitchFamily="18" charset="0"/>
                          </a:rPr>
                        </m:ctrlPr>
                      </m:fPr>
                      <m:num>
                        <m:r>
                          <a:rPr lang="de-DE" i="1" kern="0">
                            <a:solidFill>
                              <a:sysClr val="windowText" lastClr="000000"/>
                            </a:solidFill>
                            <a:latin typeface="Cambria Math" panose="02040503050406030204" pitchFamily="18" charset="0"/>
                          </a:rPr>
                          <m:t>𝑀</m:t>
                        </m:r>
                      </m:num>
                      <m:den>
                        <m:r>
                          <a:rPr lang="de-DE" i="1" kern="0">
                            <a:solidFill>
                              <a:sysClr val="windowText" lastClr="000000"/>
                            </a:solidFill>
                            <a:latin typeface="Cambria Math" panose="02040503050406030204" pitchFamily="18" charset="0"/>
                          </a:rPr>
                          <m:t>𝑝</m:t>
                        </m:r>
                      </m:den>
                    </m:f>
                  </m:oMath>
                </a14:m>
                <a:r>
                  <a:rPr lang="de-DE" dirty="0">
                    <a:latin typeface="Times New Roman" panose="02020603050405020304" pitchFamily="18" charset="0"/>
                    <a:cs typeface="Times New Roman" panose="02020603050405020304" pitchFamily="18" charset="0"/>
                  </a:rPr>
                  <a:t>=L(Y,i)=</a:t>
                </a:r>
                <a:r>
                  <a:rPr lang="de-DE" dirty="0" err="1">
                    <a:latin typeface="Times New Roman" panose="02020603050405020304" pitchFamily="18" charset="0"/>
                    <a:cs typeface="Times New Roman" panose="02020603050405020304" pitchFamily="18" charset="0"/>
                  </a:rPr>
                  <a:t>l</a:t>
                </a:r>
                <a:r>
                  <a:rPr lang="de-DE" baseline="-25000" dirty="0" err="1">
                    <a:latin typeface="Times New Roman" panose="02020603050405020304" pitchFamily="18" charset="0"/>
                    <a:cs typeface="Times New Roman" panose="02020603050405020304" pitchFamily="18" charset="0"/>
                  </a:rPr>
                  <a:t>y</a:t>
                </a:r>
                <a:r>
                  <a:rPr lang="de-DE" dirty="0" err="1">
                    <a:latin typeface="Times New Roman" panose="02020603050405020304" pitchFamily="18" charset="0"/>
                    <a:cs typeface="Times New Roman" panose="02020603050405020304" pitchFamily="18" charset="0"/>
                  </a:rPr>
                  <a:t>∙Y+l</a:t>
                </a:r>
                <a:r>
                  <a:rPr lang="de-DE" baseline="-25000" dirty="0" err="1">
                    <a:latin typeface="Times New Roman" panose="02020603050405020304" pitchFamily="18" charset="0"/>
                    <a:cs typeface="Times New Roman" panose="02020603050405020304" pitchFamily="18" charset="0"/>
                  </a:rPr>
                  <a:t>i</a:t>
                </a:r>
                <a:r>
                  <a:rPr lang="de-DE" dirty="0" err="1">
                    <a:latin typeface="Times New Roman" panose="02020603050405020304" pitchFamily="18" charset="0"/>
                    <a:cs typeface="Times New Roman" panose="02020603050405020304" pitchFamily="18" charset="0"/>
                  </a:rPr>
                  <a:t>∙</a:t>
                </a:r>
                <a:r>
                  <a:rPr lang="de-DE" dirty="0" err="1" smtClean="0">
                    <a:latin typeface="Times New Roman" panose="02020603050405020304" pitchFamily="18" charset="0"/>
                    <a:cs typeface="Times New Roman" panose="02020603050405020304" pitchFamily="18" charset="0"/>
                  </a:rPr>
                  <a:t>i</a:t>
                </a:r>
                <a:r>
                  <a:rPr lang="de-DE" dirty="0" smtClean="0">
                    <a:latin typeface="Times New Roman" panose="02020603050405020304" pitchFamily="18" charset="0"/>
                    <a:cs typeface="Times New Roman" panose="02020603050405020304" pitchFamily="18" charset="0"/>
                  </a:rPr>
                  <a:t>	</a:t>
                </a:r>
                <a:r>
                  <a:rPr lang="de-DE" dirty="0">
                    <a:solidFill>
                      <a:srgbClr val="000000"/>
                    </a:solidFill>
                  </a:rPr>
                  <a:t> </a:t>
                </a:r>
                <a:r>
                  <a:rPr lang="de-DE" dirty="0" smtClean="0">
                    <a:solidFill>
                      <a:srgbClr val="000000"/>
                    </a:solidFill>
                  </a:rPr>
                  <a:t>(l</a:t>
                </a:r>
                <a:r>
                  <a:rPr lang="pt-BR" baseline="-25000" dirty="0" smtClean="0"/>
                  <a:t>i</a:t>
                </a:r>
                <a:r>
                  <a:rPr lang="pt-BR" dirty="0" smtClean="0"/>
                  <a:t>&lt;0</a:t>
                </a:r>
                <a:r>
                  <a:rPr lang="de-DE" dirty="0">
                    <a:solidFill>
                      <a:srgbClr val="000000"/>
                    </a:solidFill>
                  </a:rPr>
                  <a:t>) </a:t>
                </a:r>
                <a:r>
                  <a:rPr lang="de-DE" dirty="0" smtClean="0">
                    <a:latin typeface="Times New Roman" panose="02020603050405020304" pitchFamily="18" charset="0"/>
                    <a:cs typeface="Times New Roman" panose="02020603050405020304" pitchFamily="18" charset="0"/>
                  </a:rPr>
                  <a:t>Geldmarkt</a:t>
                </a:r>
                <a:endParaRPr lang="de-DE" dirty="0"/>
              </a:p>
              <a:p>
                <a:endParaRPr lang="de-DE" dirty="0" smtClean="0"/>
              </a:p>
              <a:p>
                <a:r>
                  <a:rPr lang="de-DE" dirty="0" smtClean="0"/>
                  <a:t>Jetzt kann sich aber das Preisniveau p ändern. Steigt das Preisniveau p, so sinkt die reale Geldmenge m, damit verschiebt sich die LM-Kurve nach links und der Schnittpunkt zwischen IS-LM (das simultane Gleichgewicht auf Güter- und Geldmarkt) wandert nach links, d.h. das Einkommen Y sinkt. Damit ergibt sich eine im Preis p sinkende aggregierte Nachfrage:</a:t>
                </a:r>
              </a:p>
              <a:p>
                <a:pPr algn="ctr"/>
                <a:r>
                  <a:rPr lang="de-DE" dirty="0" smtClean="0"/>
                  <a:t>Aggregierte Nachfrage AD: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𝑌</m:t>
                        </m:r>
                      </m:e>
                      <m:sup>
                        <m:r>
                          <a:rPr lang="de-DE" b="0" i="1" smtClean="0">
                            <a:latin typeface="Cambria Math" panose="02040503050406030204" pitchFamily="18" charset="0"/>
                          </a:rPr>
                          <m:t>𝐷</m:t>
                        </m:r>
                      </m:sup>
                    </m:sSup>
                    <m:r>
                      <a:rPr lang="de-DE" i="1">
                        <a:latin typeface="Cambria Math" panose="02040503050406030204" pitchFamily="18" charset="0"/>
                      </a:rPr>
                      <m:t>(</m:t>
                    </m:r>
                    <m:limUpp>
                      <m:limUppPr>
                        <m:ctrlPr>
                          <a:rPr lang="de-DE" i="1">
                            <a:latin typeface="Cambria Math" panose="02040503050406030204" pitchFamily="18" charset="0"/>
                          </a:rPr>
                        </m:ctrlPr>
                      </m:limUppPr>
                      <m:e>
                        <m:groupChr>
                          <m:groupChrPr>
                            <m:chr m:val="⏞"/>
                            <m:pos m:val="top"/>
                            <m:vertJc m:val="bot"/>
                            <m:ctrlPr>
                              <a:rPr lang="de-DE" i="1">
                                <a:latin typeface="Cambria Math" panose="02040503050406030204" pitchFamily="18" charset="0"/>
                              </a:rPr>
                            </m:ctrlPr>
                          </m:groupChrPr>
                          <m:e>
                            <m:r>
                              <m:rPr>
                                <m:brk/>
                              </m:rPr>
                              <a:rPr lang="de-DE" i="1">
                                <a:latin typeface="Cambria Math" panose="02040503050406030204" pitchFamily="18" charset="0"/>
                              </a:rPr>
                              <m:t>𝑝</m:t>
                            </m:r>
                          </m:e>
                        </m:groupChr>
                      </m:e>
                      <m:lim>
                        <m:r>
                          <a:rPr lang="de-DE" b="0" i="1" smtClean="0">
                            <a:latin typeface="Cambria Math" panose="02040503050406030204" pitchFamily="18" charset="0"/>
                          </a:rPr>
                          <m:t>−</m:t>
                        </m:r>
                      </m:lim>
                    </m:limUpp>
                    <m:r>
                      <a:rPr lang="de-DE" i="1">
                        <a:latin typeface="Cambria Math" panose="02040503050406030204" pitchFamily="18" charset="0"/>
                      </a:rPr>
                      <m:t>)</m:t>
                    </m:r>
                  </m:oMath>
                </a14:m>
                <a:endParaRPr lang="de-DE" dirty="0" smtClean="0"/>
              </a:p>
              <a:p>
                <a:endParaRPr lang="de-DE" sz="1996" dirty="0"/>
              </a:p>
              <a:p>
                <a:r>
                  <a:rPr lang="de-DE" sz="1996" dirty="0" smtClean="0"/>
                  <a:t>  </a:t>
                </a:r>
              </a:p>
            </p:txBody>
          </p:sp>
        </mc:Choice>
        <mc:Fallback xmlns="">
          <p:sp>
            <p:nvSpPr>
              <p:cNvPr id="6" name="Textfeld 5"/>
              <p:cNvSpPr txBox="1">
                <a:spLocks noRot="1" noChangeAspect="1" noMove="1" noResize="1" noEditPoints="1" noAdjustHandles="1" noChangeArrowheads="1" noChangeShapeType="1" noTextEdit="1"/>
              </p:cNvSpPr>
              <p:nvPr/>
            </p:nvSpPr>
            <p:spPr>
              <a:xfrm>
                <a:off x="253557" y="425518"/>
                <a:ext cx="11582400" cy="5934217"/>
              </a:xfrm>
              <a:prstGeom prst="rect">
                <a:avLst/>
              </a:prstGeom>
              <a:blipFill>
                <a:blip r:embed="rId3"/>
                <a:stretch>
                  <a:fillRect l="-579" t="-514" r="-526"/>
                </a:stretch>
              </a:blipFill>
              <a:ln>
                <a:noFill/>
              </a:ln>
            </p:spPr>
            <p:txBody>
              <a:bodyPr/>
              <a:lstStyle/>
              <a:p>
                <a:r>
                  <a:rPr lang="de-DE">
                    <a:noFill/>
                  </a:rPr>
                  <a:t> </a:t>
                </a:r>
              </a:p>
            </p:txBody>
          </p:sp>
        </mc:Fallback>
      </mc:AlternateContent>
      <p:sp>
        <p:nvSpPr>
          <p:cNvPr id="7" name="Rechteck 6"/>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88176661"/>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erader Verbinder 3">
            <a:extLst>
              <a:ext uri="{FF2B5EF4-FFF2-40B4-BE49-F238E27FC236}">
                <a16:creationId xmlns:a16="http://schemas.microsoft.com/office/drawing/2014/main" id="{A37DF8FA-D6C9-4852-8827-3274186ED60B}"/>
              </a:ext>
            </a:extLst>
          </p:cNvPr>
          <p:cNvSpPr/>
          <p:nvPr/>
        </p:nvSpPr>
        <p:spPr>
          <a:xfrm flipV="1">
            <a:off x="936794" y="566098"/>
            <a:ext cx="0" cy="2808635"/>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5" name="Gerader Verbinder 4">
            <a:extLst>
              <a:ext uri="{FF2B5EF4-FFF2-40B4-BE49-F238E27FC236}">
                <a16:creationId xmlns:a16="http://schemas.microsoft.com/office/drawing/2014/main" id="{8184453E-E158-44AE-A4FF-A9358AE6E596}"/>
              </a:ext>
            </a:extLst>
          </p:cNvPr>
          <p:cNvSpPr/>
          <p:nvPr/>
        </p:nvSpPr>
        <p:spPr>
          <a:xfrm>
            <a:off x="936794" y="3374733"/>
            <a:ext cx="3853709" cy="0"/>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6" name="Gerader Verbinder 5">
            <a:extLst>
              <a:ext uri="{FF2B5EF4-FFF2-40B4-BE49-F238E27FC236}">
                <a16:creationId xmlns:a16="http://schemas.microsoft.com/office/drawing/2014/main" id="{BB90546A-69B6-44CE-B5CC-9C930D16D7BA}"/>
              </a:ext>
            </a:extLst>
          </p:cNvPr>
          <p:cNvSpPr/>
          <p:nvPr/>
        </p:nvSpPr>
        <p:spPr>
          <a:xfrm flipV="1">
            <a:off x="1589965" y="1143377"/>
            <a:ext cx="2743318" cy="2024829"/>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7" name="Textfeld 6">
            <a:extLst>
              <a:ext uri="{FF2B5EF4-FFF2-40B4-BE49-F238E27FC236}">
                <a16:creationId xmlns:a16="http://schemas.microsoft.com/office/drawing/2014/main" id="{0D5B12B3-FF1E-4388-8A91-057B0096B17E}"/>
              </a:ext>
            </a:extLst>
          </p:cNvPr>
          <p:cNvSpPr txBox="1"/>
          <p:nvPr/>
        </p:nvSpPr>
        <p:spPr>
          <a:xfrm>
            <a:off x="479901" y="567405"/>
            <a:ext cx="223044" cy="323215"/>
          </a:xfrm>
          <a:prstGeom prst="rect">
            <a:avLst/>
          </a:prstGeom>
          <a:noFill/>
          <a:ln>
            <a:noFill/>
          </a:ln>
        </p:spPr>
        <p:txBody>
          <a:bodyPr vert="horz" wrap="none" lIns="81646" tIns="40823" rIns="81646" bIns="40823" anchorCtr="0" compatLnSpc="0">
            <a:spAutoFit/>
          </a:bodyPr>
          <a:lstStyle/>
          <a:p>
            <a:pPr hangingPunct="0"/>
            <a:r>
              <a:rPr lang="de-DE" sz="1633" dirty="0">
                <a:latin typeface="Times New Roman" pitchFamily="18"/>
                <a:ea typeface="Droid Sans Fallback" pitchFamily="2"/>
                <a:cs typeface="Lohit Hindi" pitchFamily="2"/>
              </a:rPr>
              <a:t>i</a:t>
            </a:r>
          </a:p>
        </p:txBody>
      </p:sp>
      <p:sp>
        <p:nvSpPr>
          <p:cNvPr id="8" name="Textfeld 7">
            <a:extLst>
              <a:ext uri="{FF2B5EF4-FFF2-40B4-BE49-F238E27FC236}">
                <a16:creationId xmlns:a16="http://schemas.microsoft.com/office/drawing/2014/main" id="{4B56C92A-4625-4B13-BA54-FF83CDAE6A47}"/>
              </a:ext>
            </a:extLst>
          </p:cNvPr>
          <p:cNvSpPr txBox="1"/>
          <p:nvPr/>
        </p:nvSpPr>
        <p:spPr>
          <a:xfrm>
            <a:off x="4366594" y="3409351"/>
            <a:ext cx="316147" cy="323215"/>
          </a:xfrm>
          <a:prstGeom prst="rect">
            <a:avLst/>
          </a:prstGeom>
          <a:noFill/>
          <a:ln>
            <a:noFill/>
          </a:ln>
        </p:spPr>
        <p:txBody>
          <a:bodyPr vert="horz" wrap="none" lIns="81646" tIns="40823" rIns="81646" bIns="40823" anchorCtr="0" compatLnSpc="0">
            <a:spAutoFit/>
          </a:bodyPr>
          <a:lstStyle/>
          <a:p>
            <a:pPr hangingPunct="0"/>
            <a:r>
              <a:rPr lang="de-DE" sz="1633">
                <a:latin typeface="Times New Roman" pitchFamily="18"/>
                <a:ea typeface="Droid Sans Fallback" pitchFamily="2"/>
                <a:cs typeface="Lohit Hindi" pitchFamily="2"/>
              </a:rPr>
              <a:t>Y</a:t>
            </a:r>
          </a:p>
        </p:txBody>
      </p:sp>
      <p:sp>
        <p:nvSpPr>
          <p:cNvPr id="9" name="Textfeld 8">
            <a:extLst>
              <a:ext uri="{FF2B5EF4-FFF2-40B4-BE49-F238E27FC236}">
                <a16:creationId xmlns:a16="http://schemas.microsoft.com/office/drawing/2014/main" id="{9E814E7B-F163-44EA-B867-EE48A8D2EBAD}"/>
              </a:ext>
            </a:extLst>
          </p:cNvPr>
          <p:cNvSpPr txBox="1"/>
          <p:nvPr/>
        </p:nvSpPr>
        <p:spPr>
          <a:xfrm>
            <a:off x="3810746" y="729391"/>
            <a:ext cx="2042067" cy="430295"/>
          </a:xfrm>
          <a:prstGeom prst="rect">
            <a:avLst/>
          </a:prstGeom>
          <a:noFill/>
          <a:ln>
            <a:noFill/>
          </a:ln>
        </p:spPr>
        <p:txBody>
          <a:bodyPr vert="horz" wrap="none" lIns="81646" tIns="40823" rIns="81646" bIns="40823" anchorCtr="0" compatLnSpc="0">
            <a:spAutoFit/>
          </a:bodyPr>
          <a:lstStyle/>
          <a:p>
            <a:pPr hangingPunct="0"/>
            <a:r>
              <a:rPr lang="de-DE" sz="2359" dirty="0">
                <a:latin typeface="Arial" pitchFamily="18"/>
                <a:ea typeface="Droid Sans Fallback" pitchFamily="2"/>
                <a:cs typeface="Lohit Hindi" pitchFamily="2"/>
              </a:rPr>
              <a:t>LM-Kurve </a:t>
            </a:r>
            <a:r>
              <a:rPr lang="de-DE" sz="2359" dirty="0" smtClean="0">
                <a:latin typeface="Arial" pitchFamily="18"/>
                <a:ea typeface="Droid Sans Fallback" pitchFamily="2"/>
                <a:cs typeface="Lohit Hindi" pitchFamily="2"/>
              </a:rPr>
              <a:t>(p</a:t>
            </a:r>
            <a:r>
              <a:rPr lang="de-DE" sz="2359" baseline="-33000" dirty="0" smtClean="0">
                <a:latin typeface="Arial" pitchFamily="18"/>
                <a:ea typeface="Droid Sans Fallback" pitchFamily="2"/>
                <a:cs typeface="Lohit Hindi" pitchFamily="2"/>
              </a:rPr>
              <a:t>0</a:t>
            </a:r>
            <a:r>
              <a:rPr lang="de-DE" sz="2359" dirty="0">
                <a:latin typeface="Arial" pitchFamily="18"/>
                <a:ea typeface="Droid Sans Fallback" pitchFamily="2"/>
                <a:cs typeface="Lohit Hindi" pitchFamily="2"/>
              </a:rPr>
              <a:t>)</a:t>
            </a:r>
          </a:p>
        </p:txBody>
      </p:sp>
      <p:sp>
        <p:nvSpPr>
          <p:cNvPr id="11" name="Gerader Verbinder 10">
            <a:extLst>
              <a:ext uri="{FF2B5EF4-FFF2-40B4-BE49-F238E27FC236}">
                <a16:creationId xmlns:a16="http://schemas.microsoft.com/office/drawing/2014/main" id="{419709C2-3210-4DBE-A51B-7C7B0FAD369F}"/>
              </a:ext>
            </a:extLst>
          </p:cNvPr>
          <p:cNvSpPr/>
          <p:nvPr/>
        </p:nvSpPr>
        <p:spPr>
          <a:xfrm>
            <a:off x="1328696" y="1284586"/>
            <a:ext cx="2678001" cy="1175708"/>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14" name="Textfeld 13">
            <a:extLst>
              <a:ext uri="{FF2B5EF4-FFF2-40B4-BE49-F238E27FC236}">
                <a16:creationId xmlns:a16="http://schemas.microsoft.com/office/drawing/2014/main" id="{99873FA4-A6BB-4025-B1A4-2AE3B7F9E4DE}"/>
              </a:ext>
            </a:extLst>
          </p:cNvPr>
          <p:cNvSpPr txBox="1"/>
          <p:nvPr/>
        </p:nvSpPr>
        <p:spPr>
          <a:xfrm>
            <a:off x="383558" y="1896607"/>
            <a:ext cx="606931" cy="323215"/>
          </a:xfrm>
          <a:prstGeom prst="rect">
            <a:avLst/>
          </a:prstGeom>
          <a:noFill/>
          <a:ln>
            <a:noFill/>
          </a:ln>
        </p:spPr>
        <p:txBody>
          <a:bodyPr vert="horz" wrap="none" lIns="81646" tIns="40823" rIns="81646" bIns="40823" anchorCtr="0" compatLnSpc="0">
            <a:spAutoFit/>
          </a:bodyPr>
          <a:lstStyle/>
          <a:p>
            <a:pPr hangingPunct="0"/>
            <a:r>
              <a:rPr lang="de-DE" sz="1633" dirty="0">
                <a:latin typeface="Times New Roman" pitchFamily="18"/>
                <a:ea typeface="Droid Sans Fallback" pitchFamily="2"/>
                <a:cs typeface="Lohit Hindi" pitchFamily="2"/>
              </a:rPr>
              <a:t>i</a:t>
            </a:r>
            <a:r>
              <a:rPr lang="de-DE" sz="1633" baseline="33000" dirty="0" smtClean="0">
                <a:latin typeface="Times New Roman" pitchFamily="18"/>
                <a:ea typeface="Droid Sans Fallback" pitchFamily="2"/>
                <a:cs typeface="Lohit Hindi" pitchFamily="2"/>
              </a:rPr>
              <a:t>*</a:t>
            </a:r>
            <a:r>
              <a:rPr lang="de-DE" sz="1633" dirty="0" smtClean="0">
                <a:latin typeface="Times New Roman" pitchFamily="18"/>
                <a:ea typeface="Droid Sans Fallback" pitchFamily="2"/>
                <a:cs typeface="Lohit Hindi" pitchFamily="2"/>
              </a:rPr>
              <a:t>(</a:t>
            </a:r>
            <a:r>
              <a:rPr lang="de-DE" sz="1633" dirty="0">
                <a:latin typeface="Times New Roman" pitchFamily="18"/>
                <a:ea typeface="Droid Sans Fallback" pitchFamily="2"/>
                <a:cs typeface="Lohit Hindi" pitchFamily="2"/>
              </a:rPr>
              <a:t>p</a:t>
            </a:r>
            <a:r>
              <a:rPr lang="de-DE" sz="1633" baseline="-33000" dirty="0" smtClean="0">
                <a:latin typeface="Times New Roman" pitchFamily="18"/>
                <a:ea typeface="Droid Sans Fallback" pitchFamily="2"/>
                <a:cs typeface="Lohit Hindi" pitchFamily="2"/>
              </a:rPr>
              <a:t>0</a:t>
            </a:r>
            <a:r>
              <a:rPr lang="de-DE" sz="1633" dirty="0">
                <a:latin typeface="Times New Roman" pitchFamily="18"/>
                <a:ea typeface="Droid Sans Fallback" pitchFamily="2"/>
                <a:cs typeface="Lohit Hindi" pitchFamily="2"/>
              </a:rPr>
              <a:t>)</a:t>
            </a:r>
          </a:p>
        </p:txBody>
      </p:sp>
      <p:sp>
        <p:nvSpPr>
          <p:cNvPr id="15" name="Textfeld 14">
            <a:extLst>
              <a:ext uri="{FF2B5EF4-FFF2-40B4-BE49-F238E27FC236}">
                <a16:creationId xmlns:a16="http://schemas.microsoft.com/office/drawing/2014/main" id="{D5D15A0A-D009-4CC5-8C07-6D87AED0060B}"/>
              </a:ext>
            </a:extLst>
          </p:cNvPr>
          <p:cNvSpPr txBox="1"/>
          <p:nvPr/>
        </p:nvSpPr>
        <p:spPr>
          <a:xfrm>
            <a:off x="3745428" y="2525612"/>
            <a:ext cx="1341747" cy="430295"/>
          </a:xfrm>
          <a:prstGeom prst="rect">
            <a:avLst/>
          </a:prstGeom>
          <a:noFill/>
          <a:ln>
            <a:noFill/>
          </a:ln>
        </p:spPr>
        <p:txBody>
          <a:bodyPr vert="horz" wrap="none" lIns="81646" tIns="40823" rIns="81646" bIns="40823" anchorCtr="0" compatLnSpc="0">
            <a:spAutoFit/>
          </a:bodyPr>
          <a:lstStyle/>
          <a:p>
            <a:pPr hangingPunct="0"/>
            <a:r>
              <a:rPr lang="de-DE" sz="2359">
                <a:latin typeface="Arial" pitchFamily="18"/>
                <a:ea typeface="Droid Sans Fallback" pitchFamily="2"/>
                <a:cs typeface="Lohit Hindi" pitchFamily="2"/>
              </a:rPr>
              <a:t>IS-Kurve</a:t>
            </a:r>
          </a:p>
        </p:txBody>
      </p:sp>
      <p:sp>
        <p:nvSpPr>
          <p:cNvPr id="16" name="Gerader Verbinder 15">
            <a:extLst>
              <a:ext uri="{FF2B5EF4-FFF2-40B4-BE49-F238E27FC236}">
                <a16:creationId xmlns:a16="http://schemas.microsoft.com/office/drawing/2014/main" id="{3C09C1B0-3F97-4F1A-A737-8DD2E7F36EB3}"/>
              </a:ext>
            </a:extLst>
          </p:cNvPr>
          <p:cNvSpPr/>
          <p:nvPr/>
        </p:nvSpPr>
        <p:spPr>
          <a:xfrm flipV="1">
            <a:off x="937120" y="3505694"/>
            <a:ext cx="0" cy="2808635"/>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17" name="Gerader Verbinder 16">
            <a:extLst>
              <a:ext uri="{FF2B5EF4-FFF2-40B4-BE49-F238E27FC236}">
                <a16:creationId xmlns:a16="http://schemas.microsoft.com/office/drawing/2014/main" id="{47E47F69-F89B-49F8-92E4-A970939BA700}"/>
              </a:ext>
            </a:extLst>
          </p:cNvPr>
          <p:cNvSpPr/>
          <p:nvPr/>
        </p:nvSpPr>
        <p:spPr>
          <a:xfrm>
            <a:off x="937120" y="6314329"/>
            <a:ext cx="3853709" cy="0"/>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18" name="Textfeld 17">
            <a:extLst>
              <a:ext uri="{FF2B5EF4-FFF2-40B4-BE49-F238E27FC236}">
                <a16:creationId xmlns:a16="http://schemas.microsoft.com/office/drawing/2014/main" id="{74947334-A897-4D9F-A1F0-4CF7837E8BC8}"/>
              </a:ext>
            </a:extLst>
          </p:cNvPr>
          <p:cNvSpPr txBox="1"/>
          <p:nvPr/>
        </p:nvSpPr>
        <p:spPr>
          <a:xfrm>
            <a:off x="480227" y="3507000"/>
            <a:ext cx="281329" cy="323215"/>
          </a:xfrm>
          <a:prstGeom prst="rect">
            <a:avLst/>
          </a:prstGeom>
          <a:noFill/>
          <a:ln>
            <a:noFill/>
          </a:ln>
        </p:spPr>
        <p:txBody>
          <a:bodyPr vert="horz" wrap="none" lIns="81646" tIns="40823" rIns="81646" bIns="40823" anchorCtr="0" compatLnSpc="0">
            <a:spAutoFit/>
          </a:bodyPr>
          <a:lstStyle/>
          <a:p>
            <a:pPr hangingPunct="0"/>
            <a:r>
              <a:rPr lang="de-DE" sz="1633">
                <a:latin typeface="Times New Roman" pitchFamily="18"/>
                <a:ea typeface="Droid Sans Fallback" pitchFamily="2"/>
                <a:cs typeface="Lohit Hindi" pitchFamily="2"/>
              </a:rPr>
              <a:t>P</a:t>
            </a:r>
          </a:p>
        </p:txBody>
      </p:sp>
      <p:sp>
        <p:nvSpPr>
          <p:cNvPr id="19" name="Textfeld 18">
            <a:extLst>
              <a:ext uri="{FF2B5EF4-FFF2-40B4-BE49-F238E27FC236}">
                <a16:creationId xmlns:a16="http://schemas.microsoft.com/office/drawing/2014/main" id="{43BD2F51-BEC9-4EDA-B117-E609EA028B99}"/>
              </a:ext>
            </a:extLst>
          </p:cNvPr>
          <p:cNvSpPr txBox="1"/>
          <p:nvPr/>
        </p:nvSpPr>
        <p:spPr>
          <a:xfrm>
            <a:off x="4366921" y="6348946"/>
            <a:ext cx="316147" cy="323215"/>
          </a:xfrm>
          <a:prstGeom prst="rect">
            <a:avLst/>
          </a:prstGeom>
          <a:noFill/>
          <a:ln>
            <a:noFill/>
          </a:ln>
        </p:spPr>
        <p:txBody>
          <a:bodyPr vert="horz" wrap="none" lIns="81646" tIns="40823" rIns="81646" bIns="40823" anchorCtr="0" compatLnSpc="0">
            <a:spAutoFit/>
          </a:bodyPr>
          <a:lstStyle/>
          <a:p>
            <a:pPr hangingPunct="0"/>
            <a:r>
              <a:rPr lang="de-DE" sz="1633">
                <a:latin typeface="Times New Roman" pitchFamily="18"/>
                <a:ea typeface="Droid Sans Fallback" pitchFamily="2"/>
                <a:cs typeface="Lohit Hindi" pitchFamily="2"/>
              </a:rPr>
              <a:t>Y</a:t>
            </a:r>
          </a:p>
        </p:txBody>
      </p:sp>
      <p:sp>
        <p:nvSpPr>
          <p:cNvPr id="48" name="Rectangle 3"/>
          <p:cNvSpPr>
            <a:spLocks noChangeArrowheads="1"/>
          </p:cNvSpPr>
          <p:nvPr/>
        </p:nvSpPr>
        <p:spPr bwMode="auto">
          <a:xfrm>
            <a:off x="2081796" y="16314"/>
            <a:ext cx="426720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400" b="1" dirty="0" smtClean="0">
                <a:solidFill>
                  <a:srgbClr val="000000"/>
                </a:solidFill>
                <a:latin typeface="Sparkasse Rg" pitchFamily="34" charset="0"/>
              </a:rPr>
              <a:t>Ableitung der AD-Kurve</a:t>
            </a:r>
            <a:endParaRPr lang="de-DE" sz="2400" b="1" dirty="0">
              <a:solidFill>
                <a:srgbClr val="000000"/>
              </a:solidFill>
              <a:latin typeface="Sparkasse Rg" pitchFamily="34" charset="0"/>
            </a:endParaRPr>
          </a:p>
        </p:txBody>
      </p:sp>
      <p:sp>
        <p:nvSpPr>
          <p:cNvPr id="49" name="Rechteck 48"/>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206818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D995C70-389C-4946-9A69-C8B44D0268D5}"/>
              </a:ext>
            </a:extLst>
          </p:cNvPr>
          <p:cNvSpPr txBox="1"/>
          <p:nvPr/>
        </p:nvSpPr>
        <p:spPr>
          <a:xfrm>
            <a:off x="3777693" y="41166"/>
            <a:ext cx="3656292" cy="564050"/>
          </a:xfrm>
          <a:prstGeom prst="rect">
            <a:avLst/>
          </a:prstGeom>
          <a:noFill/>
          <a:ln>
            <a:noFill/>
          </a:ln>
        </p:spPr>
        <p:txBody>
          <a:bodyPr vert="horz" wrap="none" lIns="81646" tIns="40823" rIns="81646" bIns="40823" anchorCtr="0" compatLnSpc="0">
            <a:spAutoFit/>
          </a:bodyPr>
          <a:lstStyle/>
          <a:p>
            <a:pPr hangingPunct="0"/>
            <a:r>
              <a:rPr lang="de-DE" sz="3266" dirty="0">
                <a:latin typeface="Arial" pitchFamily="18"/>
                <a:ea typeface="Droid Sans Fallback" pitchFamily="2"/>
                <a:cs typeface="Lohit Hindi" pitchFamily="2"/>
              </a:rPr>
              <a:t>Das </a:t>
            </a:r>
            <a:r>
              <a:rPr lang="de-DE" sz="3266" dirty="0" smtClean="0">
                <a:latin typeface="Arial" pitchFamily="18"/>
                <a:ea typeface="Droid Sans Fallback" pitchFamily="2"/>
                <a:cs typeface="Lohit Hindi" pitchFamily="2"/>
              </a:rPr>
              <a:t>AS-AD-Modell</a:t>
            </a:r>
            <a:endParaRPr lang="de-DE" sz="3266" dirty="0">
              <a:latin typeface="Arial" pitchFamily="18"/>
              <a:ea typeface="Droid Sans Fallback" pitchFamily="2"/>
              <a:cs typeface="Lohit Hindi" pitchFamily="2"/>
            </a:endParaRPr>
          </a:p>
        </p:txBody>
      </p:sp>
      <p:sp>
        <p:nvSpPr>
          <p:cNvPr id="4" name="Gerader Verbinder 3">
            <a:extLst>
              <a:ext uri="{FF2B5EF4-FFF2-40B4-BE49-F238E27FC236}">
                <a16:creationId xmlns:a16="http://schemas.microsoft.com/office/drawing/2014/main" id="{6F7265B8-2DBF-4961-9626-5BC7AA086094}"/>
              </a:ext>
            </a:extLst>
          </p:cNvPr>
          <p:cNvSpPr/>
          <p:nvPr/>
        </p:nvSpPr>
        <p:spPr>
          <a:xfrm flipV="1">
            <a:off x="3842930" y="947751"/>
            <a:ext cx="0" cy="2808636"/>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5" name="Gerader Verbinder 4">
            <a:extLst>
              <a:ext uri="{FF2B5EF4-FFF2-40B4-BE49-F238E27FC236}">
                <a16:creationId xmlns:a16="http://schemas.microsoft.com/office/drawing/2014/main" id="{85AA6BA5-7596-459F-960C-A1C7A476BA49}"/>
              </a:ext>
            </a:extLst>
          </p:cNvPr>
          <p:cNvSpPr/>
          <p:nvPr/>
        </p:nvSpPr>
        <p:spPr>
          <a:xfrm>
            <a:off x="3842931" y="3756387"/>
            <a:ext cx="3853708" cy="0"/>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6" name="Textfeld 5">
            <a:extLst>
              <a:ext uri="{FF2B5EF4-FFF2-40B4-BE49-F238E27FC236}">
                <a16:creationId xmlns:a16="http://schemas.microsoft.com/office/drawing/2014/main" id="{9424DEAD-F003-4323-B26B-DB1169DF3F0E}"/>
              </a:ext>
            </a:extLst>
          </p:cNvPr>
          <p:cNvSpPr txBox="1"/>
          <p:nvPr/>
        </p:nvSpPr>
        <p:spPr>
          <a:xfrm>
            <a:off x="3386037" y="949057"/>
            <a:ext cx="269595" cy="323215"/>
          </a:xfrm>
          <a:prstGeom prst="rect">
            <a:avLst/>
          </a:prstGeom>
          <a:noFill/>
          <a:ln>
            <a:noFill/>
          </a:ln>
        </p:spPr>
        <p:txBody>
          <a:bodyPr vert="horz" wrap="none" lIns="81646" tIns="40823" rIns="81646" bIns="40823" anchorCtr="0" compatLnSpc="0">
            <a:spAutoFit/>
          </a:bodyPr>
          <a:lstStyle/>
          <a:p>
            <a:pPr hangingPunct="0"/>
            <a:r>
              <a:rPr lang="de-DE" sz="1633" dirty="0">
                <a:latin typeface="Times New Roman" pitchFamily="18"/>
                <a:ea typeface="Droid Sans Fallback" pitchFamily="2"/>
                <a:cs typeface="Lohit Hindi" pitchFamily="2"/>
              </a:rPr>
              <a:t>p</a:t>
            </a:r>
          </a:p>
        </p:txBody>
      </p:sp>
      <p:sp>
        <p:nvSpPr>
          <p:cNvPr id="7" name="Textfeld 6">
            <a:extLst>
              <a:ext uri="{FF2B5EF4-FFF2-40B4-BE49-F238E27FC236}">
                <a16:creationId xmlns:a16="http://schemas.microsoft.com/office/drawing/2014/main" id="{F4DCF266-2B56-4DAE-ACE1-9E07DAEFA0D5}"/>
              </a:ext>
            </a:extLst>
          </p:cNvPr>
          <p:cNvSpPr txBox="1"/>
          <p:nvPr/>
        </p:nvSpPr>
        <p:spPr>
          <a:xfrm>
            <a:off x="7272731" y="3791004"/>
            <a:ext cx="316147" cy="323215"/>
          </a:xfrm>
          <a:prstGeom prst="rect">
            <a:avLst/>
          </a:prstGeom>
          <a:noFill/>
          <a:ln>
            <a:noFill/>
          </a:ln>
        </p:spPr>
        <p:txBody>
          <a:bodyPr vert="horz" wrap="none" lIns="81646" tIns="40823" rIns="81646" bIns="40823" anchorCtr="0" compatLnSpc="0">
            <a:spAutoFit/>
          </a:bodyPr>
          <a:lstStyle/>
          <a:p>
            <a:pPr hangingPunct="0"/>
            <a:r>
              <a:rPr lang="de-DE" sz="1633">
                <a:latin typeface="Times New Roman" pitchFamily="18"/>
                <a:ea typeface="Droid Sans Fallback" pitchFamily="2"/>
                <a:cs typeface="Lohit Hindi" pitchFamily="2"/>
              </a:rPr>
              <a:t>Y</a:t>
            </a:r>
          </a:p>
        </p:txBody>
      </p:sp>
      <p:sp>
        <p:nvSpPr>
          <p:cNvPr id="8" name="Gerader Verbinder 7">
            <a:extLst>
              <a:ext uri="{FF2B5EF4-FFF2-40B4-BE49-F238E27FC236}">
                <a16:creationId xmlns:a16="http://schemas.microsoft.com/office/drawing/2014/main" id="{68A40476-CB54-45DB-8FD7-9595FD6EE111}"/>
              </a:ext>
            </a:extLst>
          </p:cNvPr>
          <p:cNvSpPr/>
          <p:nvPr/>
        </p:nvSpPr>
        <p:spPr>
          <a:xfrm flipV="1">
            <a:off x="4168863" y="1567611"/>
            <a:ext cx="2220781" cy="1632927"/>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9" name="Textfeld 8">
            <a:extLst>
              <a:ext uri="{FF2B5EF4-FFF2-40B4-BE49-F238E27FC236}">
                <a16:creationId xmlns:a16="http://schemas.microsoft.com/office/drawing/2014/main" id="{CA5B844C-EEB6-4341-AB11-1AF802A3D8FD}"/>
              </a:ext>
            </a:extLst>
          </p:cNvPr>
          <p:cNvSpPr txBox="1"/>
          <p:nvPr/>
        </p:nvSpPr>
        <p:spPr>
          <a:xfrm>
            <a:off x="5435688" y="3757040"/>
            <a:ext cx="385973" cy="323215"/>
          </a:xfrm>
          <a:prstGeom prst="rect">
            <a:avLst/>
          </a:prstGeom>
          <a:noFill/>
          <a:ln>
            <a:noFill/>
          </a:ln>
        </p:spPr>
        <p:txBody>
          <a:bodyPr vert="horz" wrap="none" lIns="81646" tIns="40823" rIns="81646" bIns="40823" anchorCtr="0" compatLnSpc="0">
            <a:spAutoFit/>
          </a:bodyPr>
          <a:lstStyle/>
          <a:p>
            <a:pPr hangingPunct="0"/>
            <a:r>
              <a:rPr lang="de-DE" sz="1633">
                <a:latin typeface="Times New Roman" pitchFamily="18"/>
                <a:ea typeface="Droid Sans Fallback" pitchFamily="2"/>
                <a:cs typeface="Lohit Hindi" pitchFamily="2"/>
              </a:rPr>
              <a:t>Y</a:t>
            </a:r>
            <a:r>
              <a:rPr lang="de-DE" sz="1633" baseline="33000">
                <a:latin typeface="Times New Roman" pitchFamily="18"/>
                <a:ea typeface="Droid Sans Fallback" pitchFamily="2"/>
                <a:cs typeface="Lohit Hindi" pitchFamily="2"/>
              </a:rPr>
              <a:t>*</a:t>
            </a:r>
          </a:p>
        </p:txBody>
      </p:sp>
      <p:sp>
        <p:nvSpPr>
          <p:cNvPr id="10" name="Gerader Verbinder 9">
            <a:extLst>
              <a:ext uri="{FF2B5EF4-FFF2-40B4-BE49-F238E27FC236}">
                <a16:creationId xmlns:a16="http://schemas.microsoft.com/office/drawing/2014/main" id="{5BEA1059-A41B-47CE-8DB9-7BC2441291BA}"/>
              </a:ext>
            </a:extLst>
          </p:cNvPr>
          <p:cNvSpPr/>
          <p:nvPr/>
        </p:nvSpPr>
        <p:spPr>
          <a:xfrm flipH="1" flipV="1">
            <a:off x="3842604" y="2123459"/>
            <a:ext cx="1763235" cy="32005"/>
          </a:xfrm>
          <a:prstGeom prst="line">
            <a:avLst/>
          </a:prstGeom>
          <a:noFill/>
          <a:ln w="0">
            <a:solidFill>
              <a:srgbClr val="000000"/>
            </a:solidFill>
            <a:custDash>
              <a:ds d="720000" sp="100000"/>
            </a:custDash>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11" name="Textfeld 10">
            <a:extLst>
              <a:ext uri="{FF2B5EF4-FFF2-40B4-BE49-F238E27FC236}">
                <a16:creationId xmlns:a16="http://schemas.microsoft.com/office/drawing/2014/main" id="{639BE826-AE6C-477A-B8C1-96B1F62BB91E}"/>
              </a:ext>
            </a:extLst>
          </p:cNvPr>
          <p:cNvSpPr txBox="1"/>
          <p:nvPr/>
        </p:nvSpPr>
        <p:spPr>
          <a:xfrm>
            <a:off x="3452988" y="1984334"/>
            <a:ext cx="339422" cy="323215"/>
          </a:xfrm>
          <a:prstGeom prst="rect">
            <a:avLst/>
          </a:prstGeom>
          <a:noFill/>
          <a:ln>
            <a:noFill/>
          </a:ln>
        </p:spPr>
        <p:txBody>
          <a:bodyPr vert="horz" wrap="none" lIns="81646" tIns="40823" rIns="81646" bIns="40823" anchorCtr="0" compatLnSpc="0">
            <a:spAutoFit/>
          </a:bodyPr>
          <a:lstStyle/>
          <a:p>
            <a:pPr hangingPunct="0"/>
            <a:r>
              <a:rPr lang="de-DE" sz="1633" dirty="0">
                <a:latin typeface="Times New Roman" pitchFamily="18"/>
                <a:ea typeface="Droid Sans Fallback" pitchFamily="2"/>
                <a:cs typeface="Lohit Hindi" pitchFamily="2"/>
              </a:rPr>
              <a:t>p</a:t>
            </a:r>
            <a:r>
              <a:rPr lang="de-DE" sz="1633" baseline="33000" dirty="0" smtClean="0">
                <a:latin typeface="Times New Roman" pitchFamily="18"/>
                <a:ea typeface="Droid Sans Fallback" pitchFamily="2"/>
                <a:cs typeface="Lohit Hindi" pitchFamily="2"/>
              </a:rPr>
              <a:t>*</a:t>
            </a:r>
            <a:endParaRPr lang="de-DE" sz="1633" baseline="33000" dirty="0">
              <a:latin typeface="Times New Roman" pitchFamily="18"/>
              <a:ea typeface="Droid Sans Fallback" pitchFamily="2"/>
              <a:cs typeface="Lohit Hindi" pitchFamily="2"/>
            </a:endParaRPr>
          </a:p>
        </p:txBody>
      </p:sp>
      <p:sp>
        <p:nvSpPr>
          <p:cNvPr id="12" name="Textfeld 11">
            <a:extLst>
              <a:ext uri="{FF2B5EF4-FFF2-40B4-BE49-F238E27FC236}">
                <a16:creationId xmlns:a16="http://schemas.microsoft.com/office/drawing/2014/main" id="{1966056F-C5E8-4BD0-8B1E-B0EAC2D97A25}"/>
              </a:ext>
            </a:extLst>
          </p:cNvPr>
          <p:cNvSpPr txBox="1"/>
          <p:nvPr/>
        </p:nvSpPr>
        <p:spPr>
          <a:xfrm>
            <a:off x="6096370" y="1110718"/>
            <a:ext cx="1459472" cy="430295"/>
          </a:xfrm>
          <a:prstGeom prst="rect">
            <a:avLst/>
          </a:prstGeom>
          <a:noFill/>
          <a:ln>
            <a:noFill/>
          </a:ln>
        </p:spPr>
        <p:txBody>
          <a:bodyPr vert="horz" wrap="none" lIns="81646" tIns="40823" rIns="81646" bIns="40823" anchorCtr="0" compatLnSpc="0">
            <a:spAutoFit/>
          </a:bodyPr>
          <a:lstStyle/>
          <a:p>
            <a:pPr hangingPunct="0"/>
            <a:r>
              <a:rPr lang="de-DE" sz="2359">
                <a:latin typeface="Arial" pitchFamily="18"/>
                <a:ea typeface="Droid Sans Fallback" pitchFamily="2"/>
                <a:cs typeface="Lohit Hindi" pitchFamily="2"/>
              </a:rPr>
              <a:t>AS-Kurve</a:t>
            </a:r>
          </a:p>
        </p:txBody>
      </p:sp>
      <p:sp>
        <p:nvSpPr>
          <p:cNvPr id="13" name="Gerader Verbinder 12">
            <a:extLst>
              <a:ext uri="{FF2B5EF4-FFF2-40B4-BE49-F238E27FC236}">
                <a16:creationId xmlns:a16="http://schemas.microsoft.com/office/drawing/2014/main" id="{D27E93F8-652F-4958-A75E-72EC8405838A}"/>
              </a:ext>
            </a:extLst>
          </p:cNvPr>
          <p:cNvSpPr/>
          <p:nvPr/>
        </p:nvSpPr>
        <p:spPr>
          <a:xfrm flipH="1">
            <a:off x="5605839" y="2155465"/>
            <a:ext cx="327" cy="1600922"/>
          </a:xfrm>
          <a:prstGeom prst="line">
            <a:avLst/>
          </a:prstGeom>
          <a:noFill/>
          <a:ln w="0">
            <a:solidFill>
              <a:srgbClr val="000000"/>
            </a:solidFill>
            <a:custDash>
              <a:ds d="720000" sp="100000"/>
            </a:custDash>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14" name="Textfeld 13">
            <a:extLst>
              <a:ext uri="{FF2B5EF4-FFF2-40B4-BE49-F238E27FC236}">
                <a16:creationId xmlns:a16="http://schemas.microsoft.com/office/drawing/2014/main" id="{4621E40A-ABD5-492D-8AF2-17C1F5927953}"/>
              </a:ext>
            </a:extLst>
          </p:cNvPr>
          <p:cNvSpPr txBox="1"/>
          <p:nvPr/>
        </p:nvSpPr>
        <p:spPr>
          <a:xfrm>
            <a:off x="7043467" y="2711313"/>
            <a:ext cx="1476143" cy="430295"/>
          </a:xfrm>
          <a:prstGeom prst="rect">
            <a:avLst/>
          </a:prstGeom>
          <a:noFill/>
          <a:ln>
            <a:noFill/>
          </a:ln>
        </p:spPr>
        <p:txBody>
          <a:bodyPr vert="horz" wrap="none" lIns="81646" tIns="40823" rIns="81646" bIns="40823" anchorCtr="0" compatLnSpc="0">
            <a:spAutoFit/>
          </a:bodyPr>
          <a:lstStyle/>
          <a:p>
            <a:pPr hangingPunct="0"/>
            <a:r>
              <a:rPr lang="de-DE" sz="2359">
                <a:latin typeface="Arial" pitchFamily="18"/>
                <a:ea typeface="Droid Sans Fallback" pitchFamily="2"/>
                <a:cs typeface="Lohit Hindi" pitchFamily="2"/>
              </a:rPr>
              <a:t>AD-Kurve</a:t>
            </a:r>
          </a:p>
        </p:txBody>
      </p:sp>
      <p:sp>
        <p:nvSpPr>
          <p:cNvPr id="15" name="Gerader Verbinder 14">
            <a:extLst>
              <a:ext uri="{FF2B5EF4-FFF2-40B4-BE49-F238E27FC236}">
                <a16:creationId xmlns:a16="http://schemas.microsoft.com/office/drawing/2014/main" id="{98F92621-0331-4FB4-AE09-1DF0B8B6B21D}"/>
              </a:ext>
            </a:extLst>
          </p:cNvPr>
          <p:cNvSpPr/>
          <p:nvPr/>
        </p:nvSpPr>
        <p:spPr>
          <a:xfrm flipH="1" flipV="1">
            <a:off x="4299497" y="1371986"/>
            <a:ext cx="2678001" cy="1567610"/>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16" name="Textfeld 15">
            <a:extLst>
              <a:ext uri="{FF2B5EF4-FFF2-40B4-BE49-F238E27FC236}">
                <a16:creationId xmlns:a16="http://schemas.microsoft.com/office/drawing/2014/main" id="{03EB2B1B-BBEC-4115-96CA-9A8ED84C0692}"/>
              </a:ext>
            </a:extLst>
          </p:cNvPr>
          <p:cNvSpPr txBox="1"/>
          <p:nvPr/>
        </p:nvSpPr>
        <p:spPr>
          <a:xfrm>
            <a:off x="72571" y="4080255"/>
            <a:ext cx="8719332" cy="2676145"/>
          </a:xfrm>
          <a:prstGeom prst="rect">
            <a:avLst/>
          </a:prstGeom>
          <a:noFill/>
          <a:ln>
            <a:noFill/>
          </a:ln>
        </p:spPr>
        <p:txBody>
          <a:bodyPr vert="horz" wrap="square" lIns="81646" tIns="40823" rIns="81646" bIns="40823" anchorCtr="0" compatLnSpc="0">
            <a:noAutofit/>
          </a:bodyPr>
          <a:lstStyle/>
          <a:p>
            <a:pPr hangingPunct="0"/>
            <a:r>
              <a:rPr lang="de-DE" sz="2000" dirty="0">
                <a:latin typeface="Times New Roman" pitchFamily="18"/>
                <a:ea typeface="Droid Sans Fallback" pitchFamily="2"/>
                <a:cs typeface="Lohit Hindi" pitchFamily="2"/>
              </a:rPr>
              <a:t>Zusammengenommen ergibt sich auch aus makroökonomischer Sicht, das aus der Mikroökonomie bekannte Preis-Mengen-Diagramm für Angebot und Nachfrage. </a:t>
            </a:r>
            <a:endParaRPr lang="de-DE" sz="2000" dirty="0" smtClean="0">
              <a:latin typeface="Times New Roman" pitchFamily="18"/>
              <a:ea typeface="Droid Sans Fallback" pitchFamily="2"/>
              <a:cs typeface="Lohit Hindi" pitchFamily="2"/>
            </a:endParaRPr>
          </a:p>
          <a:p>
            <a:pPr hangingPunct="0"/>
            <a:endParaRPr lang="de-DE" sz="2000" dirty="0" smtClean="0">
              <a:latin typeface="Times New Roman" pitchFamily="18"/>
              <a:ea typeface="Droid Sans Fallback" pitchFamily="2"/>
              <a:cs typeface="Lohit Hindi" pitchFamily="2"/>
            </a:endParaRPr>
          </a:p>
          <a:p>
            <a:pPr hangingPunct="0"/>
            <a:r>
              <a:rPr lang="de-DE" sz="2000" dirty="0" smtClean="0">
                <a:latin typeface="Times New Roman" pitchFamily="18"/>
                <a:ea typeface="Droid Sans Fallback" pitchFamily="2"/>
                <a:cs typeface="Lohit Hindi" pitchFamily="2"/>
              </a:rPr>
              <a:t>Achtung! Die Ableitung des Preis-Mengen-Zusammenhangs ist dabei nicht mit der mikroökonomischen Ableitung zu verwechseln. Es handelt sich hier um makroökonomische Argumentationen mit aggregierten Größen.</a:t>
            </a:r>
          </a:p>
          <a:p>
            <a:pPr hangingPunct="0"/>
            <a:endParaRPr lang="de-DE" sz="2000" dirty="0">
              <a:latin typeface="Times New Roman" pitchFamily="18"/>
              <a:ea typeface="Droid Sans Fallback" pitchFamily="2"/>
              <a:cs typeface="Lohit Hindi" pitchFamily="2"/>
            </a:endParaRPr>
          </a:p>
          <a:p>
            <a:pPr hangingPunct="0"/>
            <a:r>
              <a:rPr lang="de-DE" sz="2000" dirty="0" smtClean="0">
                <a:latin typeface="Times New Roman" pitchFamily="18"/>
                <a:ea typeface="Droid Sans Fallback" pitchFamily="2"/>
                <a:cs typeface="Lohit Hindi" pitchFamily="2"/>
              </a:rPr>
              <a:t>Insgesamt resultiert </a:t>
            </a:r>
            <a:r>
              <a:rPr lang="de-DE" sz="2000" dirty="0">
                <a:latin typeface="Times New Roman" pitchFamily="18"/>
                <a:ea typeface="Droid Sans Fallback" pitchFamily="2"/>
                <a:cs typeface="Lohit Hindi" pitchFamily="2"/>
              </a:rPr>
              <a:t>das (kurzfristige) gesamtwirtschaftliche Gleichgewicht </a:t>
            </a:r>
            <a:r>
              <a:rPr lang="de-DE" sz="2000" dirty="0" smtClean="0">
                <a:latin typeface="Times New Roman" pitchFamily="18"/>
                <a:ea typeface="Droid Sans Fallback" pitchFamily="2"/>
                <a:cs typeface="Lohit Hindi" pitchFamily="2"/>
              </a:rPr>
              <a:t>(p</a:t>
            </a:r>
            <a:r>
              <a:rPr lang="de-DE" sz="2000" baseline="33000" dirty="0" smtClean="0">
                <a:latin typeface="Times New Roman" pitchFamily="18"/>
                <a:ea typeface="Droid Sans Fallback" pitchFamily="2"/>
                <a:cs typeface="Lohit Hindi" pitchFamily="2"/>
              </a:rPr>
              <a:t>*</a:t>
            </a:r>
            <a:r>
              <a:rPr lang="de-DE" sz="2000" dirty="0" smtClean="0">
                <a:latin typeface="Times New Roman" pitchFamily="18"/>
                <a:ea typeface="Droid Sans Fallback" pitchFamily="2"/>
                <a:cs typeface="Lohit Hindi" pitchFamily="2"/>
              </a:rPr>
              <a:t>,</a:t>
            </a:r>
            <a:r>
              <a:rPr lang="de-DE" sz="2000" dirty="0">
                <a:latin typeface="Times New Roman" pitchFamily="18"/>
                <a:ea typeface="Droid Sans Fallback" pitchFamily="2"/>
                <a:cs typeface="Lohit Hindi" pitchFamily="2"/>
              </a:rPr>
              <a:t>Y</a:t>
            </a:r>
            <a:r>
              <a:rPr lang="de-DE" sz="2000" baseline="33000" dirty="0">
                <a:latin typeface="Times New Roman" pitchFamily="18"/>
                <a:ea typeface="Droid Sans Fallback" pitchFamily="2"/>
                <a:cs typeface="Lohit Hindi" pitchFamily="2"/>
              </a:rPr>
              <a:t>*</a:t>
            </a:r>
            <a:r>
              <a:rPr lang="de-DE" sz="2000" dirty="0">
                <a:latin typeface="Times New Roman" pitchFamily="18"/>
                <a:ea typeface="Droid Sans Fallback" pitchFamily="2"/>
                <a:cs typeface="Lohit Hindi" pitchFamily="2"/>
              </a:rPr>
              <a:t>).</a:t>
            </a:r>
          </a:p>
          <a:p>
            <a:pPr hangingPunct="0"/>
            <a:endParaRPr lang="de-DE" sz="2000" dirty="0">
              <a:latin typeface="Times New Roman" pitchFamily="18"/>
              <a:ea typeface="Droid Sans Fallback" pitchFamily="2"/>
              <a:cs typeface="Lohit Hindi" pitchFamily="2"/>
            </a:endParaRPr>
          </a:p>
          <a:p>
            <a:pPr hangingPunct="0"/>
            <a:endParaRPr lang="de-DE" sz="2000" dirty="0">
              <a:latin typeface="Times New Roman" pitchFamily="18"/>
              <a:ea typeface="Droid Sans Fallback" pitchFamily="2"/>
              <a:cs typeface="Lohit Hindi" pitchFamily="2"/>
            </a:endParaRPr>
          </a:p>
          <a:p>
            <a:pPr hangingPunct="0"/>
            <a:endParaRPr lang="de-DE" sz="2000" dirty="0">
              <a:latin typeface="Times New Roman" pitchFamily="18"/>
              <a:ea typeface="Droid Sans Fallback" pitchFamily="2"/>
              <a:cs typeface="Lohit Hindi" pitchFamily="2"/>
            </a:endParaRPr>
          </a:p>
        </p:txBody>
      </p:sp>
      <p:sp>
        <p:nvSpPr>
          <p:cNvPr id="17" name="Rechteck 16"/>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0917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p:bldP spid="13" grpId="0" animBg="1"/>
      <p:bldP spid="14" grpId="0"/>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78539C9D-AF53-48F4-9765-F83ACBC04C81}"/>
              </a:ext>
            </a:extLst>
          </p:cNvPr>
          <p:cNvSpPr txBox="1"/>
          <p:nvPr/>
        </p:nvSpPr>
        <p:spPr>
          <a:xfrm>
            <a:off x="1654155" y="41478"/>
            <a:ext cx="7240734" cy="510509"/>
          </a:xfrm>
          <a:prstGeom prst="rect">
            <a:avLst/>
          </a:prstGeom>
          <a:noFill/>
          <a:ln>
            <a:noFill/>
          </a:ln>
        </p:spPr>
        <p:txBody>
          <a:bodyPr vert="horz" wrap="none" lIns="81646" tIns="40823" rIns="81646" bIns="40823" anchorCtr="0" compatLnSpc="0">
            <a:spAutoFit/>
          </a:bodyPr>
          <a:lstStyle/>
          <a:p>
            <a:pPr hangingPunct="0"/>
            <a:r>
              <a:rPr lang="de-DE" sz="2903">
                <a:latin typeface="Arial" pitchFamily="18"/>
                <a:ea typeface="Droid Sans Fallback" pitchFamily="2"/>
                <a:cs typeface="Lohit Hindi" pitchFamily="2"/>
              </a:rPr>
              <a:t>Die kurze und lange Frist im AS-AD-Modell</a:t>
            </a:r>
          </a:p>
        </p:txBody>
      </p:sp>
      <p:sp>
        <p:nvSpPr>
          <p:cNvPr id="4" name="Gerader Verbinder 3">
            <a:extLst>
              <a:ext uri="{FF2B5EF4-FFF2-40B4-BE49-F238E27FC236}">
                <a16:creationId xmlns:a16="http://schemas.microsoft.com/office/drawing/2014/main" id="{E53E85E7-5600-46A8-80AE-F06EDE57DF6C}"/>
              </a:ext>
            </a:extLst>
          </p:cNvPr>
          <p:cNvSpPr/>
          <p:nvPr/>
        </p:nvSpPr>
        <p:spPr>
          <a:xfrm flipV="1">
            <a:off x="3842930" y="947751"/>
            <a:ext cx="0" cy="2808636"/>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5" name="Gerader Verbinder 4">
            <a:extLst>
              <a:ext uri="{FF2B5EF4-FFF2-40B4-BE49-F238E27FC236}">
                <a16:creationId xmlns:a16="http://schemas.microsoft.com/office/drawing/2014/main" id="{07AAE8B7-CBAD-4B8A-8EC4-EA962048F36D}"/>
              </a:ext>
            </a:extLst>
          </p:cNvPr>
          <p:cNvSpPr/>
          <p:nvPr/>
        </p:nvSpPr>
        <p:spPr>
          <a:xfrm>
            <a:off x="3842931" y="3756387"/>
            <a:ext cx="3853708" cy="0"/>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6" name="Textfeld 5">
            <a:extLst>
              <a:ext uri="{FF2B5EF4-FFF2-40B4-BE49-F238E27FC236}">
                <a16:creationId xmlns:a16="http://schemas.microsoft.com/office/drawing/2014/main" id="{C9973EEF-EBDC-47D5-953A-61C254CEC891}"/>
              </a:ext>
            </a:extLst>
          </p:cNvPr>
          <p:cNvSpPr txBox="1"/>
          <p:nvPr/>
        </p:nvSpPr>
        <p:spPr>
          <a:xfrm>
            <a:off x="3364265" y="949110"/>
            <a:ext cx="269595" cy="323215"/>
          </a:xfrm>
          <a:prstGeom prst="rect">
            <a:avLst/>
          </a:prstGeom>
          <a:noFill/>
          <a:ln>
            <a:noFill/>
          </a:ln>
        </p:spPr>
        <p:txBody>
          <a:bodyPr vert="horz" wrap="none" lIns="81646" tIns="40823" rIns="81646" bIns="40823" anchorCtr="0" compatLnSpc="0">
            <a:spAutoFit/>
          </a:bodyPr>
          <a:lstStyle/>
          <a:p>
            <a:pPr hangingPunct="0"/>
            <a:r>
              <a:rPr lang="de-DE" sz="1633" dirty="0">
                <a:latin typeface="Times New Roman" pitchFamily="18"/>
                <a:ea typeface="Droid Sans Fallback" pitchFamily="2"/>
                <a:cs typeface="Lohit Hindi" pitchFamily="2"/>
              </a:rPr>
              <a:t>p</a:t>
            </a:r>
          </a:p>
        </p:txBody>
      </p:sp>
      <p:sp>
        <p:nvSpPr>
          <p:cNvPr id="7" name="Textfeld 6">
            <a:extLst>
              <a:ext uri="{FF2B5EF4-FFF2-40B4-BE49-F238E27FC236}">
                <a16:creationId xmlns:a16="http://schemas.microsoft.com/office/drawing/2014/main" id="{73229ED8-FB6C-43D7-A70E-901FACE6E3B5}"/>
              </a:ext>
            </a:extLst>
          </p:cNvPr>
          <p:cNvSpPr txBox="1"/>
          <p:nvPr/>
        </p:nvSpPr>
        <p:spPr>
          <a:xfrm>
            <a:off x="7272731" y="3791004"/>
            <a:ext cx="316147" cy="323215"/>
          </a:xfrm>
          <a:prstGeom prst="rect">
            <a:avLst/>
          </a:prstGeom>
          <a:noFill/>
          <a:ln>
            <a:noFill/>
          </a:ln>
        </p:spPr>
        <p:txBody>
          <a:bodyPr vert="horz" wrap="none" lIns="81646" tIns="40823" rIns="81646" bIns="40823" anchorCtr="0" compatLnSpc="0">
            <a:spAutoFit/>
          </a:bodyPr>
          <a:lstStyle/>
          <a:p>
            <a:pPr hangingPunct="0"/>
            <a:r>
              <a:rPr lang="de-DE" sz="1633">
                <a:latin typeface="Times New Roman" pitchFamily="18"/>
                <a:ea typeface="Droid Sans Fallback" pitchFamily="2"/>
                <a:cs typeface="Lohit Hindi" pitchFamily="2"/>
              </a:rPr>
              <a:t>Y</a:t>
            </a:r>
          </a:p>
        </p:txBody>
      </p:sp>
      <p:sp>
        <p:nvSpPr>
          <p:cNvPr id="8" name="Gerader Verbinder 7">
            <a:extLst>
              <a:ext uri="{FF2B5EF4-FFF2-40B4-BE49-F238E27FC236}">
                <a16:creationId xmlns:a16="http://schemas.microsoft.com/office/drawing/2014/main" id="{B7FD4410-D244-4D19-8BBF-913EE1E6A6E8}"/>
              </a:ext>
            </a:extLst>
          </p:cNvPr>
          <p:cNvSpPr/>
          <p:nvPr/>
        </p:nvSpPr>
        <p:spPr>
          <a:xfrm flipV="1">
            <a:off x="4168863" y="1567611"/>
            <a:ext cx="2220781" cy="1632927"/>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9" name="Textfeld 8">
            <a:extLst>
              <a:ext uri="{FF2B5EF4-FFF2-40B4-BE49-F238E27FC236}">
                <a16:creationId xmlns:a16="http://schemas.microsoft.com/office/drawing/2014/main" id="{991AA492-5C17-401E-BB3E-A8A37220EBE6}"/>
              </a:ext>
            </a:extLst>
          </p:cNvPr>
          <p:cNvSpPr txBox="1"/>
          <p:nvPr/>
        </p:nvSpPr>
        <p:spPr>
          <a:xfrm>
            <a:off x="5272396" y="3757040"/>
            <a:ext cx="747739" cy="347901"/>
          </a:xfrm>
          <a:prstGeom prst="rect">
            <a:avLst/>
          </a:prstGeom>
          <a:noFill/>
          <a:ln>
            <a:noFill/>
          </a:ln>
        </p:spPr>
        <p:txBody>
          <a:bodyPr vert="horz" wrap="none" lIns="81646" tIns="40823" rIns="81646" bIns="40823" anchorCtr="0" compatLnSpc="0">
            <a:spAutoFit/>
          </a:bodyPr>
          <a:lstStyle/>
          <a:p>
            <a:pPr hangingPunct="0"/>
            <a:r>
              <a:rPr lang="de-DE" dirty="0" err="1">
                <a:latin typeface="Times New Roman" pitchFamily="18"/>
                <a:ea typeface="Droid Sans Fallback" pitchFamily="2"/>
                <a:cs typeface="Lohit Hindi" pitchFamily="2"/>
              </a:rPr>
              <a:t>Y</a:t>
            </a:r>
            <a:r>
              <a:rPr lang="de-DE" baseline="-25000" dirty="0" err="1">
                <a:latin typeface="Times New Roman" pitchFamily="18"/>
                <a:ea typeface="Droid Sans Fallback" pitchFamily="2"/>
                <a:cs typeface="Lohit Hindi" pitchFamily="2"/>
              </a:rPr>
              <a:t>n</a:t>
            </a:r>
            <a:r>
              <a:rPr lang="de-DE" sz="1633" dirty="0" smtClean="0">
                <a:latin typeface="Times New Roman" pitchFamily="18"/>
                <a:ea typeface="Droid Sans Fallback" pitchFamily="2"/>
                <a:cs typeface="Lohit Hindi" pitchFamily="2"/>
              </a:rPr>
              <a:t>=Y</a:t>
            </a:r>
            <a:r>
              <a:rPr lang="de-DE" sz="1633" baseline="33000" dirty="0">
                <a:latin typeface="Times New Roman" pitchFamily="18"/>
                <a:ea typeface="Droid Sans Fallback" pitchFamily="2"/>
                <a:cs typeface="Lohit Hindi" pitchFamily="2"/>
              </a:rPr>
              <a:t>*</a:t>
            </a:r>
          </a:p>
        </p:txBody>
      </p:sp>
      <p:sp>
        <p:nvSpPr>
          <p:cNvPr id="10" name="Gerader Verbinder 9">
            <a:extLst>
              <a:ext uri="{FF2B5EF4-FFF2-40B4-BE49-F238E27FC236}">
                <a16:creationId xmlns:a16="http://schemas.microsoft.com/office/drawing/2014/main" id="{28E55842-6418-40EE-AA8C-75A119863B0F}"/>
              </a:ext>
            </a:extLst>
          </p:cNvPr>
          <p:cNvSpPr/>
          <p:nvPr/>
        </p:nvSpPr>
        <p:spPr>
          <a:xfrm flipH="1" flipV="1">
            <a:off x="3842604" y="2123459"/>
            <a:ext cx="1763235" cy="32005"/>
          </a:xfrm>
          <a:prstGeom prst="line">
            <a:avLst/>
          </a:prstGeom>
          <a:noFill/>
          <a:ln w="0">
            <a:solidFill>
              <a:srgbClr val="000000"/>
            </a:solidFill>
            <a:custDash>
              <a:ds d="720000" sp="100000"/>
            </a:custDash>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11" name="Textfeld 10">
            <a:extLst>
              <a:ext uri="{FF2B5EF4-FFF2-40B4-BE49-F238E27FC236}">
                <a16:creationId xmlns:a16="http://schemas.microsoft.com/office/drawing/2014/main" id="{D21DBBD6-9DDA-4994-B300-BF6F423C7509}"/>
              </a:ext>
            </a:extLst>
          </p:cNvPr>
          <p:cNvSpPr txBox="1"/>
          <p:nvPr/>
        </p:nvSpPr>
        <p:spPr>
          <a:xfrm>
            <a:off x="3452988" y="1984334"/>
            <a:ext cx="339422" cy="323215"/>
          </a:xfrm>
          <a:prstGeom prst="rect">
            <a:avLst/>
          </a:prstGeom>
          <a:noFill/>
          <a:ln>
            <a:noFill/>
          </a:ln>
        </p:spPr>
        <p:txBody>
          <a:bodyPr vert="horz" wrap="none" lIns="81646" tIns="40823" rIns="81646" bIns="40823" anchorCtr="0" compatLnSpc="0">
            <a:spAutoFit/>
          </a:bodyPr>
          <a:lstStyle/>
          <a:p>
            <a:pPr hangingPunct="0"/>
            <a:r>
              <a:rPr lang="de-DE" sz="1633" dirty="0">
                <a:latin typeface="Times New Roman" pitchFamily="18"/>
                <a:ea typeface="Droid Sans Fallback" pitchFamily="2"/>
                <a:cs typeface="Lohit Hindi" pitchFamily="2"/>
              </a:rPr>
              <a:t>p</a:t>
            </a:r>
            <a:r>
              <a:rPr lang="de-DE" sz="1633" baseline="33000" dirty="0" smtClean="0">
                <a:latin typeface="Times New Roman" pitchFamily="18"/>
                <a:ea typeface="Droid Sans Fallback" pitchFamily="2"/>
                <a:cs typeface="Lohit Hindi" pitchFamily="2"/>
              </a:rPr>
              <a:t>*</a:t>
            </a:r>
            <a:endParaRPr lang="de-DE" sz="1633" baseline="33000" dirty="0">
              <a:latin typeface="Times New Roman" pitchFamily="18"/>
              <a:ea typeface="Droid Sans Fallback" pitchFamily="2"/>
              <a:cs typeface="Lohit Hindi" pitchFamily="2"/>
            </a:endParaRPr>
          </a:p>
        </p:txBody>
      </p:sp>
      <p:sp>
        <p:nvSpPr>
          <p:cNvPr id="12" name="Textfeld 11">
            <a:extLst>
              <a:ext uri="{FF2B5EF4-FFF2-40B4-BE49-F238E27FC236}">
                <a16:creationId xmlns:a16="http://schemas.microsoft.com/office/drawing/2014/main" id="{30C16DCF-5C22-4050-A4BA-25CBB5EB0A4E}"/>
              </a:ext>
            </a:extLst>
          </p:cNvPr>
          <p:cNvSpPr txBox="1"/>
          <p:nvPr/>
        </p:nvSpPr>
        <p:spPr>
          <a:xfrm>
            <a:off x="6096370" y="1110718"/>
            <a:ext cx="1459472" cy="430295"/>
          </a:xfrm>
          <a:prstGeom prst="rect">
            <a:avLst/>
          </a:prstGeom>
          <a:noFill/>
          <a:ln>
            <a:noFill/>
          </a:ln>
        </p:spPr>
        <p:txBody>
          <a:bodyPr vert="horz" wrap="none" lIns="81646" tIns="40823" rIns="81646" bIns="40823" anchorCtr="0" compatLnSpc="0">
            <a:spAutoFit/>
          </a:bodyPr>
          <a:lstStyle/>
          <a:p>
            <a:pPr hangingPunct="0"/>
            <a:r>
              <a:rPr lang="de-DE" sz="2359">
                <a:latin typeface="Arial" pitchFamily="18"/>
                <a:ea typeface="Droid Sans Fallback" pitchFamily="2"/>
                <a:cs typeface="Lohit Hindi" pitchFamily="2"/>
              </a:rPr>
              <a:t>AS-Kurve</a:t>
            </a:r>
          </a:p>
        </p:txBody>
      </p:sp>
      <p:sp>
        <p:nvSpPr>
          <p:cNvPr id="13" name="Gerader Verbinder 12">
            <a:extLst>
              <a:ext uri="{FF2B5EF4-FFF2-40B4-BE49-F238E27FC236}">
                <a16:creationId xmlns:a16="http://schemas.microsoft.com/office/drawing/2014/main" id="{A8EB90A3-64A9-466E-95A5-124BD780136E}"/>
              </a:ext>
            </a:extLst>
          </p:cNvPr>
          <p:cNvSpPr/>
          <p:nvPr/>
        </p:nvSpPr>
        <p:spPr>
          <a:xfrm flipH="1">
            <a:off x="5605839" y="2155465"/>
            <a:ext cx="327" cy="1600922"/>
          </a:xfrm>
          <a:prstGeom prst="line">
            <a:avLst/>
          </a:prstGeom>
          <a:noFill/>
          <a:ln w="0">
            <a:solidFill>
              <a:srgbClr val="000000"/>
            </a:solidFill>
            <a:custDash>
              <a:ds d="720000" sp="100000"/>
            </a:custDash>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14" name="Textfeld 13">
            <a:extLst>
              <a:ext uri="{FF2B5EF4-FFF2-40B4-BE49-F238E27FC236}">
                <a16:creationId xmlns:a16="http://schemas.microsoft.com/office/drawing/2014/main" id="{0529BEB0-9585-4157-A53B-E57FA9B4342E}"/>
              </a:ext>
            </a:extLst>
          </p:cNvPr>
          <p:cNvSpPr txBox="1"/>
          <p:nvPr/>
        </p:nvSpPr>
        <p:spPr>
          <a:xfrm>
            <a:off x="7043467" y="2711313"/>
            <a:ext cx="1476143" cy="430295"/>
          </a:xfrm>
          <a:prstGeom prst="rect">
            <a:avLst/>
          </a:prstGeom>
          <a:noFill/>
          <a:ln>
            <a:noFill/>
          </a:ln>
        </p:spPr>
        <p:txBody>
          <a:bodyPr vert="horz" wrap="none" lIns="81646" tIns="40823" rIns="81646" bIns="40823" anchorCtr="0" compatLnSpc="0">
            <a:spAutoFit/>
          </a:bodyPr>
          <a:lstStyle/>
          <a:p>
            <a:pPr hangingPunct="0"/>
            <a:r>
              <a:rPr lang="de-DE" sz="2359">
                <a:latin typeface="Arial" pitchFamily="18"/>
                <a:ea typeface="Droid Sans Fallback" pitchFamily="2"/>
                <a:cs typeface="Lohit Hindi" pitchFamily="2"/>
              </a:rPr>
              <a:t>AD-Kurve</a:t>
            </a:r>
          </a:p>
        </p:txBody>
      </p:sp>
      <p:sp>
        <p:nvSpPr>
          <p:cNvPr id="15" name="Gerader Verbinder 14">
            <a:extLst>
              <a:ext uri="{FF2B5EF4-FFF2-40B4-BE49-F238E27FC236}">
                <a16:creationId xmlns:a16="http://schemas.microsoft.com/office/drawing/2014/main" id="{EB8333CB-D2BE-4101-B408-11678F9CD5B0}"/>
              </a:ext>
            </a:extLst>
          </p:cNvPr>
          <p:cNvSpPr/>
          <p:nvPr/>
        </p:nvSpPr>
        <p:spPr>
          <a:xfrm flipH="1" flipV="1">
            <a:off x="4299497" y="1371986"/>
            <a:ext cx="2678001" cy="1567610"/>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16" name="Textfeld 15">
            <a:extLst>
              <a:ext uri="{FF2B5EF4-FFF2-40B4-BE49-F238E27FC236}">
                <a16:creationId xmlns:a16="http://schemas.microsoft.com/office/drawing/2014/main" id="{69E774C5-AAB7-4A6F-91A5-3B2BE321E548}"/>
              </a:ext>
            </a:extLst>
          </p:cNvPr>
          <p:cNvSpPr txBox="1"/>
          <p:nvPr/>
        </p:nvSpPr>
        <p:spPr>
          <a:xfrm>
            <a:off x="54053" y="4344241"/>
            <a:ext cx="8532899" cy="2122527"/>
          </a:xfrm>
          <a:prstGeom prst="rect">
            <a:avLst/>
          </a:prstGeom>
          <a:noFill/>
          <a:ln>
            <a:noFill/>
          </a:ln>
        </p:spPr>
        <p:txBody>
          <a:bodyPr vert="horz" wrap="square" lIns="81646" tIns="40823" rIns="81646" bIns="40823" anchorCtr="0" compatLnSpc="0">
            <a:noAutofit/>
          </a:bodyPr>
          <a:lstStyle/>
          <a:p>
            <a:pPr hangingPunct="0"/>
            <a:r>
              <a:rPr lang="de-DE" sz="2359" dirty="0">
                <a:latin typeface="Times New Roman" pitchFamily="18"/>
                <a:ea typeface="Droid Sans Fallback" pitchFamily="2"/>
                <a:cs typeface="Lohit Hindi" pitchFamily="2"/>
              </a:rPr>
              <a:t>In der langen Frist werden alle Preise als </a:t>
            </a:r>
            <a:r>
              <a:rPr lang="de-DE" sz="2359" dirty="0" smtClean="0">
                <a:latin typeface="Times New Roman" pitchFamily="18"/>
                <a:ea typeface="Droid Sans Fallback" pitchFamily="2"/>
                <a:cs typeface="Lohit Hindi" pitchFamily="2"/>
              </a:rPr>
              <a:t>vollkommen flexibel </a:t>
            </a:r>
            <a:r>
              <a:rPr lang="de-DE" sz="2359" dirty="0">
                <a:latin typeface="Times New Roman" pitchFamily="18"/>
                <a:ea typeface="Droid Sans Fallback" pitchFamily="2"/>
                <a:cs typeface="Lohit Hindi" pitchFamily="2"/>
              </a:rPr>
              <a:t>angenommen und insbesondere gleichen sich die Preiserwartungen den tatsächlichen Preisen an. Damit hängt das langfristige Angebot (natürliches Angebot </a:t>
            </a:r>
            <a:r>
              <a:rPr lang="de-DE" sz="2359" dirty="0" err="1" smtClean="0">
                <a:latin typeface="Times New Roman" pitchFamily="18"/>
                <a:ea typeface="Droid Sans Fallback" pitchFamily="2"/>
                <a:cs typeface="Lohit Hindi" pitchFamily="2"/>
              </a:rPr>
              <a:t>Y</a:t>
            </a:r>
            <a:r>
              <a:rPr lang="de-DE" sz="2359" baseline="-25000" dirty="0" err="1" smtClean="0">
                <a:latin typeface="Times New Roman" pitchFamily="18"/>
                <a:ea typeface="Droid Sans Fallback" pitchFamily="2"/>
                <a:cs typeface="Lohit Hindi" pitchFamily="2"/>
              </a:rPr>
              <a:t>n</a:t>
            </a:r>
            <a:r>
              <a:rPr lang="de-DE" sz="2359" dirty="0" smtClean="0">
                <a:latin typeface="Times New Roman" pitchFamily="18"/>
                <a:ea typeface="Droid Sans Fallback" pitchFamily="2"/>
                <a:cs typeface="Lohit Hindi" pitchFamily="2"/>
              </a:rPr>
              <a:t>) vornehmlich </a:t>
            </a:r>
            <a:r>
              <a:rPr lang="de-DE" sz="2359" dirty="0">
                <a:latin typeface="Times New Roman" pitchFamily="18"/>
                <a:ea typeface="Droid Sans Fallback" pitchFamily="2"/>
                <a:cs typeface="Lohit Hindi" pitchFamily="2"/>
              </a:rPr>
              <a:t>von der Ausstattung mit Produktionsfaktoren </a:t>
            </a:r>
            <a:r>
              <a:rPr lang="de-DE" sz="2359" dirty="0" smtClean="0">
                <a:latin typeface="Times New Roman" pitchFamily="18"/>
                <a:ea typeface="Droid Sans Fallback" pitchFamily="2"/>
                <a:cs typeface="Lohit Hindi" pitchFamily="2"/>
              </a:rPr>
              <a:t>und den Rahmenbedingungen der Volkswirtschaft und </a:t>
            </a:r>
            <a:r>
              <a:rPr lang="de-DE" sz="2359" dirty="0">
                <a:latin typeface="Times New Roman" pitchFamily="18"/>
                <a:ea typeface="Droid Sans Fallback" pitchFamily="2"/>
                <a:cs typeface="Lohit Hindi" pitchFamily="2"/>
              </a:rPr>
              <a:t>der Technologie ab und ist damit </a:t>
            </a:r>
            <a:r>
              <a:rPr lang="de-DE" sz="2359" dirty="0" smtClean="0">
                <a:latin typeface="Times New Roman" pitchFamily="18"/>
                <a:ea typeface="Droid Sans Fallback" pitchFamily="2"/>
                <a:cs typeface="Lohit Hindi" pitchFamily="2"/>
              </a:rPr>
              <a:t>vollkommen preisunelastisch und damit senkrecht.</a:t>
            </a:r>
            <a:endParaRPr lang="de-DE" sz="2359" dirty="0">
              <a:latin typeface="Times New Roman" pitchFamily="18"/>
              <a:ea typeface="Droid Sans Fallback" pitchFamily="2"/>
              <a:cs typeface="Lohit Hindi" pitchFamily="2"/>
            </a:endParaRPr>
          </a:p>
          <a:p>
            <a:pPr hangingPunct="0"/>
            <a:endParaRPr lang="de-DE" sz="2359" dirty="0">
              <a:latin typeface="Times New Roman" pitchFamily="18"/>
              <a:ea typeface="Droid Sans Fallback" pitchFamily="2"/>
              <a:cs typeface="Lohit Hindi" pitchFamily="2"/>
            </a:endParaRPr>
          </a:p>
          <a:p>
            <a:pPr hangingPunct="0"/>
            <a:endParaRPr lang="de-DE" sz="2359" dirty="0">
              <a:latin typeface="Times New Roman" pitchFamily="18"/>
              <a:ea typeface="Droid Sans Fallback" pitchFamily="2"/>
              <a:cs typeface="Lohit Hindi" pitchFamily="2"/>
            </a:endParaRPr>
          </a:p>
          <a:p>
            <a:pPr hangingPunct="0"/>
            <a:endParaRPr lang="de-DE" sz="2903" dirty="0">
              <a:latin typeface="Times New Roman" pitchFamily="18"/>
              <a:ea typeface="Droid Sans Fallback" pitchFamily="2"/>
              <a:cs typeface="Lohit Hindi" pitchFamily="2"/>
            </a:endParaRPr>
          </a:p>
        </p:txBody>
      </p:sp>
      <p:sp>
        <p:nvSpPr>
          <p:cNvPr id="17" name="Gerader Verbinder 16">
            <a:extLst>
              <a:ext uri="{FF2B5EF4-FFF2-40B4-BE49-F238E27FC236}">
                <a16:creationId xmlns:a16="http://schemas.microsoft.com/office/drawing/2014/main" id="{B6F4936F-6C29-4BEC-91B8-680FC57DBBDE}"/>
              </a:ext>
            </a:extLst>
          </p:cNvPr>
          <p:cNvSpPr/>
          <p:nvPr/>
        </p:nvSpPr>
        <p:spPr>
          <a:xfrm>
            <a:off x="5605839" y="914439"/>
            <a:ext cx="0" cy="2842601"/>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18" name="Textfeld 17">
            <a:extLst>
              <a:ext uri="{FF2B5EF4-FFF2-40B4-BE49-F238E27FC236}">
                <a16:creationId xmlns:a16="http://schemas.microsoft.com/office/drawing/2014/main" id="{065F24F1-6623-4CB2-A678-DB77773AFD4E}"/>
              </a:ext>
            </a:extLst>
          </p:cNvPr>
          <p:cNvSpPr txBox="1"/>
          <p:nvPr/>
        </p:nvSpPr>
        <p:spPr>
          <a:xfrm>
            <a:off x="5566322" y="524171"/>
            <a:ext cx="1586173" cy="617462"/>
          </a:xfrm>
          <a:prstGeom prst="rect">
            <a:avLst/>
          </a:prstGeom>
          <a:noFill/>
          <a:ln>
            <a:noFill/>
          </a:ln>
        </p:spPr>
        <p:txBody>
          <a:bodyPr vert="horz" wrap="none" lIns="81646" tIns="40823" rIns="81646" bIns="40823" anchorCtr="0" compatLnSpc="0">
            <a:spAutoFit/>
          </a:bodyPr>
          <a:lstStyle/>
          <a:p>
            <a:pPr hangingPunct="0"/>
            <a:r>
              <a:rPr lang="de-DE" sz="1814">
                <a:latin typeface="Times New Roman" pitchFamily="18"/>
                <a:ea typeface="Droid Sans Fallback" pitchFamily="2"/>
                <a:cs typeface="Lohit Hindi" pitchFamily="2"/>
              </a:rPr>
              <a:t>Langfristige</a:t>
            </a:r>
          </a:p>
          <a:p>
            <a:pPr hangingPunct="0"/>
            <a:r>
              <a:rPr lang="de-DE" sz="1814">
                <a:latin typeface="Times New Roman" pitchFamily="18"/>
                <a:ea typeface="Droid Sans Fallback" pitchFamily="2"/>
                <a:cs typeface="Lohit Hindi" pitchFamily="2"/>
              </a:rPr>
              <a:t>Angebotskurve</a:t>
            </a:r>
          </a:p>
        </p:txBody>
      </p:sp>
      <p:sp>
        <p:nvSpPr>
          <p:cNvPr id="20" name="Textfeld 19">
            <a:extLst>
              <a:ext uri="{FF2B5EF4-FFF2-40B4-BE49-F238E27FC236}">
                <a16:creationId xmlns:a16="http://schemas.microsoft.com/office/drawing/2014/main" id="{9E814E7B-F163-44EA-B867-EE48A8D2EBAD}"/>
              </a:ext>
            </a:extLst>
          </p:cNvPr>
          <p:cNvSpPr txBox="1"/>
          <p:nvPr/>
        </p:nvSpPr>
        <p:spPr>
          <a:xfrm>
            <a:off x="7061936" y="606890"/>
            <a:ext cx="737736" cy="348927"/>
          </a:xfrm>
          <a:prstGeom prst="rect">
            <a:avLst/>
          </a:prstGeom>
          <a:noFill/>
          <a:ln>
            <a:noFill/>
          </a:ln>
        </p:spPr>
        <p:txBody>
          <a:bodyPr vert="horz" wrap="none" lIns="81646" tIns="40823" rIns="81646" bIns="40823" anchorCtr="0" compatLnSpc="0">
            <a:spAutoFit/>
          </a:bodyPr>
          <a:lstStyle/>
          <a:p>
            <a:pPr hangingPunct="0"/>
            <a:r>
              <a:rPr lang="de-DE" dirty="0" err="1" smtClean="0">
                <a:latin typeface="Arial" pitchFamily="18"/>
                <a:ea typeface="Droid Sans Fallback" pitchFamily="2"/>
                <a:cs typeface="Lohit Hindi" pitchFamily="2"/>
              </a:rPr>
              <a:t>AS</a:t>
            </a:r>
            <a:r>
              <a:rPr lang="de-DE" baseline="-33000" dirty="0" err="1" smtClean="0">
                <a:latin typeface="Times New Roman" pitchFamily="18"/>
                <a:ea typeface="Droid Sans Fallback" pitchFamily="2"/>
                <a:cs typeface="Lohit Hindi" pitchFamily="2"/>
              </a:rPr>
              <a:t>lang</a:t>
            </a:r>
            <a:endParaRPr lang="de-DE" dirty="0">
              <a:latin typeface="Arial" pitchFamily="18"/>
              <a:ea typeface="Droid Sans Fallback" pitchFamily="2"/>
              <a:cs typeface="Lohit Hindi" pitchFamily="2"/>
            </a:endParaRPr>
          </a:p>
        </p:txBody>
      </p:sp>
      <p:sp>
        <p:nvSpPr>
          <p:cNvPr id="21" name="Rechteck 20"/>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5479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P spid="18"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7C692A7-6929-4FE6-B52F-B28162C2BB21}"/>
              </a:ext>
            </a:extLst>
          </p:cNvPr>
          <p:cNvSpPr txBox="1"/>
          <p:nvPr/>
        </p:nvSpPr>
        <p:spPr>
          <a:xfrm>
            <a:off x="1784789" y="237429"/>
            <a:ext cx="7450599" cy="1045656"/>
          </a:xfrm>
          <a:prstGeom prst="rect">
            <a:avLst/>
          </a:prstGeom>
          <a:noFill/>
          <a:ln>
            <a:noFill/>
          </a:ln>
        </p:spPr>
        <p:txBody>
          <a:bodyPr vert="horz" wrap="none" lIns="81646" tIns="40823" rIns="81646" bIns="40823" anchorCtr="0" compatLnSpc="0">
            <a:spAutoFit/>
          </a:bodyPr>
          <a:lstStyle/>
          <a:p>
            <a:pPr hangingPunct="0"/>
            <a:r>
              <a:rPr lang="de-DE" sz="3266">
                <a:latin typeface="Arial" pitchFamily="18"/>
                <a:ea typeface="Droid Sans Fallback" pitchFamily="2"/>
                <a:cs typeface="Lohit Hindi" pitchFamily="2"/>
              </a:rPr>
              <a:t>Geld und Fiskalpolitik im AS-AD-Modell</a:t>
            </a:r>
          </a:p>
          <a:p>
            <a:pPr hangingPunct="0"/>
            <a:r>
              <a:rPr lang="de-DE" sz="3266">
                <a:latin typeface="Arial" pitchFamily="18"/>
                <a:ea typeface="Droid Sans Fallback" pitchFamily="2"/>
                <a:cs typeface="Lohit Hindi" pitchFamily="2"/>
              </a:rPr>
              <a:t>	</a:t>
            </a:r>
          </a:p>
        </p:txBody>
      </p:sp>
      <p:sp>
        <p:nvSpPr>
          <p:cNvPr id="4" name="Textfeld 3">
            <a:extLst>
              <a:ext uri="{FF2B5EF4-FFF2-40B4-BE49-F238E27FC236}">
                <a16:creationId xmlns:a16="http://schemas.microsoft.com/office/drawing/2014/main" id="{FD9B5808-1180-4A68-82AB-F75BE97D927F}"/>
              </a:ext>
            </a:extLst>
          </p:cNvPr>
          <p:cNvSpPr txBox="1"/>
          <p:nvPr/>
        </p:nvSpPr>
        <p:spPr>
          <a:xfrm>
            <a:off x="1719471" y="1077732"/>
            <a:ext cx="8752491" cy="4049660"/>
          </a:xfrm>
          <a:prstGeom prst="rect">
            <a:avLst/>
          </a:prstGeom>
          <a:noFill/>
          <a:ln>
            <a:noFill/>
          </a:ln>
        </p:spPr>
        <p:txBody>
          <a:bodyPr vert="horz" wrap="none" lIns="81646" tIns="40823" rIns="81646" bIns="40823" anchorCtr="0" compatLnSpc="0">
            <a:noAutofit/>
          </a:bodyPr>
          <a:lstStyle/>
          <a:p>
            <a:pPr hangingPunct="0"/>
            <a:r>
              <a:rPr lang="de-DE" sz="2903" dirty="0">
                <a:latin typeface="Times New Roman" pitchFamily="18"/>
                <a:ea typeface="Droid Sans Fallback" pitchFamily="2"/>
                <a:cs typeface="Lohit Hindi" pitchFamily="2"/>
              </a:rPr>
              <a:t>Erläutern Sie die Wirkung</a:t>
            </a:r>
          </a:p>
          <a:p>
            <a:pPr hangingPunct="0"/>
            <a:endParaRPr lang="de-DE" sz="2903" dirty="0">
              <a:latin typeface="Times New Roman" pitchFamily="18"/>
              <a:ea typeface="Droid Sans Fallback" pitchFamily="2"/>
              <a:cs typeface="Lohit Hindi" pitchFamily="2"/>
            </a:endParaRPr>
          </a:p>
          <a:p>
            <a:pPr hangingPunct="0">
              <a:buSzPct val="100000"/>
              <a:buAutoNum type="alphaLcParenR"/>
            </a:pPr>
            <a:r>
              <a:rPr lang="de-DE" sz="2903" dirty="0">
                <a:latin typeface="Times New Roman" pitchFamily="18"/>
                <a:ea typeface="Droid Sans Fallback" pitchFamily="2"/>
                <a:cs typeface="Lohit Hindi" pitchFamily="2"/>
              </a:rPr>
              <a:t>	einer nominalen Geldmengenerhöhung</a:t>
            </a:r>
          </a:p>
          <a:p>
            <a:pPr hangingPunct="0">
              <a:buSzPct val="100000"/>
              <a:buAutoNum type="alphaLcParenR"/>
            </a:pPr>
            <a:r>
              <a:rPr lang="de-DE" sz="2903" dirty="0">
                <a:latin typeface="Times New Roman" pitchFamily="18"/>
                <a:ea typeface="Droid Sans Fallback" pitchFamily="2"/>
                <a:cs typeface="Lohit Hindi" pitchFamily="2"/>
              </a:rPr>
              <a:t>	einer </a:t>
            </a:r>
            <a:r>
              <a:rPr lang="de-DE" sz="2903" dirty="0" smtClean="0">
                <a:latin typeface="Times New Roman" pitchFamily="18"/>
                <a:ea typeface="Droid Sans Fallback" pitchFamily="2"/>
                <a:cs typeface="Lohit Hindi" pitchFamily="2"/>
              </a:rPr>
              <a:t>expansiven </a:t>
            </a:r>
            <a:r>
              <a:rPr lang="de-DE" sz="2903" dirty="0">
                <a:latin typeface="Times New Roman" pitchFamily="18"/>
                <a:ea typeface="Droid Sans Fallback" pitchFamily="2"/>
                <a:cs typeface="Lohit Hindi" pitchFamily="2"/>
              </a:rPr>
              <a:t>Fiskalpolitik</a:t>
            </a:r>
          </a:p>
          <a:p>
            <a:pPr hangingPunct="0"/>
            <a:endParaRPr lang="de-DE" sz="2903" dirty="0">
              <a:latin typeface="Times New Roman" pitchFamily="18"/>
              <a:ea typeface="Droid Sans Fallback" pitchFamily="2"/>
              <a:cs typeface="Lohit Hindi" pitchFamily="2"/>
            </a:endParaRPr>
          </a:p>
          <a:p>
            <a:pPr hangingPunct="0"/>
            <a:r>
              <a:rPr lang="de-DE" sz="2903" dirty="0">
                <a:latin typeface="Times New Roman" pitchFamily="18"/>
                <a:ea typeface="Droid Sans Fallback" pitchFamily="2"/>
                <a:cs typeface="Lohit Hindi" pitchFamily="2"/>
              </a:rPr>
              <a:t>im AS-AD-Modell in der kurzen und der langen Frist</a:t>
            </a:r>
          </a:p>
        </p:txBody>
      </p:sp>
      <p:sp>
        <p:nvSpPr>
          <p:cNvPr id="5" name="Rechteck 4"/>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166158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erader Verbinder 1">
            <a:extLst>
              <a:ext uri="{FF2B5EF4-FFF2-40B4-BE49-F238E27FC236}">
                <a16:creationId xmlns:a16="http://schemas.microsoft.com/office/drawing/2014/main" id="{A37DF8FA-D6C9-4852-8827-3274186ED60B}"/>
              </a:ext>
            </a:extLst>
          </p:cNvPr>
          <p:cNvSpPr/>
          <p:nvPr/>
        </p:nvSpPr>
        <p:spPr>
          <a:xfrm flipV="1">
            <a:off x="736142" y="746208"/>
            <a:ext cx="0" cy="2808635"/>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3" name="Gerader Verbinder 2">
            <a:extLst>
              <a:ext uri="{FF2B5EF4-FFF2-40B4-BE49-F238E27FC236}">
                <a16:creationId xmlns:a16="http://schemas.microsoft.com/office/drawing/2014/main" id="{8184453E-E158-44AE-A4FF-A9358AE6E596}"/>
              </a:ext>
            </a:extLst>
          </p:cNvPr>
          <p:cNvSpPr/>
          <p:nvPr/>
        </p:nvSpPr>
        <p:spPr>
          <a:xfrm>
            <a:off x="736142" y="3554843"/>
            <a:ext cx="3853709" cy="0"/>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4" name="Textfeld 3">
            <a:extLst>
              <a:ext uri="{FF2B5EF4-FFF2-40B4-BE49-F238E27FC236}">
                <a16:creationId xmlns:a16="http://schemas.microsoft.com/office/drawing/2014/main" id="{0D5B12B3-FF1E-4388-8A91-057B0096B17E}"/>
              </a:ext>
            </a:extLst>
          </p:cNvPr>
          <p:cNvSpPr txBox="1"/>
          <p:nvPr/>
        </p:nvSpPr>
        <p:spPr>
          <a:xfrm>
            <a:off x="279249" y="747515"/>
            <a:ext cx="223044" cy="323215"/>
          </a:xfrm>
          <a:prstGeom prst="rect">
            <a:avLst/>
          </a:prstGeom>
          <a:noFill/>
          <a:ln>
            <a:noFill/>
          </a:ln>
        </p:spPr>
        <p:txBody>
          <a:bodyPr vert="horz" wrap="none" lIns="81646" tIns="40823" rIns="81646" bIns="40823" anchorCtr="0" compatLnSpc="0">
            <a:spAutoFit/>
          </a:bodyPr>
          <a:lstStyle/>
          <a:p>
            <a:pPr hangingPunct="0"/>
            <a:r>
              <a:rPr lang="de-DE" sz="1633" dirty="0">
                <a:latin typeface="Times New Roman" pitchFamily="18"/>
                <a:ea typeface="Droid Sans Fallback" pitchFamily="2"/>
                <a:cs typeface="Lohit Hindi" pitchFamily="2"/>
              </a:rPr>
              <a:t>i</a:t>
            </a:r>
          </a:p>
        </p:txBody>
      </p:sp>
      <p:sp>
        <p:nvSpPr>
          <p:cNvPr id="5" name="Textfeld 4">
            <a:extLst>
              <a:ext uri="{FF2B5EF4-FFF2-40B4-BE49-F238E27FC236}">
                <a16:creationId xmlns:a16="http://schemas.microsoft.com/office/drawing/2014/main" id="{4B56C92A-4625-4B13-BA54-FF83CDAE6A47}"/>
              </a:ext>
            </a:extLst>
          </p:cNvPr>
          <p:cNvSpPr txBox="1"/>
          <p:nvPr/>
        </p:nvSpPr>
        <p:spPr>
          <a:xfrm>
            <a:off x="4165942" y="3589461"/>
            <a:ext cx="316147" cy="323215"/>
          </a:xfrm>
          <a:prstGeom prst="rect">
            <a:avLst/>
          </a:prstGeom>
          <a:noFill/>
          <a:ln>
            <a:noFill/>
          </a:ln>
        </p:spPr>
        <p:txBody>
          <a:bodyPr vert="horz" wrap="none" lIns="81646" tIns="40823" rIns="81646" bIns="40823" anchorCtr="0" compatLnSpc="0">
            <a:spAutoFit/>
          </a:bodyPr>
          <a:lstStyle/>
          <a:p>
            <a:pPr hangingPunct="0"/>
            <a:r>
              <a:rPr lang="de-DE" sz="1633">
                <a:latin typeface="Times New Roman" pitchFamily="18"/>
                <a:ea typeface="Droid Sans Fallback" pitchFamily="2"/>
                <a:cs typeface="Lohit Hindi" pitchFamily="2"/>
              </a:rPr>
              <a:t>Y</a:t>
            </a:r>
          </a:p>
        </p:txBody>
      </p:sp>
      <p:sp>
        <p:nvSpPr>
          <p:cNvPr id="6" name="Textfeld 5">
            <a:extLst>
              <a:ext uri="{FF2B5EF4-FFF2-40B4-BE49-F238E27FC236}">
                <a16:creationId xmlns:a16="http://schemas.microsoft.com/office/drawing/2014/main" id="{9E814E7B-F163-44EA-B867-EE48A8D2EBAD}"/>
              </a:ext>
            </a:extLst>
          </p:cNvPr>
          <p:cNvSpPr txBox="1"/>
          <p:nvPr/>
        </p:nvSpPr>
        <p:spPr>
          <a:xfrm>
            <a:off x="3517614" y="625636"/>
            <a:ext cx="485552" cy="347901"/>
          </a:xfrm>
          <a:prstGeom prst="rect">
            <a:avLst/>
          </a:prstGeom>
          <a:noFill/>
          <a:ln>
            <a:noFill/>
          </a:ln>
        </p:spPr>
        <p:txBody>
          <a:bodyPr vert="horz" wrap="none" lIns="81646" tIns="40823" rIns="81646" bIns="40823" anchorCtr="0" compatLnSpc="0">
            <a:spAutoFit/>
          </a:bodyPr>
          <a:lstStyle/>
          <a:p>
            <a:pPr hangingPunct="0"/>
            <a:r>
              <a:rPr lang="de-DE" dirty="0" smtClean="0">
                <a:latin typeface="Arial" pitchFamily="18"/>
                <a:ea typeface="Droid Sans Fallback" pitchFamily="2"/>
                <a:cs typeface="Lohit Hindi" pitchFamily="2"/>
              </a:rPr>
              <a:t>LM</a:t>
            </a:r>
            <a:endParaRPr lang="de-DE" dirty="0">
              <a:latin typeface="Arial" pitchFamily="18"/>
              <a:ea typeface="Droid Sans Fallback" pitchFamily="2"/>
              <a:cs typeface="Lohit Hindi" pitchFamily="2"/>
            </a:endParaRPr>
          </a:p>
        </p:txBody>
      </p:sp>
      <p:sp>
        <p:nvSpPr>
          <p:cNvPr id="7" name="Textfeld 6">
            <a:extLst>
              <a:ext uri="{FF2B5EF4-FFF2-40B4-BE49-F238E27FC236}">
                <a16:creationId xmlns:a16="http://schemas.microsoft.com/office/drawing/2014/main" id="{9C4282AC-9DEF-4AEC-A71F-0DE31CE90E77}"/>
              </a:ext>
            </a:extLst>
          </p:cNvPr>
          <p:cNvSpPr txBox="1"/>
          <p:nvPr/>
        </p:nvSpPr>
        <p:spPr>
          <a:xfrm>
            <a:off x="1893295" y="3587175"/>
            <a:ext cx="385973" cy="323215"/>
          </a:xfrm>
          <a:prstGeom prst="rect">
            <a:avLst/>
          </a:prstGeom>
          <a:noFill/>
          <a:ln>
            <a:noFill/>
          </a:ln>
        </p:spPr>
        <p:txBody>
          <a:bodyPr vert="horz" wrap="none" lIns="81646" tIns="40823" rIns="81646" bIns="40823" anchorCtr="0" compatLnSpc="0">
            <a:spAutoFit/>
          </a:bodyPr>
          <a:lstStyle/>
          <a:p>
            <a:pPr hangingPunct="0"/>
            <a:r>
              <a:rPr lang="de-DE" sz="1633" dirty="0" err="1" smtClean="0">
                <a:latin typeface="Times New Roman" pitchFamily="18"/>
                <a:ea typeface="Droid Sans Fallback" pitchFamily="2"/>
                <a:cs typeface="Lohit Hindi" pitchFamily="2"/>
              </a:rPr>
              <a:t>Y</a:t>
            </a:r>
            <a:r>
              <a:rPr lang="de-DE" sz="1633" baseline="-33000" dirty="0" err="1" smtClean="0">
                <a:latin typeface="Times New Roman" pitchFamily="18"/>
                <a:ea typeface="Droid Sans Fallback" pitchFamily="2"/>
                <a:cs typeface="Lohit Hindi" pitchFamily="2"/>
              </a:rPr>
              <a:t>n</a:t>
            </a:r>
            <a:endParaRPr lang="de-DE" sz="1633" dirty="0">
              <a:latin typeface="Times New Roman" pitchFamily="18"/>
              <a:ea typeface="Droid Sans Fallback" pitchFamily="2"/>
              <a:cs typeface="Lohit Hindi" pitchFamily="2"/>
            </a:endParaRPr>
          </a:p>
        </p:txBody>
      </p:sp>
      <p:sp>
        <p:nvSpPr>
          <p:cNvPr id="8" name="Gerader Verbinder 7">
            <a:extLst>
              <a:ext uri="{FF2B5EF4-FFF2-40B4-BE49-F238E27FC236}">
                <a16:creationId xmlns:a16="http://schemas.microsoft.com/office/drawing/2014/main" id="{419709C2-3210-4DBE-A51B-7C7B0FAD369F}"/>
              </a:ext>
            </a:extLst>
          </p:cNvPr>
          <p:cNvSpPr/>
          <p:nvPr/>
        </p:nvSpPr>
        <p:spPr>
          <a:xfrm>
            <a:off x="1128044" y="1464696"/>
            <a:ext cx="2678001" cy="1175708"/>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12" name="Textfeld 11">
            <a:extLst>
              <a:ext uri="{FF2B5EF4-FFF2-40B4-BE49-F238E27FC236}">
                <a16:creationId xmlns:a16="http://schemas.microsoft.com/office/drawing/2014/main" id="{D5D15A0A-D009-4CC5-8C07-6D87AED0060B}"/>
              </a:ext>
            </a:extLst>
          </p:cNvPr>
          <p:cNvSpPr txBox="1"/>
          <p:nvPr/>
        </p:nvSpPr>
        <p:spPr>
          <a:xfrm>
            <a:off x="3544776" y="2705722"/>
            <a:ext cx="382960" cy="347901"/>
          </a:xfrm>
          <a:prstGeom prst="rect">
            <a:avLst/>
          </a:prstGeom>
          <a:noFill/>
          <a:ln>
            <a:noFill/>
          </a:ln>
        </p:spPr>
        <p:txBody>
          <a:bodyPr vert="horz" wrap="none" lIns="81646" tIns="40823" rIns="81646" bIns="40823" anchorCtr="0" compatLnSpc="0">
            <a:spAutoFit/>
          </a:bodyPr>
          <a:lstStyle/>
          <a:p>
            <a:pPr hangingPunct="0"/>
            <a:r>
              <a:rPr lang="de-DE" dirty="0" smtClean="0">
                <a:latin typeface="Arial" pitchFamily="18"/>
                <a:ea typeface="Droid Sans Fallback" pitchFamily="2"/>
                <a:cs typeface="Lohit Hindi" pitchFamily="2"/>
              </a:rPr>
              <a:t>IS</a:t>
            </a:r>
            <a:endParaRPr lang="de-DE" dirty="0">
              <a:latin typeface="Arial" pitchFamily="18"/>
              <a:ea typeface="Droid Sans Fallback" pitchFamily="2"/>
              <a:cs typeface="Lohit Hindi" pitchFamily="2"/>
            </a:endParaRPr>
          </a:p>
        </p:txBody>
      </p:sp>
      <p:sp>
        <p:nvSpPr>
          <p:cNvPr id="13" name="Gerader Verbinder 12">
            <a:extLst>
              <a:ext uri="{FF2B5EF4-FFF2-40B4-BE49-F238E27FC236}">
                <a16:creationId xmlns:a16="http://schemas.microsoft.com/office/drawing/2014/main" id="{3C09C1B0-3F97-4F1A-A737-8DD2E7F36EB3}"/>
              </a:ext>
            </a:extLst>
          </p:cNvPr>
          <p:cNvSpPr/>
          <p:nvPr/>
        </p:nvSpPr>
        <p:spPr>
          <a:xfrm flipV="1">
            <a:off x="736468" y="3685804"/>
            <a:ext cx="0" cy="2808635"/>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14" name="Gerader Verbinder 13">
            <a:extLst>
              <a:ext uri="{FF2B5EF4-FFF2-40B4-BE49-F238E27FC236}">
                <a16:creationId xmlns:a16="http://schemas.microsoft.com/office/drawing/2014/main" id="{47E47F69-F89B-49F8-92E4-A970939BA700}"/>
              </a:ext>
            </a:extLst>
          </p:cNvPr>
          <p:cNvSpPr/>
          <p:nvPr/>
        </p:nvSpPr>
        <p:spPr>
          <a:xfrm>
            <a:off x="736468" y="6494439"/>
            <a:ext cx="3853709" cy="0"/>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15" name="Textfeld 14">
            <a:extLst>
              <a:ext uri="{FF2B5EF4-FFF2-40B4-BE49-F238E27FC236}">
                <a16:creationId xmlns:a16="http://schemas.microsoft.com/office/drawing/2014/main" id="{74947334-A897-4D9F-A1F0-4CF7837E8BC8}"/>
              </a:ext>
            </a:extLst>
          </p:cNvPr>
          <p:cNvSpPr txBox="1"/>
          <p:nvPr/>
        </p:nvSpPr>
        <p:spPr>
          <a:xfrm>
            <a:off x="279575" y="3687110"/>
            <a:ext cx="281329" cy="323215"/>
          </a:xfrm>
          <a:prstGeom prst="rect">
            <a:avLst/>
          </a:prstGeom>
          <a:noFill/>
          <a:ln>
            <a:noFill/>
          </a:ln>
        </p:spPr>
        <p:txBody>
          <a:bodyPr vert="horz" wrap="none" lIns="81646" tIns="40823" rIns="81646" bIns="40823" anchorCtr="0" compatLnSpc="0">
            <a:spAutoFit/>
          </a:bodyPr>
          <a:lstStyle/>
          <a:p>
            <a:pPr hangingPunct="0"/>
            <a:r>
              <a:rPr lang="de-DE" sz="1633">
                <a:latin typeface="Times New Roman" pitchFamily="18"/>
                <a:ea typeface="Droid Sans Fallback" pitchFamily="2"/>
                <a:cs typeface="Lohit Hindi" pitchFamily="2"/>
              </a:rPr>
              <a:t>P</a:t>
            </a:r>
          </a:p>
        </p:txBody>
      </p:sp>
      <p:sp>
        <p:nvSpPr>
          <p:cNvPr id="16" name="Textfeld 15">
            <a:extLst>
              <a:ext uri="{FF2B5EF4-FFF2-40B4-BE49-F238E27FC236}">
                <a16:creationId xmlns:a16="http://schemas.microsoft.com/office/drawing/2014/main" id="{43BD2F51-BEC9-4EDA-B117-E609EA028B99}"/>
              </a:ext>
            </a:extLst>
          </p:cNvPr>
          <p:cNvSpPr txBox="1"/>
          <p:nvPr/>
        </p:nvSpPr>
        <p:spPr>
          <a:xfrm>
            <a:off x="4166269" y="6529056"/>
            <a:ext cx="316147" cy="323215"/>
          </a:xfrm>
          <a:prstGeom prst="rect">
            <a:avLst/>
          </a:prstGeom>
          <a:noFill/>
          <a:ln>
            <a:noFill/>
          </a:ln>
        </p:spPr>
        <p:txBody>
          <a:bodyPr vert="horz" wrap="none" lIns="81646" tIns="40823" rIns="81646" bIns="40823" anchorCtr="0" compatLnSpc="0">
            <a:spAutoFit/>
          </a:bodyPr>
          <a:lstStyle/>
          <a:p>
            <a:pPr hangingPunct="0"/>
            <a:r>
              <a:rPr lang="de-DE" sz="1633">
                <a:latin typeface="Times New Roman" pitchFamily="18"/>
                <a:ea typeface="Droid Sans Fallback" pitchFamily="2"/>
                <a:cs typeface="Lohit Hindi" pitchFamily="2"/>
              </a:rPr>
              <a:t>Y</a:t>
            </a:r>
          </a:p>
        </p:txBody>
      </p:sp>
      <p:sp>
        <p:nvSpPr>
          <p:cNvPr id="17" name="Gerader Verbinder 16">
            <a:extLst>
              <a:ext uri="{FF2B5EF4-FFF2-40B4-BE49-F238E27FC236}">
                <a16:creationId xmlns:a16="http://schemas.microsoft.com/office/drawing/2014/main" id="{B16C0873-CE63-4091-BA9E-B68EBBDDADA8}"/>
              </a:ext>
            </a:extLst>
          </p:cNvPr>
          <p:cNvSpPr/>
          <p:nvPr/>
        </p:nvSpPr>
        <p:spPr>
          <a:xfrm>
            <a:off x="1150124" y="4404292"/>
            <a:ext cx="2546713" cy="1403664"/>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18" name="Gerader Verbinder 17">
            <a:extLst>
              <a:ext uri="{FF2B5EF4-FFF2-40B4-BE49-F238E27FC236}">
                <a16:creationId xmlns:a16="http://schemas.microsoft.com/office/drawing/2014/main" id="{492F06F8-8A84-4A83-B21E-7892AF57369C}"/>
              </a:ext>
            </a:extLst>
          </p:cNvPr>
          <p:cNvSpPr/>
          <p:nvPr/>
        </p:nvSpPr>
        <p:spPr>
          <a:xfrm flipV="1">
            <a:off x="810736" y="822308"/>
            <a:ext cx="2743318" cy="2024830"/>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19" name="Textfeld 18">
            <a:extLst>
              <a:ext uri="{FF2B5EF4-FFF2-40B4-BE49-F238E27FC236}">
                <a16:creationId xmlns:a16="http://schemas.microsoft.com/office/drawing/2014/main" id="{D5B0D6F4-082D-4870-B1FD-1B48ECFC88F1}"/>
              </a:ext>
            </a:extLst>
          </p:cNvPr>
          <p:cNvSpPr txBox="1"/>
          <p:nvPr/>
        </p:nvSpPr>
        <p:spPr>
          <a:xfrm>
            <a:off x="259671" y="30696"/>
            <a:ext cx="3179238" cy="347901"/>
          </a:xfrm>
          <a:prstGeom prst="rect">
            <a:avLst/>
          </a:prstGeom>
          <a:noFill/>
          <a:ln>
            <a:noFill/>
          </a:ln>
        </p:spPr>
        <p:txBody>
          <a:bodyPr vert="horz" wrap="none" lIns="81646" tIns="40823" rIns="81646" bIns="40823" anchorCtr="0" compatLnSpc="0">
            <a:spAutoFit/>
          </a:bodyPr>
          <a:lstStyle/>
          <a:p>
            <a:pPr hangingPunct="0"/>
            <a:r>
              <a:rPr lang="de-DE" dirty="0" smtClean="0">
                <a:latin typeface="Arial" pitchFamily="18"/>
                <a:ea typeface="Droid Sans Fallback" pitchFamily="2"/>
                <a:cs typeface="Lohit Hindi" pitchFamily="2"/>
              </a:rPr>
              <a:t>Fiskalpolitik im AS-AD-Modell</a:t>
            </a:r>
            <a:endParaRPr lang="de-DE" dirty="0">
              <a:latin typeface="Arial" pitchFamily="18"/>
              <a:ea typeface="Droid Sans Fallback" pitchFamily="2"/>
              <a:cs typeface="Lohit Hindi" pitchFamily="2"/>
            </a:endParaRPr>
          </a:p>
        </p:txBody>
      </p:sp>
      <p:sp>
        <p:nvSpPr>
          <p:cNvPr id="20" name="Gerader Verbinder 19">
            <a:extLst>
              <a:ext uri="{FF2B5EF4-FFF2-40B4-BE49-F238E27FC236}">
                <a16:creationId xmlns:a16="http://schemas.microsoft.com/office/drawing/2014/main" id="{3589DDD7-43B0-4AEA-B42F-AF9C9A2E993A}"/>
              </a:ext>
            </a:extLst>
          </p:cNvPr>
          <p:cNvSpPr/>
          <p:nvPr/>
        </p:nvSpPr>
        <p:spPr>
          <a:xfrm flipH="1">
            <a:off x="2107474" y="908345"/>
            <a:ext cx="4694" cy="5586094"/>
          </a:xfrm>
          <a:prstGeom prst="line">
            <a:avLst/>
          </a:prstGeom>
          <a:noFill/>
          <a:ln w="0">
            <a:solidFill>
              <a:srgbClr val="000000"/>
            </a:solidFill>
            <a:custDash>
              <a:ds d="720000" sp="100000"/>
            </a:custDash>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23" name="Textfeld 22">
            <a:extLst>
              <a:ext uri="{FF2B5EF4-FFF2-40B4-BE49-F238E27FC236}">
                <a16:creationId xmlns:a16="http://schemas.microsoft.com/office/drawing/2014/main" id="{CC077DE0-B742-40D9-A82F-0C6BD1540451}"/>
              </a:ext>
            </a:extLst>
          </p:cNvPr>
          <p:cNvSpPr txBox="1"/>
          <p:nvPr/>
        </p:nvSpPr>
        <p:spPr>
          <a:xfrm>
            <a:off x="2721129" y="6495092"/>
            <a:ext cx="700033" cy="323215"/>
          </a:xfrm>
          <a:prstGeom prst="rect">
            <a:avLst/>
          </a:prstGeom>
          <a:noFill/>
          <a:ln>
            <a:noFill/>
          </a:ln>
        </p:spPr>
        <p:txBody>
          <a:bodyPr vert="horz" wrap="none" lIns="81646" tIns="40823" rIns="81646" bIns="40823" anchorCtr="0" compatLnSpc="0">
            <a:spAutoFit/>
          </a:bodyPr>
          <a:lstStyle/>
          <a:p>
            <a:pPr hangingPunct="0"/>
            <a:r>
              <a:rPr lang="de-DE" sz="1633" dirty="0">
                <a:latin typeface="Times New Roman" pitchFamily="18"/>
                <a:ea typeface="Droid Sans Fallback" pitchFamily="2"/>
                <a:cs typeface="Lohit Hindi" pitchFamily="2"/>
              </a:rPr>
              <a:t>Y</a:t>
            </a:r>
            <a:r>
              <a:rPr lang="de-DE" sz="1633" baseline="33000" dirty="0" smtClean="0">
                <a:latin typeface="Times New Roman" pitchFamily="18"/>
                <a:ea typeface="Droid Sans Fallback" pitchFamily="2"/>
                <a:cs typeface="Lohit Hindi" pitchFamily="2"/>
              </a:rPr>
              <a:t>*</a:t>
            </a:r>
            <a:r>
              <a:rPr lang="de-DE" sz="1633" dirty="0" smtClean="0">
                <a:latin typeface="Times New Roman" pitchFamily="18"/>
                <a:ea typeface="Droid Sans Fallback" pitchFamily="2"/>
                <a:cs typeface="Lohit Hindi" pitchFamily="2"/>
              </a:rPr>
              <a:t>(p</a:t>
            </a:r>
            <a:r>
              <a:rPr lang="de-DE" sz="1633" baseline="-33000" dirty="0" smtClean="0">
                <a:latin typeface="Times New Roman" pitchFamily="18"/>
                <a:ea typeface="Droid Sans Fallback" pitchFamily="2"/>
                <a:cs typeface="Lohit Hindi" pitchFamily="2"/>
              </a:rPr>
              <a:t>0</a:t>
            </a:r>
            <a:r>
              <a:rPr lang="de-DE" sz="1633" dirty="0">
                <a:latin typeface="Times New Roman" pitchFamily="18"/>
                <a:ea typeface="Droid Sans Fallback" pitchFamily="2"/>
                <a:cs typeface="Lohit Hindi" pitchFamily="2"/>
              </a:rPr>
              <a:t>)</a:t>
            </a:r>
          </a:p>
        </p:txBody>
      </p:sp>
      <p:sp>
        <p:nvSpPr>
          <p:cNvPr id="26" name="Gerader Verbinder 25">
            <a:extLst>
              <a:ext uri="{FF2B5EF4-FFF2-40B4-BE49-F238E27FC236}">
                <a16:creationId xmlns:a16="http://schemas.microsoft.com/office/drawing/2014/main" id="{97DD9D2E-912D-4782-A7E2-A15EF314F791}"/>
              </a:ext>
            </a:extLst>
          </p:cNvPr>
          <p:cNvSpPr/>
          <p:nvPr/>
        </p:nvSpPr>
        <p:spPr>
          <a:xfrm flipH="1">
            <a:off x="736142" y="4948785"/>
            <a:ext cx="1371332" cy="327"/>
          </a:xfrm>
          <a:prstGeom prst="line">
            <a:avLst/>
          </a:prstGeom>
          <a:noFill/>
          <a:ln w="0">
            <a:solidFill>
              <a:srgbClr val="000000"/>
            </a:solidFill>
            <a:custDash>
              <a:ds d="720000" sp="100000"/>
            </a:custDash>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30" name="Textfeld 29">
            <a:extLst>
              <a:ext uri="{FF2B5EF4-FFF2-40B4-BE49-F238E27FC236}">
                <a16:creationId xmlns:a16="http://schemas.microsoft.com/office/drawing/2014/main" id="{A3EB4741-154D-4869-AA84-907FD122DBF7}"/>
              </a:ext>
            </a:extLst>
          </p:cNvPr>
          <p:cNvSpPr txBox="1"/>
          <p:nvPr/>
        </p:nvSpPr>
        <p:spPr>
          <a:xfrm>
            <a:off x="416366" y="4731176"/>
            <a:ext cx="269595" cy="323215"/>
          </a:xfrm>
          <a:prstGeom prst="rect">
            <a:avLst/>
          </a:prstGeom>
          <a:noFill/>
          <a:ln>
            <a:noFill/>
          </a:ln>
        </p:spPr>
        <p:txBody>
          <a:bodyPr vert="horz" wrap="none" lIns="81646" tIns="40823" rIns="81646" bIns="40823" anchorCtr="0" compatLnSpc="0">
            <a:spAutoFit/>
          </a:bodyPr>
          <a:lstStyle/>
          <a:p>
            <a:pPr hangingPunct="0"/>
            <a:r>
              <a:rPr lang="de-DE" sz="1633" dirty="0" smtClean="0">
                <a:latin typeface="Times New Roman" pitchFamily="18"/>
                <a:ea typeface="Droid Sans Fallback" pitchFamily="2"/>
                <a:cs typeface="Lohit Hindi" pitchFamily="2"/>
              </a:rPr>
              <a:t>p</a:t>
            </a:r>
            <a:endParaRPr lang="de-DE" sz="1633" baseline="-33000" dirty="0">
              <a:latin typeface="Times New Roman" pitchFamily="18"/>
              <a:ea typeface="Droid Sans Fallback" pitchFamily="2"/>
              <a:cs typeface="Lohit Hindi" pitchFamily="2"/>
            </a:endParaRPr>
          </a:p>
        </p:txBody>
      </p:sp>
      <p:sp>
        <p:nvSpPr>
          <p:cNvPr id="32" name="Textfeld 31">
            <a:extLst>
              <a:ext uri="{FF2B5EF4-FFF2-40B4-BE49-F238E27FC236}">
                <a16:creationId xmlns:a16="http://schemas.microsoft.com/office/drawing/2014/main" id="{06A8701F-7E75-4E24-BA84-8767B802695D}"/>
              </a:ext>
            </a:extLst>
          </p:cNvPr>
          <p:cNvSpPr txBox="1"/>
          <p:nvPr/>
        </p:nvSpPr>
        <p:spPr>
          <a:xfrm>
            <a:off x="3644234" y="5623216"/>
            <a:ext cx="485552" cy="347901"/>
          </a:xfrm>
          <a:prstGeom prst="rect">
            <a:avLst/>
          </a:prstGeom>
          <a:noFill/>
          <a:ln>
            <a:noFill/>
          </a:ln>
        </p:spPr>
        <p:txBody>
          <a:bodyPr vert="horz" wrap="none" lIns="81646" tIns="40823" rIns="81646" bIns="40823" anchorCtr="0" compatLnSpc="0">
            <a:spAutoFit/>
          </a:bodyPr>
          <a:lstStyle/>
          <a:p>
            <a:pPr hangingPunct="0"/>
            <a:r>
              <a:rPr lang="de-DE" dirty="0" smtClean="0">
                <a:latin typeface="Arial" pitchFamily="18"/>
                <a:ea typeface="Droid Sans Fallback" pitchFamily="2"/>
                <a:cs typeface="Lohit Hindi" pitchFamily="2"/>
              </a:rPr>
              <a:t>AD</a:t>
            </a:r>
            <a:endParaRPr lang="de-DE" dirty="0">
              <a:latin typeface="Arial" pitchFamily="18"/>
              <a:ea typeface="Droid Sans Fallback" pitchFamily="2"/>
              <a:cs typeface="Lohit Hindi" pitchFamily="2"/>
            </a:endParaRPr>
          </a:p>
        </p:txBody>
      </p:sp>
      <p:cxnSp>
        <p:nvCxnSpPr>
          <p:cNvPr id="34" name="Gerade Verbindung mit Pfeil 33"/>
          <p:cNvCxnSpPr/>
          <p:nvPr/>
        </p:nvCxnSpPr>
        <p:spPr>
          <a:xfrm flipV="1">
            <a:off x="2200902" y="4892783"/>
            <a:ext cx="222578" cy="937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9" name="Textfeld 68">
            <a:extLst>
              <a:ext uri="{FF2B5EF4-FFF2-40B4-BE49-F238E27FC236}">
                <a16:creationId xmlns:a16="http://schemas.microsoft.com/office/drawing/2014/main" id="{9E814E7B-F163-44EA-B867-EE48A8D2EBAD}"/>
              </a:ext>
            </a:extLst>
          </p:cNvPr>
          <p:cNvSpPr txBox="1"/>
          <p:nvPr/>
        </p:nvSpPr>
        <p:spPr>
          <a:xfrm>
            <a:off x="3773830" y="4079188"/>
            <a:ext cx="472791" cy="347901"/>
          </a:xfrm>
          <a:prstGeom prst="rect">
            <a:avLst/>
          </a:prstGeom>
          <a:noFill/>
          <a:ln>
            <a:noFill/>
          </a:ln>
        </p:spPr>
        <p:txBody>
          <a:bodyPr vert="horz" wrap="none" lIns="81646" tIns="40823" rIns="81646" bIns="40823" anchorCtr="0" compatLnSpc="0">
            <a:spAutoFit/>
          </a:bodyPr>
          <a:lstStyle/>
          <a:p>
            <a:pPr hangingPunct="0"/>
            <a:r>
              <a:rPr lang="de-DE" dirty="0" smtClean="0">
                <a:latin typeface="Arial" pitchFamily="18"/>
                <a:ea typeface="Droid Sans Fallback" pitchFamily="2"/>
                <a:cs typeface="Lohit Hindi" pitchFamily="2"/>
              </a:rPr>
              <a:t>AS</a:t>
            </a:r>
            <a:endParaRPr lang="de-DE" dirty="0">
              <a:latin typeface="Arial" pitchFamily="18"/>
              <a:ea typeface="Droid Sans Fallback" pitchFamily="2"/>
              <a:cs typeface="Lohit Hindi" pitchFamily="2"/>
            </a:endParaRPr>
          </a:p>
        </p:txBody>
      </p:sp>
      <p:sp>
        <p:nvSpPr>
          <p:cNvPr id="70" name="Gerader Verbinder 69">
            <a:extLst>
              <a:ext uri="{FF2B5EF4-FFF2-40B4-BE49-F238E27FC236}">
                <a16:creationId xmlns:a16="http://schemas.microsoft.com/office/drawing/2014/main" id="{492F06F8-8A84-4A83-B21E-7892AF57369C}"/>
              </a:ext>
            </a:extLst>
          </p:cNvPr>
          <p:cNvSpPr/>
          <p:nvPr/>
        </p:nvSpPr>
        <p:spPr>
          <a:xfrm flipV="1">
            <a:off x="869842" y="4198057"/>
            <a:ext cx="2954289" cy="1307238"/>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71" name="Textfeld 70">
            <a:extLst>
              <a:ext uri="{FF2B5EF4-FFF2-40B4-BE49-F238E27FC236}">
                <a16:creationId xmlns:a16="http://schemas.microsoft.com/office/drawing/2014/main" id="{9E814E7B-F163-44EA-B867-EE48A8D2EBAD}"/>
              </a:ext>
            </a:extLst>
          </p:cNvPr>
          <p:cNvSpPr txBox="1"/>
          <p:nvPr/>
        </p:nvSpPr>
        <p:spPr>
          <a:xfrm>
            <a:off x="1629165" y="513262"/>
            <a:ext cx="737736" cy="348927"/>
          </a:xfrm>
          <a:prstGeom prst="rect">
            <a:avLst/>
          </a:prstGeom>
          <a:noFill/>
          <a:ln>
            <a:noFill/>
          </a:ln>
        </p:spPr>
        <p:txBody>
          <a:bodyPr vert="horz" wrap="none" lIns="81646" tIns="40823" rIns="81646" bIns="40823" anchorCtr="0" compatLnSpc="0">
            <a:spAutoFit/>
          </a:bodyPr>
          <a:lstStyle/>
          <a:p>
            <a:pPr hangingPunct="0"/>
            <a:r>
              <a:rPr lang="de-DE" dirty="0" err="1" smtClean="0">
                <a:latin typeface="Arial" pitchFamily="18"/>
                <a:ea typeface="Droid Sans Fallback" pitchFamily="2"/>
                <a:cs typeface="Lohit Hindi" pitchFamily="2"/>
              </a:rPr>
              <a:t>AS</a:t>
            </a:r>
            <a:r>
              <a:rPr lang="de-DE" baseline="-33000" dirty="0" err="1" smtClean="0">
                <a:latin typeface="Times New Roman" pitchFamily="18"/>
                <a:ea typeface="Droid Sans Fallback" pitchFamily="2"/>
                <a:cs typeface="Lohit Hindi" pitchFamily="2"/>
              </a:rPr>
              <a:t>lang</a:t>
            </a:r>
            <a:endParaRPr lang="de-DE" dirty="0">
              <a:latin typeface="Arial" pitchFamily="18"/>
              <a:ea typeface="Droid Sans Fallback" pitchFamily="2"/>
              <a:cs typeface="Lohit Hindi" pitchFamily="2"/>
            </a:endParaRPr>
          </a:p>
        </p:txBody>
      </p:sp>
      <p:sp>
        <p:nvSpPr>
          <p:cNvPr id="72" name="Textfeld 71">
            <a:extLst>
              <a:ext uri="{FF2B5EF4-FFF2-40B4-BE49-F238E27FC236}">
                <a16:creationId xmlns:a16="http://schemas.microsoft.com/office/drawing/2014/main" id="{9C4282AC-9DEF-4AEC-A71F-0DE31CE90E77}"/>
              </a:ext>
            </a:extLst>
          </p:cNvPr>
          <p:cNvSpPr txBox="1"/>
          <p:nvPr/>
        </p:nvSpPr>
        <p:spPr>
          <a:xfrm>
            <a:off x="1945427" y="6503422"/>
            <a:ext cx="385973" cy="323215"/>
          </a:xfrm>
          <a:prstGeom prst="rect">
            <a:avLst/>
          </a:prstGeom>
          <a:noFill/>
          <a:ln>
            <a:noFill/>
          </a:ln>
        </p:spPr>
        <p:txBody>
          <a:bodyPr vert="horz" wrap="none" lIns="81646" tIns="40823" rIns="81646" bIns="40823" anchorCtr="0" compatLnSpc="0">
            <a:spAutoFit/>
          </a:bodyPr>
          <a:lstStyle/>
          <a:p>
            <a:pPr hangingPunct="0"/>
            <a:r>
              <a:rPr lang="de-DE" sz="1633" dirty="0" err="1" smtClean="0">
                <a:latin typeface="Times New Roman" pitchFamily="18"/>
                <a:ea typeface="Droid Sans Fallback" pitchFamily="2"/>
                <a:cs typeface="Lohit Hindi" pitchFamily="2"/>
              </a:rPr>
              <a:t>Y</a:t>
            </a:r>
            <a:r>
              <a:rPr lang="de-DE" sz="1633" baseline="-33000" dirty="0" err="1" smtClean="0">
                <a:latin typeface="Times New Roman" pitchFamily="18"/>
                <a:ea typeface="Droid Sans Fallback" pitchFamily="2"/>
                <a:cs typeface="Lohit Hindi" pitchFamily="2"/>
              </a:rPr>
              <a:t>n</a:t>
            </a:r>
            <a:endParaRPr lang="de-DE" sz="1633" dirty="0">
              <a:latin typeface="Times New Roman" pitchFamily="18"/>
              <a:ea typeface="Droid Sans Fallback" pitchFamily="2"/>
              <a:cs typeface="Lohit Hindi" pitchFamily="2"/>
            </a:endParaRPr>
          </a:p>
        </p:txBody>
      </p:sp>
      <p:sp>
        <p:nvSpPr>
          <p:cNvPr id="73" name="Gerader Verbinder 72">
            <a:extLst>
              <a:ext uri="{FF2B5EF4-FFF2-40B4-BE49-F238E27FC236}">
                <a16:creationId xmlns:a16="http://schemas.microsoft.com/office/drawing/2014/main" id="{419709C2-3210-4DBE-A51B-7C7B0FAD369F}"/>
              </a:ext>
            </a:extLst>
          </p:cNvPr>
          <p:cNvSpPr/>
          <p:nvPr/>
        </p:nvSpPr>
        <p:spPr>
          <a:xfrm>
            <a:off x="1833460" y="970994"/>
            <a:ext cx="2678001" cy="1175708"/>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74" name="Textfeld 73">
            <a:extLst>
              <a:ext uri="{FF2B5EF4-FFF2-40B4-BE49-F238E27FC236}">
                <a16:creationId xmlns:a16="http://schemas.microsoft.com/office/drawing/2014/main" id="{D5D15A0A-D009-4CC5-8C07-6D87AED0060B}"/>
              </a:ext>
            </a:extLst>
          </p:cNvPr>
          <p:cNvSpPr txBox="1"/>
          <p:nvPr/>
        </p:nvSpPr>
        <p:spPr>
          <a:xfrm>
            <a:off x="4250192" y="2212020"/>
            <a:ext cx="434256" cy="347901"/>
          </a:xfrm>
          <a:prstGeom prst="rect">
            <a:avLst/>
          </a:prstGeom>
          <a:noFill/>
          <a:ln>
            <a:noFill/>
          </a:ln>
        </p:spPr>
        <p:txBody>
          <a:bodyPr vert="horz" wrap="none" lIns="81646" tIns="40823" rIns="81646" bIns="40823" anchorCtr="0" compatLnSpc="0">
            <a:spAutoFit/>
          </a:bodyPr>
          <a:lstStyle/>
          <a:p>
            <a:pPr hangingPunct="0"/>
            <a:r>
              <a:rPr lang="de-DE" dirty="0" smtClean="0">
                <a:latin typeface="Arial" pitchFamily="18"/>
                <a:ea typeface="Droid Sans Fallback" pitchFamily="2"/>
                <a:cs typeface="Lohit Hindi" pitchFamily="2"/>
              </a:rPr>
              <a:t>IS‘</a:t>
            </a:r>
            <a:endParaRPr lang="de-DE" dirty="0">
              <a:latin typeface="Arial" pitchFamily="18"/>
              <a:ea typeface="Droid Sans Fallback" pitchFamily="2"/>
              <a:cs typeface="Lohit Hindi" pitchFamily="2"/>
            </a:endParaRPr>
          </a:p>
        </p:txBody>
      </p:sp>
      <p:sp>
        <p:nvSpPr>
          <p:cNvPr id="75" name="Gerader Verbinder 74">
            <a:extLst>
              <a:ext uri="{FF2B5EF4-FFF2-40B4-BE49-F238E27FC236}">
                <a16:creationId xmlns:a16="http://schemas.microsoft.com/office/drawing/2014/main" id="{B16C0873-CE63-4091-BA9E-B68EBBDDADA8}"/>
              </a:ext>
            </a:extLst>
          </p:cNvPr>
          <p:cNvSpPr/>
          <p:nvPr/>
        </p:nvSpPr>
        <p:spPr>
          <a:xfrm>
            <a:off x="1238808" y="4122359"/>
            <a:ext cx="2315194" cy="1276058"/>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76" name="Textfeld 75">
            <a:extLst>
              <a:ext uri="{FF2B5EF4-FFF2-40B4-BE49-F238E27FC236}">
                <a16:creationId xmlns:a16="http://schemas.microsoft.com/office/drawing/2014/main" id="{06A8701F-7E75-4E24-BA84-8767B802695D}"/>
              </a:ext>
            </a:extLst>
          </p:cNvPr>
          <p:cNvSpPr txBox="1"/>
          <p:nvPr/>
        </p:nvSpPr>
        <p:spPr>
          <a:xfrm>
            <a:off x="3519493" y="5211433"/>
            <a:ext cx="536848" cy="347901"/>
          </a:xfrm>
          <a:prstGeom prst="rect">
            <a:avLst/>
          </a:prstGeom>
          <a:noFill/>
          <a:ln>
            <a:noFill/>
          </a:ln>
        </p:spPr>
        <p:txBody>
          <a:bodyPr vert="horz" wrap="none" lIns="81646" tIns="40823" rIns="81646" bIns="40823" anchorCtr="0" compatLnSpc="0">
            <a:spAutoFit/>
          </a:bodyPr>
          <a:lstStyle/>
          <a:p>
            <a:pPr hangingPunct="0"/>
            <a:r>
              <a:rPr lang="de-DE" dirty="0" smtClean="0">
                <a:latin typeface="Arial" pitchFamily="18"/>
                <a:ea typeface="Droid Sans Fallback" pitchFamily="2"/>
                <a:cs typeface="Lohit Hindi" pitchFamily="2"/>
              </a:rPr>
              <a:t>AD‘</a:t>
            </a:r>
            <a:endParaRPr lang="de-DE" dirty="0">
              <a:latin typeface="Arial" pitchFamily="18"/>
              <a:ea typeface="Droid Sans Fallback" pitchFamily="2"/>
              <a:cs typeface="Lohit Hindi" pitchFamily="2"/>
            </a:endParaRPr>
          </a:p>
        </p:txBody>
      </p:sp>
      <p:sp>
        <p:nvSpPr>
          <p:cNvPr id="77" name="Gerader Verbinder 76">
            <a:extLst>
              <a:ext uri="{FF2B5EF4-FFF2-40B4-BE49-F238E27FC236}">
                <a16:creationId xmlns:a16="http://schemas.microsoft.com/office/drawing/2014/main" id="{3589DDD7-43B0-4AEA-B42F-AF9C9A2E993A}"/>
              </a:ext>
            </a:extLst>
          </p:cNvPr>
          <p:cNvSpPr/>
          <p:nvPr/>
        </p:nvSpPr>
        <p:spPr>
          <a:xfrm flipH="1">
            <a:off x="2454431" y="1255023"/>
            <a:ext cx="0" cy="5235909"/>
          </a:xfrm>
          <a:prstGeom prst="line">
            <a:avLst/>
          </a:prstGeom>
          <a:noFill/>
          <a:ln w="0">
            <a:solidFill>
              <a:srgbClr val="000000"/>
            </a:solidFill>
            <a:custDash>
              <a:ds d="720000" sp="100000"/>
            </a:custDash>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79" name="Textfeld 78">
            <a:extLst>
              <a:ext uri="{FF2B5EF4-FFF2-40B4-BE49-F238E27FC236}">
                <a16:creationId xmlns:a16="http://schemas.microsoft.com/office/drawing/2014/main" id="{9E814E7B-F163-44EA-B867-EE48A8D2EBAD}"/>
              </a:ext>
            </a:extLst>
          </p:cNvPr>
          <p:cNvSpPr txBox="1"/>
          <p:nvPr/>
        </p:nvSpPr>
        <p:spPr>
          <a:xfrm>
            <a:off x="3467420" y="312619"/>
            <a:ext cx="536848" cy="347901"/>
          </a:xfrm>
          <a:prstGeom prst="rect">
            <a:avLst/>
          </a:prstGeom>
          <a:noFill/>
          <a:ln>
            <a:noFill/>
          </a:ln>
        </p:spPr>
        <p:txBody>
          <a:bodyPr vert="horz" wrap="none" lIns="81646" tIns="40823" rIns="81646" bIns="40823" anchorCtr="0" compatLnSpc="0">
            <a:spAutoFit/>
          </a:bodyPr>
          <a:lstStyle/>
          <a:p>
            <a:pPr hangingPunct="0"/>
            <a:r>
              <a:rPr lang="de-DE" dirty="0" smtClean="0">
                <a:latin typeface="Arial" pitchFamily="18"/>
                <a:ea typeface="Droid Sans Fallback" pitchFamily="2"/>
                <a:cs typeface="Lohit Hindi" pitchFamily="2"/>
              </a:rPr>
              <a:t>LM‘</a:t>
            </a:r>
            <a:endParaRPr lang="de-DE" dirty="0">
              <a:latin typeface="Arial" pitchFamily="18"/>
              <a:ea typeface="Droid Sans Fallback" pitchFamily="2"/>
              <a:cs typeface="Lohit Hindi" pitchFamily="2"/>
            </a:endParaRPr>
          </a:p>
        </p:txBody>
      </p:sp>
      <p:sp>
        <p:nvSpPr>
          <p:cNvPr id="80" name="Gerader Verbinder 79">
            <a:extLst>
              <a:ext uri="{FF2B5EF4-FFF2-40B4-BE49-F238E27FC236}">
                <a16:creationId xmlns:a16="http://schemas.microsoft.com/office/drawing/2014/main" id="{492F06F8-8A84-4A83-B21E-7892AF57369C}"/>
              </a:ext>
            </a:extLst>
          </p:cNvPr>
          <p:cNvSpPr/>
          <p:nvPr/>
        </p:nvSpPr>
        <p:spPr>
          <a:xfrm flipV="1">
            <a:off x="738642" y="498341"/>
            <a:ext cx="2743318" cy="2024830"/>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cxnSp>
        <p:nvCxnSpPr>
          <p:cNvPr id="82" name="Gerade Verbindung mit Pfeil 81"/>
          <p:cNvCxnSpPr/>
          <p:nvPr/>
        </p:nvCxnSpPr>
        <p:spPr>
          <a:xfrm flipH="1" flipV="1">
            <a:off x="2196695" y="4575413"/>
            <a:ext cx="239433" cy="1256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5" name="Textfeld 84">
            <a:extLst>
              <a:ext uri="{FF2B5EF4-FFF2-40B4-BE49-F238E27FC236}">
                <a16:creationId xmlns:a16="http://schemas.microsoft.com/office/drawing/2014/main" id="{06A8701F-7E75-4E24-BA84-8767B802695D}"/>
              </a:ext>
            </a:extLst>
          </p:cNvPr>
          <p:cNvSpPr txBox="1"/>
          <p:nvPr/>
        </p:nvSpPr>
        <p:spPr>
          <a:xfrm>
            <a:off x="2507862" y="4402850"/>
            <a:ext cx="324546" cy="288910"/>
          </a:xfrm>
          <a:prstGeom prst="rect">
            <a:avLst/>
          </a:prstGeom>
          <a:noFill/>
          <a:ln>
            <a:noFill/>
          </a:ln>
        </p:spPr>
        <p:txBody>
          <a:bodyPr vert="horz" wrap="none" lIns="81646" tIns="40823" rIns="81646" bIns="40823" anchorCtr="0" compatLnSpc="0">
            <a:spAutoFit/>
          </a:bodyPr>
          <a:lstStyle/>
          <a:p>
            <a:pPr hangingPunct="0"/>
            <a:r>
              <a:rPr lang="de-DE" sz="1400" dirty="0" smtClean="0">
                <a:latin typeface="Arial" pitchFamily="18"/>
                <a:ea typeface="Droid Sans Fallback" pitchFamily="2"/>
                <a:cs typeface="Lohit Hindi" pitchFamily="2"/>
              </a:rPr>
              <a:t>A‘</a:t>
            </a:r>
            <a:endParaRPr lang="de-DE" sz="1400" dirty="0">
              <a:latin typeface="Arial" pitchFamily="18"/>
              <a:ea typeface="Droid Sans Fallback" pitchFamily="2"/>
              <a:cs typeface="Lohit Hindi" pitchFamily="2"/>
            </a:endParaRPr>
          </a:p>
        </p:txBody>
      </p:sp>
      <p:sp>
        <p:nvSpPr>
          <p:cNvPr id="86" name="Textfeld 85">
            <a:extLst>
              <a:ext uri="{FF2B5EF4-FFF2-40B4-BE49-F238E27FC236}">
                <a16:creationId xmlns:a16="http://schemas.microsoft.com/office/drawing/2014/main" id="{06A8701F-7E75-4E24-BA84-8767B802695D}"/>
              </a:ext>
            </a:extLst>
          </p:cNvPr>
          <p:cNvSpPr txBox="1"/>
          <p:nvPr/>
        </p:nvSpPr>
        <p:spPr>
          <a:xfrm>
            <a:off x="1835760" y="5001690"/>
            <a:ext cx="284663" cy="288910"/>
          </a:xfrm>
          <a:prstGeom prst="rect">
            <a:avLst/>
          </a:prstGeom>
          <a:noFill/>
          <a:ln>
            <a:noFill/>
          </a:ln>
        </p:spPr>
        <p:txBody>
          <a:bodyPr vert="horz" wrap="none" lIns="81646" tIns="40823" rIns="81646" bIns="40823" anchorCtr="0" compatLnSpc="0">
            <a:spAutoFit/>
          </a:bodyPr>
          <a:lstStyle/>
          <a:p>
            <a:pPr hangingPunct="0"/>
            <a:r>
              <a:rPr lang="de-DE" sz="1400" dirty="0" smtClean="0">
                <a:latin typeface="Arial" pitchFamily="18"/>
                <a:ea typeface="Droid Sans Fallback" pitchFamily="2"/>
                <a:cs typeface="Lohit Hindi" pitchFamily="2"/>
              </a:rPr>
              <a:t>A</a:t>
            </a:r>
            <a:endParaRPr lang="de-DE" sz="1400" dirty="0">
              <a:latin typeface="Arial" pitchFamily="18"/>
              <a:ea typeface="Droid Sans Fallback" pitchFamily="2"/>
              <a:cs typeface="Lohit Hindi" pitchFamily="2"/>
            </a:endParaRPr>
          </a:p>
        </p:txBody>
      </p:sp>
      <p:sp>
        <p:nvSpPr>
          <p:cNvPr id="87" name="Textfeld 86">
            <a:extLst>
              <a:ext uri="{FF2B5EF4-FFF2-40B4-BE49-F238E27FC236}">
                <a16:creationId xmlns:a16="http://schemas.microsoft.com/office/drawing/2014/main" id="{06A8701F-7E75-4E24-BA84-8767B802695D}"/>
              </a:ext>
            </a:extLst>
          </p:cNvPr>
          <p:cNvSpPr txBox="1"/>
          <p:nvPr/>
        </p:nvSpPr>
        <p:spPr>
          <a:xfrm>
            <a:off x="1823544" y="4251498"/>
            <a:ext cx="358851" cy="288910"/>
          </a:xfrm>
          <a:prstGeom prst="rect">
            <a:avLst/>
          </a:prstGeom>
          <a:noFill/>
          <a:ln>
            <a:noFill/>
          </a:ln>
        </p:spPr>
        <p:txBody>
          <a:bodyPr vert="horz" wrap="none" lIns="81646" tIns="40823" rIns="81646" bIns="40823" anchorCtr="0" compatLnSpc="0">
            <a:spAutoFit/>
          </a:bodyPr>
          <a:lstStyle/>
          <a:p>
            <a:pPr hangingPunct="0"/>
            <a:r>
              <a:rPr lang="de-DE" sz="1400" dirty="0" smtClean="0">
                <a:latin typeface="Arial" pitchFamily="18"/>
                <a:ea typeface="Droid Sans Fallback" pitchFamily="2"/>
                <a:cs typeface="Lohit Hindi" pitchFamily="2"/>
              </a:rPr>
              <a:t>A‘‘</a:t>
            </a:r>
            <a:endParaRPr lang="de-DE" sz="1400" dirty="0">
              <a:latin typeface="Arial" pitchFamily="18"/>
              <a:ea typeface="Droid Sans Fallback" pitchFamily="2"/>
              <a:cs typeface="Lohit Hindi" pitchFamily="2"/>
            </a:endParaRPr>
          </a:p>
        </p:txBody>
      </p:sp>
      <p:sp>
        <p:nvSpPr>
          <p:cNvPr id="88" name="Gerader Verbinder 87">
            <a:extLst>
              <a:ext uri="{FF2B5EF4-FFF2-40B4-BE49-F238E27FC236}">
                <a16:creationId xmlns:a16="http://schemas.microsoft.com/office/drawing/2014/main" id="{97DD9D2E-912D-4782-A7E2-A15EF314F791}"/>
              </a:ext>
            </a:extLst>
          </p:cNvPr>
          <p:cNvSpPr/>
          <p:nvPr/>
        </p:nvSpPr>
        <p:spPr>
          <a:xfrm flipH="1" flipV="1">
            <a:off x="757133" y="4762035"/>
            <a:ext cx="1697297" cy="34672"/>
          </a:xfrm>
          <a:prstGeom prst="line">
            <a:avLst/>
          </a:prstGeom>
          <a:noFill/>
          <a:ln w="0">
            <a:solidFill>
              <a:srgbClr val="000000"/>
            </a:solidFill>
            <a:custDash>
              <a:ds d="720000" sp="100000"/>
            </a:custDash>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89" name="Textfeld 88">
            <a:extLst>
              <a:ext uri="{FF2B5EF4-FFF2-40B4-BE49-F238E27FC236}">
                <a16:creationId xmlns:a16="http://schemas.microsoft.com/office/drawing/2014/main" id="{A3EB4741-154D-4869-AA84-907FD122DBF7}"/>
              </a:ext>
            </a:extLst>
          </p:cNvPr>
          <p:cNvSpPr txBox="1"/>
          <p:nvPr/>
        </p:nvSpPr>
        <p:spPr>
          <a:xfrm>
            <a:off x="355189" y="4549765"/>
            <a:ext cx="339358" cy="323215"/>
          </a:xfrm>
          <a:prstGeom prst="rect">
            <a:avLst/>
          </a:prstGeom>
          <a:noFill/>
          <a:ln>
            <a:noFill/>
          </a:ln>
        </p:spPr>
        <p:txBody>
          <a:bodyPr vert="horz" wrap="none" lIns="81646" tIns="40823" rIns="81646" bIns="40823" anchorCtr="0" compatLnSpc="0">
            <a:spAutoFit/>
          </a:bodyPr>
          <a:lstStyle/>
          <a:p>
            <a:pPr hangingPunct="0"/>
            <a:r>
              <a:rPr lang="de-DE" sz="1633" dirty="0" smtClean="0">
                <a:latin typeface="Times New Roman" pitchFamily="18"/>
                <a:ea typeface="Droid Sans Fallback" pitchFamily="2"/>
                <a:cs typeface="Lohit Hindi" pitchFamily="2"/>
              </a:rPr>
              <a:t>p‘</a:t>
            </a:r>
            <a:endParaRPr lang="de-DE" sz="1633" baseline="-33000" dirty="0">
              <a:latin typeface="Times New Roman" pitchFamily="18"/>
              <a:ea typeface="Droid Sans Fallback" pitchFamily="2"/>
              <a:cs typeface="Lohit Hindi" pitchFamily="2"/>
            </a:endParaRPr>
          </a:p>
        </p:txBody>
      </p:sp>
      <p:sp>
        <p:nvSpPr>
          <p:cNvPr id="90" name="Gerader Verbinder 89">
            <a:extLst>
              <a:ext uri="{FF2B5EF4-FFF2-40B4-BE49-F238E27FC236}">
                <a16:creationId xmlns:a16="http://schemas.microsoft.com/office/drawing/2014/main" id="{97DD9D2E-912D-4782-A7E2-A15EF314F791}"/>
              </a:ext>
            </a:extLst>
          </p:cNvPr>
          <p:cNvSpPr/>
          <p:nvPr/>
        </p:nvSpPr>
        <p:spPr>
          <a:xfrm flipH="1" flipV="1">
            <a:off x="769410" y="4565127"/>
            <a:ext cx="1296501" cy="24050"/>
          </a:xfrm>
          <a:prstGeom prst="line">
            <a:avLst/>
          </a:prstGeom>
          <a:noFill/>
          <a:ln w="0">
            <a:solidFill>
              <a:srgbClr val="000000"/>
            </a:solidFill>
            <a:custDash>
              <a:ds d="720000" sp="100000"/>
            </a:custDash>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91" name="Textfeld 90">
            <a:extLst>
              <a:ext uri="{FF2B5EF4-FFF2-40B4-BE49-F238E27FC236}">
                <a16:creationId xmlns:a16="http://schemas.microsoft.com/office/drawing/2014/main" id="{A3EB4741-154D-4869-AA84-907FD122DBF7}"/>
              </a:ext>
            </a:extLst>
          </p:cNvPr>
          <p:cNvSpPr txBox="1"/>
          <p:nvPr/>
        </p:nvSpPr>
        <p:spPr>
          <a:xfrm>
            <a:off x="338930" y="4370836"/>
            <a:ext cx="627841" cy="323215"/>
          </a:xfrm>
          <a:prstGeom prst="rect">
            <a:avLst/>
          </a:prstGeom>
          <a:noFill/>
          <a:ln>
            <a:noFill/>
          </a:ln>
        </p:spPr>
        <p:txBody>
          <a:bodyPr vert="horz" wrap="square" lIns="81646" tIns="40823" rIns="81646" bIns="40823" anchorCtr="0" compatLnSpc="0">
            <a:spAutoFit/>
          </a:bodyPr>
          <a:lstStyle/>
          <a:p>
            <a:pPr hangingPunct="0"/>
            <a:r>
              <a:rPr lang="de-DE" sz="1633" dirty="0" smtClean="0">
                <a:latin typeface="Times New Roman" pitchFamily="18"/>
                <a:ea typeface="Droid Sans Fallback" pitchFamily="2"/>
                <a:cs typeface="Lohit Hindi" pitchFamily="2"/>
              </a:rPr>
              <a:t>P‘‘</a:t>
            </a:r>
            <a:endParaRPr lang="de-DE" sz="1633" baseline="-33000" dirty="0">
              <a:latin typeface="Times New Roman" pitchFamily="18"/>
              <a:ea typeface="Droid Sans Fallback" pitchFamily="2"/>
              <a:cs typeface="Lohit Hindi" pitchFamily="2"/>
            </a:endParaRPr>
          </a:p>
        </p:txBody>
      </p:sp>
      <p:sp>
        <p:nvSpPr>
          <p:cNvPr id="92" name="Textfeld 91">
            <a:extLst>
              <a:ext uri="{FF2B5EF4-FFF2-40B4-BE49-F238E27FC236}">
                <a16:creationId xmlns:a16="http://schemas.microsoft.com/office/drawing/2014/main" id="{D5B0D6F4-082D-4870-B1FD-1B48ECFC88F1}"/>
              </a:ext>
            </a:extLst>
          </p:cNvPr>
          <p:cNvSpPr txBox="1"/>
          <p:nvPr/>
        </p:nvSpPr>
        <p:spPr>
          <a:xfrm>
            <a:off x="5396345" y="96262"/>
            <a:ext cx="6795656" cy="282336"/>
          </a:xfrm>
          <a:prstGeom prst="rect">
            <a:avLst/>
          </a:prstGeom>
          <a:noFill/>
          <a:ln>
            <a:noFill/>
          </a:ln>
        </p:spPr>
        <p:txBody>
          <a:bodyPr vert="horz" wrap="square" lIns="81646" tIns="40823" rIns="81646" bIns="40823" anchorCtr="0" compatLnSpc="0">
            <a:noAutofit/>
          </a:bodyPr>
          <a:lstStyle/>
          <a:p>
            <a:pPr hangingPunct="0"/>
            <a:r>
              <a:rPr lang="de-DE" sz="1400" dirty="0" smtClean="0">
                <a:latin typeface="Arial" pitchFamily="18"/>
                <a:ea typeface="Droid Sans Fallback" pitchFamily="2"/>
                <a:cs typeface="Lohit Hindi" pitchFamily="2"/>
              </a:rPr>
              <a:t>Steigen die Staatsaugaben, so verschiebt sich die IS-Kurve nach rechts auf IS‘</a:t>
            </a:r>
            <a:endParaRPr lang="de-DE" sz="1400" dirty="0">
              <a:latin typeface="Arial" pitchFamily="18"/>
              <a:ea typeface="Droid Sans Fallback" pitchFamily="2"/>
              <a:cs typeface="Lohit Hindi" pitchFamily="2"/>
            </a:endParaRPr>
          </a:p>
        </p:txBody>
      </p:sp>
      <p:sp>
        <p:nvSpPr>
          <p:cNvPr id="93" name="Textfeld 92">
            <a:extLst>
              <a:ext uri="{FF2B5EF4-FFF2-40B4-BE49-F238E27FC236}">
                <a16:creationId xmlns:a16="http://schemas.microsoft.com/office/drawing/2014/main" id="{D5B0D6F4-082D-4870-B1FD-1B48ECFC88F1}"/>
              </a:ext>
            </a:extLst>
          </p:cNvPr>
          <p:cNvSpPr txBox="1"/>
          <p:nvPr/>
        </p:nvSpPr>
        <p:spPr>
          <a:xfrm>
            <a:off x="5389414" y="456479"/>
            <a:ext cx="6795656" cy="679593"/>
          </a:xfrm>
          <a:prstGeom prst="rect">
            <a:avLst/>
          </a:prstGeom>
          <a:noFill/>
          <a:ln>
            <a:noFill/>
          </a:ln>
        </p:spPr>
        <p:txBody>
          <a:bodyPr vert="horz" wrap="square" lIns="81646" tIns="40823" rIns="81646" bIns="40823" anchorCtr="0" compatLnSpc="0">
            <a:noAutofit/>
          </a:bodyPr>
          <a:lstStyle/>
          <a:p>
            <a:pPr hangingPunct="0"/>
            <a:r>
              <a:rPr lang="de-DE" sz="1400" dirty="0" smtClean="0">
                <a:latin typeface="Arial" pitchFamily="18"/>
                <a:ea typeface="Droid Sans Fallback" pitchFamily="2"/>
                <a:cs typeface="Lohit Hindi" pitchFamily="2"/>
              </a:rPr>
              <a:t>Damit steigt über den </a:t>
            </a:r>
            <a:r>
              <a:rPr lang="de-DE" sz="1400" dirty="0" err="1" smtClean="0">
                <a:latin typeface="Arial" pitchFamily="18"/>
                <a:ea typeface="Droid Sans Fallback" pitchFamily="2"/>
                <a:cs typeface="Lohit Hindi" pitchFamily="2"/>
              </a:rPr>
              <a:t>Multiplikatoreffekt</a:t>
            </a:r>
            <a:r>
              <a:rPr lang="de-DE" sz="1400" dirty="0" smtClean="0">
                <a:latin typeface="Arial" pitchFamily="18"/>
                <a:ea typeface="Droid Sans Fallback" pitchFamily="2"/>
                <a:cs typeface="Lohit Hindi" pitchFamily="2"/>
              </a:rPr>
              <a:t> aus dem IS-LM-Modell das Einkommen Y, allerdings bedeutet eine Steigerung des Einkommens entlang der AS-Kurve auch eine Steigerung des Preisniveaus p</a:t>
            </a:r>
            <a:endParaRPr lang="de-DE" sz="1400" dirty="0">
              <a:latin typeface="Arial" pitchFamily="18"/>
              <a:ea typeface="Droid Sans Fallback" pitchFamily="2"/>
              <a:cs typeface="Lohit Hindi" pitchFamily="2"/>
            </a:endParaRPr>
          </a:p>
        </p:txBody>
      </p:sp>
      <p:sp>
        <p:nvSpPr>
          <p:cNvPr id="94" name="Textfeld 93">
            <a:extLst>
              <a:ext uri="{FF2B5EF4-FFF2-40B4-BE49-F238E27FC236}">
                <a16:creationId xmlns:a16="http://schemas.microsoft.com/office/drawing/2014/main" id="{D5B0D6F4-082D-4870-B1FD-1B48ECFC88F1}"/>
              </a:ext>
            </a:extLst>
          </p:cNvPr>
          <p:cNvSpPr txBox="1"/>
          <p:nvPr/>
        </p:nvSpPr>
        <p:spPr>
          <a:xfrm>
            <a:off x="5347852" y="1079933"/>
            <a:ext cx="6795656" cy="899124"/>
          </a:xfrm>
          <a:prstGeom prst="rect">
            <a:avLst/>
          </a:prstGeom>
          <a:noFill/>
          <a:ln>
            <a:noFill/>
          </a:ln>
        </p:spPr>
        <p:txBody>
          <a:bodyPr vert="horz" wrap="square" lIns="81646" tIns="40823" rIns="81646" bIns="40823" anchorCtr="0" compatLnSpc="0">
            <a:noAutofit/>
          </a:bodyPr>
          <a:lstStyle/>
          <a:p>
            <a:pPr hangingPunct="0"/>
            <a:r>
              <a:rPr lang="de-DE" sz="1400" dirty="0" smtClean="0">
                <a:latin typeface="Arial" pitchFamily="18"/>
                <a:ea typeface="Droid Sans Fallback" pitchFamily="2"/>
                <a:cs typeface="Lohit Hindi" pitchFamily="2"/>
              </a:rPr>
              <a:t>Diese Steigerung des Preisniveaus p von </a:t>
            </a:r>
            <a:r>
              <a:rPr lang="de-DE" sz="1400" dirty="0" smtClean="0">
                <a:latin typeface="Times New Roman" pitchFamily="18"/>
                <a:ea typeface="Droid Sans Fallback" pitchFamily="2"/>
                <a:cs typeface="Lohit Hindi" pitchFamily="2"/>
              </a:rPr>
              <a:t>p</a:t>
            </a:r>
            <a:r>
              <a:rPr lang="de-DE" sz="1400" baseline="-33000" dirty="0" smtClean="0">
                <a:latin typeface="Times New Roman" pitchFamily="18"/>
                <a:ea typeface="Droid Sans Fallback" pitchFamily="2"/>
                <a:cs typeface="Lohit Hindi" pitchFamily="2"/>
              </a:rPr>
              <a:t>0</a:t>
            </a:r>
            <a:r>
              <a:rPr lang="de-DE" sz="1400" dirty="0" smtClean="0">
                <a:latin typeface="Times New Roman" pitchFamily="18"/>
                <a:ea typeface="Droid Sans Fallback" pitchFamily="2"/>
                <a:cs typeface="Lohit Hindi" pitchFamily="2"/>
              </a:rPr>
              <a:t> </a:t>
            </a:r>
            <a:r>
              <a:rPr lang="de-DE" sz="1400" dirty="0" smtClean="0">
                <a:latin typeface="Arial" pitchFamily="18"/>
                <a:ea typeface="Droid Sans Fallback" pitchFamily="2"/>
                <a:cs typeface="Lohit Hindi" pitchFamily="2"/>
              </a:rPr>
              <a:t>auf p‘ führt aber gemäß der Logik über die Ableitung der AD-Kurve zu einer Linksverschiebung der LM-kurve, denn die reale Geldmenge ist gesunken, dies wiederum impliziert eine Rechtsverschiebung der AD-Kurve auf AD‘</a:t>
            </a:r>
            <a:endParaRPr lang="de-DE" sz="1400" dirty="0">
              <a:latin typeface="Arial" pitchFamily="18"/>
              <a:ea typeface="Droid Sans Fallback" pitchFamily="2"/>
              <a:cs typeface="Lohit Hindi" pitchFamily="2"/>
            </a:endParaRPr>
          </a:p>
        </p:txBody>
      </p:sp>
      <p:sp>
        <p:nvSpPr>
          <p:cNvPr id="95" name="Textfeld 94">
            <a:extLst>
              <a:ext uri="{FF2B5EF4-FFF2-40B4-BE49-F238E27FC236}">
                <a16:creationId xmlns:a16="http://schemas.microsoft.com/office/drawing/2014/main" id="{D5B0D6F4-082D-4870-B1FD-1B48ECFC88F1}"/>
              </a:ext>
            </a:extLst>
          </p:cNvPr>
          <p:cNvSpPr txBox="1"/>
          <p:nvPr/>
        </p:nvSpPr>
        <p:spPr>
          <a:xfrm>
            <a:off x="5265368" y="1979057"/>
            <a:ext cx="6878140" cy="941412"/>
          </a:xfrm>
          <a:prstGeom prst="rect">
            <a:avLst/>
          </a:prstGeom>
          <a:noFill/>
          <a:ln>
            <a:noFill/>
          </a:ln>
        </p:spPr>
        <p:txBody>
          <a:bodyPr vert="horz" wrap="square" lIns="81646" tIns="40823" rIns="81646" bIns="40823" anchorCtr="0" compatLnSpc="0">
            <a:noAutofit/>
          </a:bodyPr>
          <a:lstStyle/>
          <a:p>
            <a:pPr hangingPunct="0"/>
            <a:r>
              <a:rPr lang="de-DE" sz="1400" dirty="0" smtClean="0">
                <a:latin typeface="Arial" pitchFamily="18"/>
                <a:ea typeface="Droid Sans Fallback" pitchFamily="2"/>
                <a:cs typeface="Lohit Hindi" pitchFamily="2"/>
              </a:rPr>
              <a:t>Damit verringert dieser Preiseffekt zum Teil den fiskalischen Impuls, denn die Produzenten reagieren nicht nur mit einer Mengenausweitung, wie im IS-LM-Modell, sondern auch mit einer Preisanpassung nach oben. Damit erhöht sich der Output kurz-bis mittelfristig nur von </a:t>
            </a:r>
            <a:r>
              <a:rPr lang="de-DE" sz="1400" dirty="0" err="1" smtClean="0">
                <a:latin typeface="Times New Roman" pitchFamily="18"/>
                <a:ea typeface="Droid Sans Fallback" pitchFamily="2"/>
                <a:cs typeface="Lohit Hindi" pitchFamily="2"/>
              </a:rPr>
              <a:t>Y</a:t>
            </a:r>
            <a:r>
              <a:rPr lang="de-DE" sz="1400" baseline="-33000" dirty="0" err="1" smtClean="0">
                <a:latin typeface="Times New Roman" pitchFamily="18"/>
                <a:ea typeface="Droid Sans Fallback" pitchFamily="2"/>
                <a:cs typeface="Lohit Hindi" pitchFamily="2"/>
              </a:rPr>
              <a:t>n</a:t>
            </a:r>
            <a:r>
              <a:rPr lang="de-DE" sz="1400" dirty="0" smtClean="0">
                <a:latin typeface="Times New Roman" pitchFamily="18"/>
                <a:ea typeface="Droid Sans Fallback" pitchFamily="2"/>
                <a:cs typeface="Lohit Hindi" pitchFamily="2"/>
              </a:rPr>
              <a:t> </a:t>
            </a:r>
            <a:r>
              <a:rPr lang="de-DE" sz="1400" dirty="0" smtClean="0">
                <a:latin typeface="Arial" pitchFamily="18"/>
                <a:ea typeface="Droid Sans Fallback" pitchFamily="2"/>
                <a:cs typeface="Lohit Hindi" pitchFamily="2"/>
              </a:rPr>
              <a:t>auf Y‘ und die Anpassung verläuft von A aus A‘</a:t>
            </a:r>
            <a:endParaRPr lang="de-DE" sz="1400" dirty="0">
              <a:latin typeface="Arial" pitchFamily="18"/>
              <a:ea typeface="Droid Sans Fallback" pitchFamily="2"/>
              <a:cs typeface="Lohit Hindi" pitchFamily="2"/>
            </a:endParaRPr>
          </a:p>
        </p:txBody>
      </p:sp>
      <p:sp>
        <p:nvSpPr>
          <p:cNvPr id="96" name="Textfeld 95">
            <a:extLst>
              <a:ext uri="{FF2B5EF4-FFF2-40B4-BE49-F238E27FC236}">
                <a16:creationId xmlns:a16="http://schemas.microsoft.com/office/drawing/2014/main" id="{06A8701F-7E75-4E24-BA84-8767B802695D}"/>
              </a:ext>
            </a:extLst>
          </p:cNvPr>
          <p:cNvSpPr txBox="1"/>
          <p:nvPr/>
        </p:nvSpPr>
        <p:spPr>
          <a:xfrm>
            <a:off x="2272579" y="6486050"/>
            <a:ext cx="370136" cy="347901"/>
          </a:xfrm>
          <a:prstGeom prst="rect">
            <a:avLst/>
          </a:prstGeom>
          <a:noFill/>
          <a:ln>
            <a:noFill/>
          </a:ln>
        </p:spPr>
        <p:txBody>
          <a:bodyPr vert="horz" wrap="none" lIns="81646" tIns="40823" rIns="81646" bIns="40823" anchorCtr="0" compatLnSpc="0">
            <a:spAutoFit/>
          </a:bodyPr>
          <a:lstStyle/>
          <a:p>
            <a:pPr hangingPunct="0"/>
            <a:r>
              <a:rPr lang="de-DE" dirty="0">
                <a:latin typeface="Arial" pitchFamily="18"/>
                <a:ea typeface="Droid Sans Fallback" pitchFamily="2"/>
                <a:cs typeface="Lohit Hindi" pitchFamily="2"/>
              </a:rPr>
              <a:t>Y</a:t>
            </a:r>
            <a:r>
              <a:rPr lang="de-DE" dirty="0" smtClean="0">
                <a:latin typeface="Arial" pitchFamily="18"/>
                <a:ea typeface="Droid Sans Fallback" pitchFamily="2"/>
                <a:cs typeface="Lohit Hindi" pitchFamily="2"/>
              </a:rPr>
              <a:t>‘</a:t>
            </a:r>
            <a:endParaRPr lang="de-DE" dirty="0">
              <a:latin typeface="Arial" pitchFamily="18"/>
              <a:ea typeface="Droid Sans Fallback" pitchFamily="2"/>
              <a:cs typeface="Lohit Hindi" pitchFamily="2"/>
            </a:endParaRPr>
          </a:p>
        </p:txBody>
      </p:sp>
      <p:sp>
        <p:nvSpPr>
          <p:cNvPr id="48" name="Gerader Verbinder 47">
            <a:extLst>
              <a:ext uri="{FF2B5EF4-FFF2-40B4-BE49-F238E27FC236}">
                <a16:creationId xmlns:a16="http://schemas.microsoft.com/office/drawing/2014/main" id="{492F06F8-8A84-4A83-B21E-7892AF57369C}"/>
              </a:ext>
            </a:extLst>
          </p:cNvPr>
          <p:cNvSpPr/>
          <p:nvPr/>
        </p:nvSpPr>
        <p:spPr>
          <a:xfrm flipV="1">
            <a:off x="1022242" y="3762625"/>
            <a:ext cx="2954289" cy="1307238"/>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49" name="Textfeld 48">
            <a:extLst>
              <a:ext uri="{FF2B5EF4-FFF2-40B4-BE49-F238E27FC236}">
                <a16:creationId xmlns:a16="http://schemas.microsoft.com/office/drawing/2014/main" id="{9E814E7B-F163-44EA-B867-EE48A8D2EBAD}"/>
              </a:ext>
            </a:extLst>
          </p:cNvPr>
          <p:cNvSpPr txBox="1"/>
          <p:nvPr/>
        </p:nvSpPr>
        <p:spPr>
          <a:xfrm>
            <a:off x="3420044" y="3537624"/>
            <a:ext cx="568139" cy="347901"/>
          </a:xfrm>
          <a:prstGeom prst="rect">
            <a:avLst/>
          </a:prstGeom>
          <a:noFill/>
          <a:ln>
            <a:noFill/>
          </a:ln>
        </p:spPr>
        <p:txBody>
          <a:bodyPr vert="horz" wrap="none" lIns="81646" tIns="40823" rIns="81646" bIns="40823" anchorCtr="0" compatLnSpc="0">
            <a:spAutoFit/>
          </a:bodyPr>
          <a:lstStyle/>
          <a:p>
            <a:pPr hangingPunct="0"/>
            <a:r>
              <a:rPr lang="de-DE" dirty="0" smtClean="0">
                <a:latin typeface="Arial" pitchFamily="18"/>
                <a:ea typeface="Droid Sans Fallback" pitchFamily="2"/>
                <a:cs typeface="Lohit Hindi" pitchFamily="2"/>
              </a:rPr>
              <a:t>AS‘‘</a:t>
            </a:r>
            <a:endParaRPr lang="de-DE" dirty="0">
              <a:latin typeface="Arial" pitchFamily="18"/>
              <a:ea typeface="Droid Sans Fallback" pitchFamily="2"/>
              <a:cs typeface="Lohit Hindi" pitchFamily="2"/>
            </a:endParaRPr>
          </a:p>
        </p:txBody>
      </p:sp>
      <p:sp>
        <p:nvSpPr>
          <p:cNvPr id="51" name="Rechteck 50"/>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5401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p:bldP spid="75" grpId="0" animBg="1"/>
      <p:bldP spid="76" grpId="0"/>
      <p:bldP spid="77" grpId="0" animBg="1"/>
      <p:bldP spid="79" grpId="0"/>
      <p:bldP spid="80" grpId="0" animBg="1"/>
      <p:bldP spid="85" grpId="0"/>
      <p:bldP spid="87" grpId="0"/>
      <p:bldP spid="88" grpId="0" animBg="1"/>
      <p:bldP spid="89" grpId="0"/>
      <p:bldP spid="90" grpId="0" animBg="1"/>
      <p:bldP spid="91" grpId="0"/>
      <p:bldP spid="92" grpId="0"/>
      <p:bldP spid="93" grpId="0"/>
      <p:bldP spid="94" grpId="0"/>
      <p:bldP spid="95" grpId="0"/>
      <p:bldP spid="96" grpId="0"/>
      <p:bldP spid="48" grpId="0" animBg="1"/>
      <p:bldP spid="4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erader Verbinder 1">
            <a:extLst>
              <a:ext uri="{FF2B5EF4-FFF2-40B4-BE49-F238E27FC236}">
                <a16:creationId xmlns:a16="http://schemas.microsoft.com/office/drawing/2014/main" id="{A37DF8FA-D6C9-4852-8827-3274186ED60B}"/>
              </a:ext>
            </a:extLst>
          </p:cNvPr>
          <p:cNvSpPr/>
          <p:nvPr/>
        </p:nvSpPr>
        <p:spPr>
          <a:xfrm flipV="1">
            <a:off x="736142" y="746208"/>
            <a:ext cx="0" cy="2808635"/>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3" name="Gerader Verbinder 2">
            <a:extLst>
              <a:ext uri="{FF2B5EF4-FFF2-40B4-BE49-F238E27FC236}">
                <a16:creationId xmlns:a16="http://schemas.microsoft.com/office/drawing/2014/main" id="{8184453E-E158-44AE-A4FF-A9358AE6E596}"/>
              </a:ext>
            </a:extLst>
          </p:cNvPr>
          <p:cNvSpPr/>
          <p:nvPr/>
        </p:nvSpPr>
        <p:spPr>
          <a:xfrm>
            <a:off x="736142" y="3554843"/>
            <a:ext cx="3853709" cy="0"/>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4" name="Textfeld 3">
            <a:extLst>
              <a:ext uri="{FF2B5EF4-FFF2-40B4-BE49-F238E27FC236}">
                <a16:creationId xmlns:a16="http://schemas.microsoft.com/office/drawing/2014/main" id="{0D5B12B3-FF1E-4388-8A91-057B0096B17E}"/>
              </a:ext>
            </a:extLst>
          </p:cNvPr>
          <p:cNvSpPr txBox="1"/>
          <p:nvPr/>
        </p:nvSpPr>
        <p:spPr>
          <a:xfrm>
            <a:off x="279249" y="747515"/>
            <a:ext cx="223044" cy="323215"/>
          </a:xfrm>
          <a:prstGeom prst="rect">
            <a:avLst/>
          </a:prstGeom>
          <a:noFill/>
          <a:ln>
            <a:noFill/>
          </a:ln>
        </p:spPr>
        <p:txBody>
          <a:bodyPr vert="horz" wrap="none" lIns="81646" tIns="40823" rIns="81646" bIns="40823" anchorCtr="0" compatLnSpc="0">
            <a:spAutoFit/>
          </a:bodyPr>
          <a:lstStyle/>
          <a:p>
            <a:pPr hangingPunct="0"/>
            <a:r>
              <a:rPr lang="de-DE" sz="1633" dirty="0">
                <a:latin typeface="Times New Roman" pitchFamily="18"/>
                <a:ea typeface="Droid Sans Fallback" pitchFamily="2"/>
                <a:cs typeface="Lohit Hindi" pitchFamily="2"/>
              </a:rPr>
              <a:t>i</a:t>
            </a:r>
          </a:p>
        </p:txBody>
      </p:sp>
      <p:sp>
        <p:nvSpPr>
          <p:cNvPr id="5" name="Textfeld 4">
            <a:extLst>
              <a:ext uri="{FF2B5EF4-FFF2-40B4-BE49-F238E27FC236}">
                <a16:creationId xmlns:a16="http://schemas.microsoft.com/office/drawing/2014/main" id="{4B56C92A-4625-4B13-BA54-FF83CDAE6A47}"/>
              </a:ext>
            </a:extLst>
          </p:cNvPr>
          <p:cNvSpPr txBox="1"/>
          <p:nvPr/>
        </p:nvSpPr>
        <p:spPr>
          <a:xfrm>
            <a:off x="4165942" y="3589461"/>
            <a:ext cx="316147" cy="323215"/>
          </a:xfrm>
          <a:prstGeom prst="rect">
            <a:avLst/>
          </a:prstGeom>
          <a:noFill/>
          <a:ln>
            <a:noFill/>
          </a:ln>
        </p:spPr>
        <p:txBody>
          <a:bodyPr vert="horz" wrap="none" lIns="81646" tIns="40823" rIns="81646" bIns="40823" anchorCtr="0" compatLnSpc="0">
            <a:spAutoFit/>
          </a:bodyPr>
          <a:lstStyle/>
          <a:p>
            <a:pPr hangingPunct="0"/>
            <a:r>
              <a:rPr lang="de-DE" sz="1633">
                <a:latin typeface="Times New Roman" pitchFamily="18"/>
                <a:ea typeface="Droid Sans Fallback" pitchFamily="2"/>
                <a:cs typeface="Lohit Hindi" pitchFamily="2"/>
              </a:rPr>
              <a:t>Y</a:t>
            </a:r>
          </a:p>
        </p:txBody>
      </p:sp>
      <p:sp>
        <p:nvSpPr>
          <p:cNvPr id="6" name="Textfeld 5">
            <a:extLst>
              <a:ext uri="{FF2B5EF4-FFF2-40B4-BE49-F238E27FC236}">
                <a16:creationId xmlns:a16="http://schemas.microsoft.com/office/drawing/2014/main" id="{9E814E7B-F163-44EA-B867-EE48A8D2EBAD}"/>
              </a:ext>
            </a:extLst>
          </p:cNvPr>
          <p:cNvSpPr txBox="1"/>
          <p:nvPr/>
        </p:nvSpPr>
        <p:spPr>
          <a:xfrm>
            <a:off x="3517614" y="625636"/>
            <a:ext cx="485552" cy="347901"/>
          </a:xfrm>
          <a:prstGeom prst="rect">
            <a:avLst/>
          </a:prstGeom>
          <a:noFill/>
          <a:ln>
            <a:noFill/>
          </a:ln>
        </p:spPr>
        <p:txBody>
          <a:bodyPr vert="horz" wrap="none" lIns="81646" tIns="40823" rIns="81646" bIns="40823" anchorCtr="0" compatLnSpc="0">
            <a:spAutoFit/>
          </a:bodyPr>
          <a:lstStyle/>
          <a:p>
            <a:pPr hangingPunct="0"/>
            <a:r>
              <a:rPr lang="de-DE" dirty="0" smtClean="0">
                <a:latin typeface="Arial" pitchFamily="18"/>
                <a:ea typeface="Droid Sans Fallback" pitchFamily="2"/>
                <a:cs typeface="Lohit Hindi" pitchFamily="2"/>
              </a:rPr>
              <a:t>LM</a:t>
            </a:r>
            <a:endParaRPr lang="de-DE" dirty="0">
              <a:latin typeface="Arial" pitchFamily="18"/>
              <a:ea typeface="Droid Sans Fallback" pitchFamily="2"/>
              <a:cs typeface="Lohit Hindi" pitchFamily="2"/>
            </a:endParaRPr>
          </a:p>
        </p:txBody>
      </p:sp>
      <p:sp>
        <p:nvSpPr>
          <p:cNvPr id="7" name="Textfeld 6">
            <a:extLst>
              <a:ext uri="{FF2B5EF4-FFF2-40B4-BE49-F238E27FC236}">
                <a16:creationId xmlns:a16="http://schemas.microsoft.com/office/drawing/2014/main" id="{9C4282AC-9DEF-4AEC-A71F-0DE31CE90E77}"/>
              </a:ext>
            </a:extLst>
          </p:cNvPr>
          <p:cNvSpPr txBox="1"/>
          <p:nvPr/>
        </p:nvSpPr>
        <p:spPr>
          <a:xfrm>
            <a:off x="1893295" y="3587175"/>
            <a:ext cx="385973" cy="323215"/>
          </a:xfrm>
          <a:prstGeom prst="rect">
            <a:avLst/>
          </a:prstGeom>
          <a:noFill/>
          <a:ln>
            <a:noFill/>
          </a:ln>
        </p:spPr>
        <p:txBody>
          <a:bodyPr vert="horz" wrap="none" lIns="81646" tIns="40823" rIns="81646" bIns="40823" anchorCtr="0" compatLnSpc="0">
            <a:spAutoFit/>
          </a:bodyPr>
          <a:lstStyle/>
          <a:p>
            <a:pPr hangingPunct="0"/>
            <a:r>
              <a:rPr lang="de-DE" sz="1633" dirty="0" err="1" smtClean="0">
                <a:latin typeface="Times New Roman" pitchFamily="18"/>
                <a:ea typeface="Droid Sans Fallback" pitchFamily="2"/>
                <a:cs typeface="Lohit Hindi" pitchFamily="2"/>
              </a:rPr>
              <a:t>Y</a:t>
            </a:r>
            <a:r>
              <a:rPr lang="de-DE" sz="1633" baseline="-33000" dirty="0" err="1" smtClean="0">
                <a:latin typeface="Times New Roman" pitchFamily="18"/>
                <a:ea typeface="Droid Sans Fallback" pitchFamily="2"/>
                <a:cs typeface="Lohit Hindi" pitchFamily="2"/>
              </a:rPr>
              <a:t>n</a:t>
            </a:r>
            <a:endParaRPr lang="de-DE" sz="1633" dirty="0">
              <a:latin typeface="Times New Roman" pitchFamily="18"/>
              <a:ea typeface="Droid Sans Fallback" pitchFamily="2"/>
              <a:cs typeface="Lohit Hindi" pitchFamily="2"/>
            </a:endParaRPr>
          </a:p>
        </p:txBody>
      </p:sp>
      <p:sp>
        <p:nvSpPr>
          <p:cNvPr id="8" name="Gerader Verbinder 7">
            <a:extLst>
              <a:ext uri="{FF2B5EF4-FFF2-40B4-BE49-F238E27FC236}">
                <a16:creationId xmlns:a16="http://schemas.microsoft.com/office/drawing/2014/main" id="{419709C2-3210-4DBE-A51B-7C7B0FAD369F}"/>
              </a:ext>
            </a:extLst>
          </p:cNvPr>
          <p:cNvSpPr/>
          <p:nvPr/>
        </p:nvSpPr>
        <p:spPr>
          <a:xfrm>
            <a:off x="1128044" y="1464696"/>
            <a:ext cx="2678001" cy="1175708"/>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12" name="Textfeld 11">
            <a:extLst>
              <a:ext uri="{FF2B5EF4-FFF2-40B4-BE49-F238E27FC236}">
                <a16:creationId xmlns:a16="http://schemas.microsoft.com/office/drawing/2014/main" id="{D5D15A0A-D009-4CC5-8C07-6D87AED0060B}"/>
              </a:ext>
            </a:extLst>
          </p:cNvPr>
          <p:cNvSpPr txBox="1"/>
          <p:nvPr/>
        </p:nvSpPr>
        <p:spPr>
          <a:xfrm>
            <a:off x="3544776" y="2705722"/>
            <a:ext cx="382960" cy="347901"/>
          </a:xfrm>
          <a:prstGeom prst="rect">
            <a:avLst/>
          </a:prstGeom>
          <a:noFill/>
          <a:ln>
            <a:noFill/>
          </a:ln>
        </p:spPr>
        <p:txBody>
          <a:bodyPr vert="horz" wrap="none" lIns="81646" tIns="40823" rIns="81646" bIns="40823" anchorCtr="0" compatLnSpc="0">
            <a:spAutoFit/>
          </a:bodyPr>
          <a:lstStyle/>
          <a:p>
            <a:pPr hangingPunct="0"/>
            <a:r>
              <a:rPr lang="de-DE" dirty="0" smtClean="0">
                <a:latin typeface="Arial" pitchFamily="18"/>
                <a:ea typeface="Droid Sans Fallback" pitchFamily="2"/>
                <a:cs typeface="Lohit Hindi" pitchFamily="2"/>
              </a:rPr>
              <a:t>IS</a:t>
            </a:r>
            <a:endParaRPr lang="de-DE" dirty="0">
              <a:latin typeface="Arial" pitchFamily="18"/>
              <a:ea typeface="Droid Sans Fallback" pitchFamily="2"/>
              <a:cs typeface="Lohit Hindi" pitchFamily="2"/>
            </a:endParaRPr>
          </a:p>
        </p:txBody>
      </p:sp>
      <p:sp>
        <p:nvSpPr>
          <p:cNvPr id="13" name="Gerader Verbinder 12">
            <a:extLst>
              <a:ext uri="{FF2B5EF4-FFF2-40B4-BE49-F238E27FC236}">
                <a16:creationId xmlns:a16="http://schemas.microsoft.com/office/drawing/2014/main" id="{3C09C1B0-3F97-4F1A-A737-8DD2E7F36EB3}"/>
              </a:ext>
            </a:extLst>
          </p:cNvPr>
          <p:cNvSpPr/>
          <p:nvPr/>
        </p:nvSpPr>
        <p:spPr>
          <a:xfrm flipV="1">
            <a:off x="736468" y="3685804"/>
            <a:ext cx="0" cy="2808635"/>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14" name="Gerader Verbinder 13">
            <a:extLst>
              <a:ext uri="{FF2B5EF4-FFF2-40B4-BE49-F238E27FC236}">
                <a16:creationId xmlns:a16="http://schemas.microsoft.com/office/drawing/2014/main" id="{47E47F69-F89B-49F8-92E4-A970939BA700}"/>
              </a:ext>
            </a:extLst>
          </p:cNvPr>
          <p:cNvSpPr/>
          <p:nvPr/>
        </p:nvSpPr>
        <p:spPr>
          <a:xfrm>
            <a:off x="736468" y="6494439"/>
            <a:ext cx="3853709" cy="0"/>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15" name="Textfeld 14">
            <a:extLst>
              <a:ext uri="{FF2B5EF4-FFF2-40B4-BE49-F238E27FC236}">
                <a16:creationId xmlns:a16="http://schemas.microsoft.com/office/drawing/2014/main" id="{74947334-A897-4D9F-A1F0-4CF7837E8BC8}"/>
              </a:ext>
            </a:extLst>
          </p:cNvPr>
          <p:cNvSpPr txBox="1"/>
          <p:nvPr/>
        </p:nvSpPr>
        <p:spPr>
          <a:xfrm>
            <a:off x="279575" y="3687110"/>
            <a:ext cx="281329" cy="323215"/>
          </a:xfrm>
          <a:prstGeom prst="rect">
            <a:avLst/>
          </a:prstGeom>
          <a:noFill/>
          <a:ln>
            <a:noFill/>
          </a:ln>
        </p:spPr>
        <p:txBody>
          <a:bodyPr vert="horz" wrap="none" lIns="81646" tIns="40823" rIns="81646" bIns="40823" anchorCtr="0" compatLnSpc="0">
            <a:spAutoFit/>
          </a:bodyPr>
          <a:lstStyle/>
          <a:p>
            <a:pPr hangingPunct="0"/>
            <a:r>
              <a:rPr lang="de-DE" sz="1633">
                <a:latin typeface="Times New Roman" pitchFamily="18"/>
                <a:ea typeface="Droid Sans Fallback" pitchFamily="2"/>
                <a:cs typeface="Lohit Hindi" pitchFamily="2"/>
              </a:rPr>
              <a:t>P</a:t>
            </a:r>
          </a:p>
        </p:txBody>
      </p:sp>
      <p:sp>
        <p:nvSpPr>
          <p:cNvPr id="16" name="Textfeld 15">
            <a:extLst>
              <a:ext uri="{FF2B5EF4-FFF2-40B4-BE49-F238E27FC236}">
                <a16:creationId xmlns:a16="http://schemas.microsoft.com/office/drawing/2014/main" id="{43BD2F51-BEC9-4EDA-B117-E609EA028B99}"/>
              </a:ext>
            </a:extLst>
          </p:cNvPr>
          <p:cNvSpPr txBox="1"/>
          <p:nvPr/>
        </p:nvSpPr>
        <p:spPr>
          <a:xfrm>
            <a:off x="4166269" y="6529056"/>
            <a:ext cx="316147" cy="323215"/>
          </a:xfrm>
          <a:prstGeom prst="rect">
            <a:avLst/>
          </a:prstGeom>
          <a:noFill/>
          <a:ln>
            <a:noFill/>
          </a:ln>
        </p:spPr>
        <p:txBody>
          <a:bodyPr vert="horz" wrap="none" lIns="81646" tIns="40823" rIns="81646" bIns="40823" anchorCtr="0" compatLnSpc="0">
            <a:spAutoFit/>
          </a:bodyPr>
          <a:lstStyle/>
          <a:p>
            <a:pPr hangingPunct="0"/>
            <a:r>
              <a:rPr lang="de-DE" sz="1633">
                <a:latin typeface="Times New Roman" pitchFamily="18"/>
                <a:ea typeface="Droid Sans Fallback" pitchFamily="2"/>
                <a:cs typeface="Lohit Hindi" pitchFamily="2"/>
              </a:rPr>
              <a:t>Y</a:t>
            </a:r>
          </a:p>
        </p:txBody>
      </p:sp>
      <p:sp>
        <p:nvSpPr>
          <p:cNvPr id="17" name="Gerader Verbinder 16">
            <a:extLst>
              <a:ext uri="{FF2B5EF4-FFF2-40B4-BE49-F238E27FC236}">
                <a16:creationId xmlns:a16="http://schemas.microsoft.com/office/drawing/2014/main" id="{B16C0873-CE63-4091-BA9E-B68EBBDDADA8}"/>
              </a:ext>
            </a:extLst>
          </p:cNvPr>
          <p:cNvSpPr/>
          <p:nvPr/>
        </p:nvSpPr>
        <p:spPr>
          <a:xfrm>
            <a:off x="1150124" y="4404292"/>
            <a:ext cx="2546713" cy="1403664"/>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18" name="Gerader Verbinder 17">
            <a:extLst>
              <a:ext uri="{FF2B5EF4-FFF2-40B4-BE49-F238E27FC236}">
                <a16:creationId xmlns:a16="http://schemas.microsoft.com/office/drawing/2014/main" id="{492F06F8-8A84-4A83-B21E-7892AF57369C}"/>
              </a:ext>
            </a:extLst>
          </p:cNvPr>
          <p:cNvSpPr/>
          <p:nvPr/>
        </p:nvSpPr>
        <p:spPr>
          <a:xfrm flipV="1">
            <a:off x="810736" y="822308"/>
            <a:ext cx="2743318" cy="2024830"/>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19" name="Textfeld 18">
            <a:extLst>
              <a:ext uri="{FF2B5EF4-FFF2-40B4-BE49-F238E27FC236}">
                <a16:creationId xmlns:a16="http://schemas.microsoft.com/office/drawing/2014/main" id="{D5B0D6F4-082D-4870-B1FD-1B48ECFC88F1}"/>
              </a:ext>
            </a:extLst>
          </p:cNvPr>
          <p:cNvSpPr txBox="1"/>
          <p:nvPr/>
        </p:nvSpPr>
        <p:spPr>
          <a:xfrm>
            <a:off x="259671" y="30696"/>
            <a:ext cx="3064014" cy="347901"/>
          </a:xfrm>
          <a:prstGeom prst="rect">
            <a:avLst/>
          </a:prstGeom>
          <a:noFill/>
          <a:ln>
            <a:noFill/>
          </a:ln>
        </p:spPr>
        <p:txBody>
          <a:bodyPr vert="horz" wrap="none" lIns="81646" tIns="40823" rIns="81646" bIns="40823" anchorCtr="0" compatLnSpc="0">
            <a:spAutoFit/>
          </a:bodyPr>
          <a:lstStyle/>
          <a:p>
            <a:pPr hangingPunct="0"/>
            <a:r>
              <a:rPr lang="de-DE" smtClean="0">
                <a:latin typeface="Arial" pitchFamily="18"/>
                <a:ea typeface="Droid Sans Fallback" pitchFamily="2"/>
                <a:cs typeface="Lohit Hindi" pitchFamily="2"/>
              </a:rPr>
              <a:t>Geldpolitik </a:t>
            </a:r>
            <a:r>
              <a:rPr lang="de-DE" dirty="0" smtClean="0">
                <a:latin typeface="Arial" pitchFamily="18"/>
                <a:ea typeface="Droid Sans Fallback" pitchFamily="2"/>
                <a:cs typeface="Lohit Hindi" pitchFamily="2"/>
              </a:rPr>
              <a:t>im AS-AD-Modell</a:t>
            </a:r>
            <a:endParaRPr lang="de-DE" dirty="0">
              <a:latin typeface="Arial" pitchFamily="18"/>
              <a:ea typeface="Droid Sans Fallback" pitchFamily="2"/>
              <a:cs typeface="Lohit Hindi" pitchFamily="2"/>
            </a:endParaRPr>
          </a:p>
        </p:txBody>
      </p:sp>
      <p:sp>
        <p:nvSpPr>
          <p:cNvPr id="20" name="Gerader Verbinder 19">
            <a:extLst>
              <a:ext uri="{FF2B5EF4-FFF2-40B4-BE49-F238E27FC236}">
                <a16:creationId xmlns:a16="http://schemas.microsoft.com/office/drawing/2014/main" id="{3589DDD7-43B0-4AEA-B42F-AF9C9A2E993A}"/>
              </a:ext>
            </a:extLst>
          </p:cNvPr>
          <p:cNvSpPr/>
          <p:nvPr/>
        </p:nvSpPr>
        <p:spPr>
          <a:xfrm flipH="1">
            <a:off x="2107474" y="908345"/>
            <a:ext cx="4694" cy="5586094"/>
          </a:xfrm>
          <a:prstGeom prst="line">
            <a:avLst/>
          </a:prstGeom>
          <a:noFill/>
          <a:ln w="0">
            <a:solidFill>
              <a:srgbClr val="000000"/>
            </a:solidFill>
            <a:custDash>
              <a:ds d="720000" sp="100000"/>
            </a:custDash>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23" name="Textfeld 22">
            <a:extLst>
              <a:ext uri="{FF2B5EF4-FFF2-40B4-BE49-F238E27FC236}">
                <a16:creationId xmlns:a16="http://schemas.microsoft.com/office/drawing/2014/main" id="{CC077DE0-B742-40D9-A82F-0C6BD1540451}"/>
              </a:ext>
            </a:extLst>
          </p:cNvPr>
          <p:cNvSpPr txBox="1"/>
          <p:nvPr/>
        </p:nvSpPr>
        <p:spPr>
          <a:xfrm>
            <a:off x="2721129" y="6495092"/>
            <a:ext cx="700033" cy="323215"/>
          </a:xfrm>
          <a:prstGeom prst="rect">
            <a:avLst/>
          </a:prstGeom>
          <a:noFill/>
          <a:ln>
            <a:noFill/>
          </a:ln>
        </p:spPr>
        <p:txBody>
          <a:bodyPr vert="horz" wrap="none" lIns="81646" tIns="40823" rIns="81646" bIns="40823" anchorCtr="0" compatLnSpc="0">
            <a:spAutoFit/>
          </a:bodyPr>
          <a:lstStyle/>
          <a:p>
            <a:pPr hangingPunct="0"/>
            <a:r>
              <a:rPr lang="de-DE" sz="1633" dirty="0">
                <a:latin typeface="Times New Roman" pitchFamily="18"/>
                <a:ea typeface="Droid Sans Fallback" pitchFamily="2"/>
                <a:cs typeface="Lohit Hindi" pitchFamily="2"/>
              </a:rPr>
              <a:t>Y</a:t>
            </a:r>
            <a:r>
              <a:rPr lang="de-DE" sz="1633" baseline="33000" dirty="0" smtClean="0">
                <a:latin typeface="Times New Roman" pitchFamily="18"/>
                <a:ea typeface="Droid Sans Fallback" pitchFamily="2"/>
                <a:cs typeface="Lohit Hindi" pitchFamily="2"/>
              </a:rPr>
              <a:t>*</a:t>
            </a:r>
            <a:r>
              <a:rPr lang="de-DE" sz="1633" dirty="0" smtClean="0">
                <a:latin typeface="Times New Roman" pitchFamily="18"/>
                <a:ea typeface="Droid Sans Fallback" pitchFamily="2"/>
                <a:cs typeface="Lohit Hindi" pitchFamily="2"/>
              </a:rPr>
              <a:t>(p</a:t>
            </a:r>
            <a:r>
              <a:rPr lang="de-DE" sz="1633" baseline="-33000" dirty="0" smtClean="0">
                <a:latin typeface="Times New Roman" pitchFamily="18"/>
                <a:ea typeface="Droid Sans Fallback" pitchFamily="2"/>
                <a:cs typeface="Lohit Hindi" pitchFamily="2"/>
              </a:rPr>
              <a:t>0</a:t>
            </a:r>
            <a:r>
              <a:rPr lang="de-DE" sz="1633" dirty="0">
                <a:latin typeface="Times New Roman" pitchFamily="18"/>
                <a:ea typeface="Droid Sans Fallback" pitchFamily="2"/>
                <a:cs typeface="Lohit Hindi" pitchFamily="2"/>
              </a:rPr>
              <a:t>)</a:t>
            </a:r>
          </a:p>
        </p:txBody>
      </p:sp>
      <p:sp>
        <p:nvSpPr>
          <p:cNvPr id="26" name="Gerader Verbinder 25">
            <a:extLst>
              <a:ext uri="{FF2B5EF4-FFF2-40B4-BE49-F238E27FC236}">
                <a16:creationId xmlns:a16="http://schemas.microsoft.com/office/drawing/2014/main" id="{97DD9D2E-912D-4782-A7E2-A15EF314F791}"/>
              </a:ext>
            </a:extLst>
          </p:cNvPr>
          <p:cNvSpPr/>
          <p:nvPr/>
        </p:nvSpPr>
        <p:spPr>
          <a:xfrm flipH="1">
            <a:off x="736142" y="4948785"/>
            <a:ext cx="1371332" cy="327"/>
          </a:xfrm>
          <a:prstGeom prst="line">
            <a:avLst/>
          </a:prstGeom>
          <a:noFill/>
          <a:ln w="0">
            <a:solidFill>
              <a:srgbClr val="000000"/>
            </a:solidFill>
            <a:custDash>
              <a:ds d="720000" sp="100000"/>
            </a:custDash>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30" name="Textfeld 29">
            <a:extLst>
              <a:ext uri="{FF2B5EF4-FFF2-40B4-BE49-F238E27FC236}">
                <a16:creationId xmlns:a16="http://schemas.microsoft.com/office/drawing/2014/main" id="{A3EB4741-154D-4869-AA84-907FD122DBF7}"/>
              </a:ext>
            </a:extLst>
          </p:cNvPr>
          <p:cNvSpPr txBox="1"/>
          <p:nvPr/>
        </p:nvSpPr>
        <p:spPr>
          <a:xfrm>
            <a:off x="416366" y="4731176"/>
            <a:ext cx="339422" cy="323215"/>
          </a:xfrm>
          <a:prstGeom prst="rect">
            <a:avLst/>
          </a:prstGeom>
          <a:noFill/>
          <a:ln>
            <a:noFill/>
          </a:ln>
        </p:spPr>
        <p:txBody>
          <a:bodyPr vert="horz" wrap="none" lIns="81646" tIns="40823" rIns="81646" bIns="40823" anchorCtr="0" compatLnSpc="0">
            <a:spAutoFit/>
          </a:bodyPr>
          <a:lstStyle/>
          <a:p>
            <a:pPr hangingPunct="0"/>
            <a:r>
              <a:rPr lang="de-DE" sz="1633" dirty="0">
                <a:latin typeface="Times New Roman" pitchFamily="18"/>
                <a:ea typeface="Droid Sans Fallback" pitchFamily="2"/>
                <a:cs typeface="Lohit Hindi" pitchFamily="2"/>
              </a:rPr>
              <a:t>p</a:t>
            </a:r>
            <a:r>
              <a:rPr lang="de-DE" sz="1633" baseline="-33000" dirty="0" smtClean="0">
                <a:latin typeface="Times New Roman" pitchFamily="18"/>
                <a:ea typeface="Droid Sans Fallback" pitchFamily="2"/>
                <a:cs typeface="Lohit Hindi" pitchFamily="2"/>
              </a:rPr>
              <a:t>0</a:t>
            </a:r>
            <a:endParaRPr lang="de-DE" sz="1633" baseline="-33000" dirty="0">
              <a:latin typeface="Times New Roman" pitchFamily="18"/>
              <a:ea typeface="Droid Sans Fallback" pitchFamily="2"/>
              <a:cs typeface="Lohit Hindi" pitchFamily="2"/>
            </a:endParaRPr>
          </a:p>
        </p:txBody>
      </p:sp>
      <p:sp>
        <p:nvSpPr>
          <p:cNvPr id="32" name="Textfeld 31">
            <a:extLst>
              <a:ext uri="{FF2B5EF4-FFF2-40B4-BE49-F238E27FC236}">
                <a16:creationId xmlns:a16="http://schemas.microsoft.com/office/drawing/2014/main" id="{06A8701F-7E75-4E24-BA84-8767B802695D}"/>
              </a:ext>
            </a:extLst>
          </p:cNvPr>
          <p:cNvSpPr txBox="1"/>
          <p:nvPr/>
        </p:nvSpPr>
        <p:spPr>
          <a:xfrm>
            <a:off x="3644234" y="5623216"/>
            <a:ext cx="485552" cy="347901"/>
          </a:xfrm>
          <a:prstGeom prst="rect">
            <a:avLst/>
          </a:prstGeom>
          <a:noFill/>
          <a:ln>
            <a:noFill/>
          </a:ln>
        </p:spPr>
        <p:txBody>
          <a:bodyPr vert="horz" wrap="none" lIns="81646" tIns="40823" rIns="81646" bIns="40823" anchorCtr="0" compatLnSpc="0">
            <a:spAutoFit/>
          </a:bodyPr>
          <a:lstStyle/>
          <a:p>
            <a:pPr hangingPunct="0"/>
            <a:r>
              <a:rPr lang="de-DE" dirty="0" smtClean="0">
                <a:latin typeface="Arial" pitchFamily="18"/>
                <a:ea typeface="Droid Sans Fallback" pitchFamily="2"/>
                <a:cs typeface="Lohit Hindi" pitchFamily="2"/>
              </a:rPr>
              <a:t>AD</a:t>
            </a:r>
            <a:endParaRPr lang="de-DE" dirty="0">
              <a:latin typeface="Arial" pitchFamily="18"/>
              <a:ea typeface="Droid Sans Fallback" pitchFamily="2"/>
              <a:cs typeface="Lohit Hindi" pitchFamily="2"/>
            </a:endParaRPr>
          </a:p>
        </p:txBody>
      </p:sp>
      <p:cxnSp>
        <p:nvCxnSpPr>
          <p:cNvPr id="34" name="Gerade Verbindung mit Pfeil 33"/>
          <p:cNvCxnSpPr/>
          <p:nvPr/>
        </p:nvCxnSpPr>
        <p:spPr>
          <a:xfrm flipV="1">
            <a:off x="2200902" y="4892783"/>
            <a:ext cx="222578" cy="937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9" name="Textfeld 68">
            <a:extLst>
              <a:ext uri="{FF2B5EF4-FFF2-40B4-BE49-F238E27FC236}">
                <a16:creationId xmlns:a16="http://schemas.microsoft.com/office/drawing/2014/main" id="{9E814E7B-F163-44EA-B867-EE48A8D2EBAD}"/>
              </a:ext>
            </a:extLst>
          </p:cNvPr>
          <p:cNvSpPr txBox="1"/>
          <p:nvPr/>
        </p:nvSpPr>
        <p:spPr>
          <a:xfrm>
            <a:off x="3773830" y="4079188"/>
            <a:ext cx="472791" cy="347901"/>
          </a:xfrm>
          <a:prstGeom prst="rect">
            <a:avLst/>
          </a:prstGeom>
          <a:noFill/>
          <a:ln>
            <a:noFill/>
          </a:ln>
        </p:spPr>
        <p:txBody>
          <a:bodyPr vert="horz" wrap="none" lIns="81646" tIns="40823" rIns="81646" bIns="40823" anchorCtr="0" compatLnSpc="0">
            <a:spAutoFit/>
          </a:bodyPr>
          <a:lstStyle/>
          <a:p>
            <a:pPr hangingPunct="0"/>
            <a:r>
              <a:rPr lang="de-DE" dirty="0" smtClean="0">
                <a:latin typeface="Arial" pitchFamily="18"/>
                <a:ea typeface="Droid Sans Fallback" pitchFamily="2"/>
                <a:cs typeface="Lohit Hindi" pitchFamily="2"/>
              </a:rPr>
              <a:t>AS</a:t>
            </a:r>
            <a:endParaRPr lang="de-DE" dirty="0">
              <a:latin typeface="Arial" pitchFamily="18"/>
              <a:ea typeface="Droid Sans Fallback" pitchFamily="2"/>
              <a:cs typeface="Lohit Hindi" pitchFamily="2"/>
            </a:endParaRPr>
          </a:p>
        </p:txBody>
      </p:sp>
      <p:sp>
        <p:nvSpPr>
          <p:cNvPr id="70" name="Gerader Verbinder 69">
            <a:extLst>
              <a:ext uri="{FF2B5EF4-FFF2-40B4-BE49-F238E27FC236}">
                <a16:creationId xmlns:a16="http://schemas.microsoft.com/office/drawing/2014/main" id="{492F06F8-8A84-4A83-B21E-7892AF57369C}"/>
              </a:ext>
            </a:extLst>
          </p:cNvPr>
          <p:cNvSpPr/>
          <p:nvPr/>
        </p:nvSpPr>
        <p:spPr>
          <a:xfrm flipV="1">
            <a:off x="869842" y="4198055"/>
            <a:ext cx="2954289" cy="1307238"/>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71" name="Textfeld 70">
            <a:extLst>
              <a:ext uri="{FF2B5EF4-FFF2-40B4-BE49-F238E27FC236}">
                <a16:creationId xmlns:a16="http://schemas.microsoft.com/office/drawing/2014/main" id="{9E814E7B-F163-44EA-B867-EE48A8D2EBAD}"/>
              </a:ext>
            </a:extLst>
          </p:cNvPr>
          <p:cNvSpPr txBox="1"/>
          <p:nvPr/>
        </p:nvSpPr>
        <p:spPr>
          <a:xfrm>
            <a:off x="1629165" y="513262"/>
            <a:ext cx="737736" cy="348927"/>
          </a:xfrm>
          <a:prstGeom prst="rect">
            <a:avLst/>
          </a:prstGeom>
          <a:noFill/>
          <a:ln>
            <a:noFill/>
          </a:ln>
        </p:spPr>
        <p:txBody>
          <a:bodyPr vert="horz" wrap="none" lIns="81646" tIns="40823" rIns="81646" bIns="40823" anchorCtr="0" compatLnSpc="0">
            <a:spAutoFit/>
          </a:bodyPr>
          <a:lstStyle/>
          <a:p>
            <a:pPr hangingPunct="0"/>
            <a:r>
              <a:rPr lang="de-DE" dirty="0" err="1" smtClean="0">
                <a:latin typeface="Arial" pitchFamily="18"/>
                <a:ea typeface="Droid Sans Fallback" pitchFamily="2"/>
                <a:cs typeface="Lohit Hindi" pitchFamily="2"/>
              </a:rPr>
              <a:t>AS</a:t>
            </a:r>
            <a:r>
              <a:rPr lang="de-DE" baseline="-33000" dirty="0" err="1" smtClean="0">
                <a:latin typeface="Times New Roman" pitchFamily="18"/>
                <a:ea typeface="Droid Sans Fallback" pitchFamily="2"/>
                <a:cs typeface="Lohit Hindi" pitchFamily="2"/>
              </a:rPr>
              <a:t>lang</a:t>
            </a:r>
            <a:endParaRPr lang="de-DE" dirty="0">
              <a:latin typeface="Arial" pitchFamily="18"/>
              <a:ea typeface="Droid Sans Fallback" pitchFamily="2"/>
              <a:cs typeface="Lohit Hindi" pitchFamily="2"/>
            </a:endParaRPr>
          </a:p>
        </p:txBody>
      </p:sp>
      <p:sp>
        <p:nvSpPr>
          <p:cNvPr id="72" name="Textfeld 71">
            <a:extLst>
              <a:ext uri="{FF2B5EF4-FFF2-40B4-BE49-F238E27FC236}">
                <a16:creationId xmlns:a16="http://schemas.microsoft.com/office/drawing/2014/main" id="{9C4282AC-9DEF-4AEC-A71F-0DE31CE90E77}"/>
              </a:ext>
            </a:extLst>
          </p:cNvPr>
          <p:cNvSpPr txBox="1"/>
          <p:nvPr/>
        </p:nvSpPr>
        <p:spPr>
          <a:xfrm>
            <a:off x="1945427" y="6503422"/>
            <a:ext cx="385973" cy="323215"/>
          </a:xfrm>
          <a:prstGeom prst="rect">
            <a:avLst/>
          </a:prstGeom>
          <a:noFill/>
          <a:ln>
            <a:noFill/>
          </a:ln>
        </p:spPr>
        <p:txBody>
          <a:bodyPr vert="horz" wrap="none" lIns="81646" tIns="40823" rIns="81646" bIns="40823" anchorCtr="0" compatLnSpc="0">
            <a:spAutoFit/>
          </a:bodyPr>
          <a:lstStyle/>
          <a:p>
            <a:pPr hangingPunct="0"/>
            <a:r>
              <a:rPr lang="de-DE" sz="1633" dirty="0" err="1" smtClean="0">
                <a:latin typeface="Times New Roman" pitchFamily="18"/>
                <a:ea typeface="Droid Sans Fallback" pitchFamily="2"/>
                <a:cs typeface="Lohit Hindi" pitchFamily="2"/>
              </a:rPr>
              <a:t>Y</a:t>
            </a:r>
            <a:r>
              <a:rPr lang="de-DE" sz="1633" baseline="-33000" dirty="0" err="1" smtClean="0">
                <a:latin typeface="Times New Roman" pitchFamily="18"/>
                <a:ea typeface="Droid Sans Fallback" pitchFamily="2"/>
                <a:cs typeface="Lohit Hindi" pitchFamily="2"/>
              </a:rPr>
              <a:t>n</a:t>
            </a:r>
            <a:endParaRPr lang="de-DE" sz="1633" dirty="0">
              <a:latin typeface="Times New Roman" pitchFamily="18"/>
              <a:ea typeface="Droid Sans Fallback" pitchFamily="2"/>
              <a:cs typeface="Lohit Hindi" pitchFamily="2"/>
            </a:endParaRPr>
          </a:p>
        </p:txBody>
      </p:sp>
      <p:sp>
        <p:nvSpPr>
          <p:cNvPr id="75" name="Gerader Verbinder 74">
            <a:extLst>
              <a:ext uri="{FF2B5EF4-FFF2-40B4-BE49-F238E27FC236}">
                <a16:creationId xmlns:a16="http://schemas.microsoft.com/office/drawing/2014/main" id="{B16C0873-CE63-4091-BA9E-B68EBBDDADA8}"/>
              </a:ext>
            </a:extLst>
          </p:cNvPr>
          <p:cNvSpPr/>
          <p:nvPr/>
        </p:nvSpPr>
        <p:spPr>
          <a:xfrm>
            <a:off x="1238808" y="4122359"/>
            <a:ext cx="2315194" cy="1276058"/>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76" name="Textfeld 75">
            <a:extLst>
              <a:ext uri="{FF2B5EF4-FFF2-40B4-BE49-F238E27FC236}">
                <a16:creationId xmlns:a16="http://schemas.microsoft.com/office/drawing/2014/main" id="{06A8701F-7E75-4E24-BA84-8767B802695D}"/>
              </a:ext>
            </a:extLst>
          </p:cNvPr>
          <p:cNvSpPr txBox="1"/>
          <p:nvPr/>
        </p:nvSpPr>
        <p:spPr>
          <a:xfrm>
            <a:off x="3519493" y="5211433"/>
            <a:ext cx="536848" cy="347901"/>
          </a:xfrm>
          <a:prstGeom prst="rect">
            <a:avLst/>
          </a:prstGeom>
          <a:noFill/>
          <a:ln>
            <a:noFill/>
          </a:ln>
        </p:spPr>
        <p:txBody>
          <a:bodyPr vert="horz" wrap="none" lIns="81646" tIns="40823" rIns="81646" bIns="40823" anchorCtr="0" compatLnSpc="0">
            <a:spAutoFit/>
          </a:bodyPr>
          <a:lstStyle/>
          <a:p>
            <a:pPr hangingPunct="0"/>
            <a:r>
              <a:rPr lang="de-DE" dirty="0" smtClean="0">
                <a:latin typeface="Arial" pitchFamily="18"/>
                <a:ea typeface="Droid Sans Fallback" pitchFamily="2"/>
                <a:cs typeface="Lohit Hindi" pitchFamily="2"/>
              </a:rPr>
              <a:t>AD‘</a:t>
            </a:r>
            <a:endParaRPr lang="de-DE" dirty="0">
              <a:latin typeface="Arial" pitchFamily="18"/>
              <a:ea typeface="Droid Sans Fallback" pitchFamily="2"/>
              <a:cs typeface="Lohit Hindi" pitchFamily="2"/>
            </a:endParaRPr>
          </a:p>
        </p:txBody>
      </p:sp>
      <p:sp>
        <p:nvSpPr>
          <p:cNvPr id="77" name="Gerader Verbinder 76">
            <a:extLst>
              <a:ext uri="{FF2B5EF4-FFF2-40B4-BE49-F238E27FC236}">
                <a16:creationId xmlns:a16="http://schemas.microsoft.com/office/drawing/2014/main" id="{3589DDD7-43B0-4AEA-B42F-AF9C9A2E993A}"/>
              </a:ext>
            </a:extLst>
          </p:cNvPr>
          <p:cNvSpPr/>
          <p:nvPr/>
        </p:nvSpPr>
        <p:spPr>
          <a:xfrm flipH="1">
            <a:off x="2454431" y="1255023"/>
            <a:ext cx="0" cy="5235909"/>
          </a:xfrm>
          <a:prstGeom prst="line">
            <a:avLst/>
          </a:prstGeom>
          <a:noFill/>
          <a:ln w="0">
            <a:solidFill>
              <a:srgbClr val="000000"/>
            </a:solidFill>
            <a:custDash>
              <a:ds d="720000" sp="100000"/>
            </a:custDash>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79" name="Textfeld 78">
            <a:extLst>
              <a:ext uri="{FF2B5EF4-FFF2-40B4-BE49-F238E27FC236}">
                <a16:creationId xmlns:a16="http://schemas.microsoft.com/office/drawing/2014/main" id="{9E814E7B-F163-44EA-B867-EE48A8D2EBAD}"/>
              </a:ext>
            </a:extLst>
          </p:cNvPr>
          <p:cNvSpPr txBox="1"/>
          <p:nvPr/>
        </p:nvSpPr>
        <p:spPr>
          <a:xfrm>
            <a:off x="3931548" y="1303220"/>
            <a:ext cx="536848" cy="347901"/>
          </a:xfrm>
          <a:prstGeom prst="rect">
            <a:avLst/>
          </a:prstGeom>
          <a:noFill/>
          <a:ln>
            <a:noFill/>
          </a:ln>
        </p:spPr>
        <p:txBody>
          <a:bodyPr vert="horz" wrap="none" lIns="81646" tIns="40823" rIns="81646" bIns="40823" anchorCtr="0" compatLnSpc="0">
            <a:spAutoFit/>
          </a:bodyPr>
          <a:lstStyle/>
          <a:p>
            <a:pPr hangingPunct="0"/>
            <a:r>
              <a:rPr lang="de-DE" dirty="0" smtClean="0">
                <a:latin typeface="Arial" pitchFamily="18"/>
                <a:ea typeface="Droid Sans Fallback" pitchFamily="2"/>
                <a:cs typeface="Lohit Hindi" pitchFamily="2"/>
              </a:rPr>
              <a:t>LM‘</a:t>
            </a:r>
            <a:endParaRPr lang="de-DE" dirty="0">
              <a:latin typeface="Arial" pitchFamily="18"/>
              <a:ea typeface="Droid Sans Fallback" pitchFamily="2"/>
              <a:cs typeface="Lohit Hindi" pitchFamily="2"/>
            </a:endParaRPr>
          </a:p>
        </p:txBody>
      </p:sp>
      <p:sp>
        <p:nvSpPr>
          <p:cNvPr id="80" name="Gerader Verbinder 79">
            <a:extLst>
              <a:ext uri="{FF2B5EF4-FFF2-40B4-BE49-F238E27FC236}">
                <a16:creationId xmlns:a16="http://schemas.microsoft.com/office/drawing/2014/main" id="{492F06F8-8A84-4A83-B21E-7892AF57369C}"/>
              </a:ext>
            </a:extLst>
          </p:cNvPr>
          <p:cNvSpPr/>
          <p:nvPr/>
        </p:nvSpPr>
        <p:spPr>
          <a:xfrm flipV="1">
            <a:off x="1202770" y="1488942"/>
            <a:ext cx="2743318" cy="2024830"/>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cxnSp>
        <p:nvCxnSpPr>
          <p:cNvPr id="82" name="Gerade Verbindung mit Pfeil 81"/>
          <p:cNvCxnSpPr/>
          <p:nvPr/>
        </p:nvCxnSpPr>
        <p:spPr>
          <a:xfrm flipH="1" flipV="1">
            <a:off x="2196695" y="4575413"/>
            <a:ext cx="239433" cy="1256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5" name="Textfeld 84">
            <a:extLst>
              <a:ext uri="{FF2B5EF4-FFF2-40B4-BE49-F238E27FC236}">
                <a16:creationId xmlns:a16="http://schemas.microsoft.com/office/drawing/2014/main" id="{06A8701F-7E75-4E24-BA84-8767B802695D}"/>
              </a:ext>
            </a:extLst>
          </p:cNvPr>
          <p:cNvSpPr txBox="1"/>
          <p:nvPr/>
        </p:nvSpPr>
        <p:spPr>
          <a:xfrm>
            <a:off x="2461983" y="4407406"/>
            <a:ext cx="324546" cy="288910"/>
          </a:xfrm>
          <a:prstGeom prst="rect">
            <a:avLst/>
          </a:prstGeom>
          <a:noFill/>
          <a:ln>
            <a:noFill/>
          </a:ln>
        </p:spPr>
        <p:txBody>
          <a:bodyPr vert="horz" wrap="none" lIns="81646" tIns="40823" rIns="81646" bIns="40823" anchorCtr="0" compatLnSpc="0">
            <a:spAutoFit/>
          </a:bodyPr>
          <a:lstStyle/>
          <a:p>
            <a:pPr hangingPunct="0"/>
            <a:r>
              <a:rPr lang="de-DE" sz="1400" dirty="0" smtClean="0">
                <a:latin typeface="Arial" pitchFamily="18"/>
                <a:ea typeface="Droid Sans Fallback" pitchFamily="2"/>
                <a:cs typeface="Lohit Hindi" pitchFamily="2"/>
              </a:rPr>
              <a:t>A‘</a:t>
            </a:r>
            <a:endParaRPr lang="de-DE" sz="1400" dirty="0">
              <a:latin typeface="Arial" pitchFamily="18"/>
              <a:ea typeface="Droid Sans Fallback" pitchFamily="2"/>
              <a:cs typeface="Lohit Hindi" pitchFamily="2"/>
            </a:endParaRPr>
          </a:p>
        </p:txBody>
      </p:sp>
      <p:sp>
        <p:nvSpPr>
          <p:cNvPr id="86" name="Textfeld 85">
            <a:extLst>
              <a:ext uri="{FF2B5EF4-FFF2-40B4-BE49-F238E27FC236}">
                <a16:creationId xmlns:a16="http://schemas.microsoft.com/office/drawing/2014/main" id="{06A8701F-7E75-4E24-BA84-8767B802695D}"/>
              </a:ext>
            </a:extLst>
          </p:cNvPr>
          <p:cNvSpPr txBox="1"/>
          <p:nvPr/>
        </p:nvSpPr>
        <p:spPr>
          <a:xfrm>
            <a:off x="1835760" y="5001690"/>
            <a:ext cx="284663" cy="288910"/>
          </a:xfrm>
          <a:prstGeom prst="rect">
            <a:avLst/>
          </a:prstGeom>
          <a:noFill/>
          <a:ln>
            <a:noFill/>
          </a:ln>
        </p:spPr>
        <p:txBody>
          <a:bodyPr vert="horz" wrap="none" lIns="81646" tIns="40823" rIns="81646" bIns="40823" anchorCtr="0" compatLnSpc="0">
            <a:spAutoFit/>
          </a:bodyPr>
          <a:lstStyle/>
          <a:p>
            <a:pPr hangingPunct="0"/>
            <a:r>
              <a:rPr lang="de-DE" sz="1400" dirty="0" smtClean="0">
                <a:latin typeface="Arial" pitchFamily="18"/>
                <a:ea typeface="Droid Sans Fallback" pitchFamily="2"/>
                <a:cs typeface="Lohit Hindi" pitchFamily="2"/>
              </a:rPr>
              <a:t>A</a:t>
            </a:r>
            <a:endParaRPr lang="de-DE" sz="1400" dirty="0">
              <a:latin typeface="Arial" pitchFamily="18"/>
              <a:ea typeface="Droid Sans Fallback" pitchFamily="2"/>
              <a:cs typeface="Lohit Hindi" pitchFamily="2"/>
            </a:endParaRPr>
          </a:p>
        </p:txBody>
      </p:sp>
      <p:sp>
        <p:nvSpPr>
          <p:cNvPr id="87" name="Textfeld 86">
            <a:extLst>
              <a:ext uri="{FF2B5EF4-FFF2-40B4-BE49-F238E27FC236}">
                <a16:creationId xmlns:a16="http://schemas.microsoft.com/office/drawing/2014/main" id="{06A8701F-7E75-4E24-BA84-8767B802695D}"/>
              </a:ext>
            </a:extLst>
          </p:cNvPr>
          <p:cNvSpPr txBox="1"/>
          <p:nvPr/>
        </p:nvSpPr>
        <p:spPr>
          <a:xfrm>
            <a:off x="1823544" y="4251498"/>
            <a:ext cx="358851" cy="288910"/>
          </a:xfrm>
          <a:prstGeom prst="rect">
            <a:avLst/>
          </a:prstGeom>
          <a:noFill/>
          <a:ln>
            <a:noFill/>
          </a:ln>
        </p:spPr>
        <p:txBody>
          <a:bodyPr vert="horz" wrap="none" lIns="81646" tIns="40823" rIns="81646" bIns="40823" anchorCtr="0" compatLnSpc="0">
            <a:spAutoFit/>
          </a:bodyPr>
          <a:lstStyle/>
          <a:p>
            <a:pPr hangingPunct="0"/>
            <a:r>
              <a:rPr lang="de-DE" sz="1400" dirty="0" smtClean="0">
                <a:latin typeface="Arial" pitchFamily="18"/>
                <a:ea typeface="Droid Sans Fallback" pitchFamily="2"/>
                <a:cs typeface="Lohit Hindi" pitchFamily="2"/>
              </a:rPr>
              <a:t>A‘‘</a:t>
            </a:r>
            <a:endParaRPr lang="de-DE" sz="1400" dirty="0">
              <a:latin typeface="Arial" pitchFamily="18"/>
              <a:ea typeface="Droid Sans Fallback" pitchFamily="2"/>
              <a:cs typeface="Lohit Hindi" pitchFamily="2"/>
            </a:endParaRPr>
          </a:p>
        </p:txBody>
      </p:sp>
      <p:sp>
        <p:nvSpPr>
          <p:cNvPr id="88" name="Gerader Verbinder 87">
            <a:extLst>
              <a:ext uri="{FF2B5EF4-FFF2-40B4-BE49-F238E27FC236}">
                <a16:creationId xmlns:a16="http://schemas.microsoft.com/office/drawing/2014/main" id="{97DD9D2E-912D-4782-A7E2-A15EF314F791}"/>
              </a:ext>
            </a:extLst>
          </p:cNvPr>
          <p:cNvSpPr/>
          <p:nvPr/>
        </p:nvSpPr>
        <p:spPr>
          <a:xfrm flipH="1" flipV="1">
            <a:off x="757133" y="4762035"/>
            <a:ext cx="1697297" cy="34672"/>
          </a:xfrm>
          <a:prstGeom prst="line">
            <a:avLst/>
          </a:prstGeom>
          <a:noFill/>
          <a:ln w="0">
            <a:solidFill>
              <a:srgbClr val="000000"/>
            </a:solidFill>
            <a:custDash>
              <a:ds d="720000" sp="100000"/>
            </a:custDash>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89" name="Textfeld 88">
            <a:extLst>
              <a:ext uri="{FF2B5EF4-FFF2-40B4-BE49-F238E27FC236}">
                <a16:creationId xmlns:a16="http://schemas.microsoft.com/office/drawing/2014/main" id="{A3EB4741-154D-4869-AA84-907FD122DBF7}"/>
              </a:ext>
            </a:extLst>
          </p:cNvPr>
          <p:cNvSpPr txBox="1"/>
          <p:nvPr/>
        </p:nvSpPr>
        <p:spPr>
          <a:xfrm>
            <a:off x="355189" y="4549765"/>
            <a:ext cx="339358" cy="323215"/>
          </a:xfrm>
          <a:prstGeom prst="rect">
            <a:avLst/>
          </a:prstGeom>
          <a:noFill/>
          <a:ln>
            <a:noFill/>
          </a:ln>
        </p:spPr>
        <p:txBody>
          <a:bodyPr vert="horz" wrap="none" lIns="81646" tIns="40823" rIns="81646" bIns="40823" anchorCtr="0" compatLnSpc="0">
            <a:spAutoFit/>
          </a:bodyPr>
          <a:lstStyle/>
          <a:p>
            <a:pPr hangingPunct="0"/>
            <a:r>
              <a:rPr lang="de-DE" sz="1633" dirty="0" smtClean="0">
                <a:latin typeface="Times New Roman" pitchFamily="18"/>
                <a:ea typeface="Droid Sans Fallback" pitchFamily="2"/>
                <a:cs typeface="Lohit Hindi" pitchFamily="2"/>
              </a:rPr>
              <a:t>p‘</a:t>
            </a:r>
            <a:endParaRPr lang="de-DE" sz="1633" baseline="-33000" dirty="0">
              <a:latin typeface="Times New Roman" pitchFamily="18"/>
              <a:ea typeface="Droid Sans Fallback" pitchFamily="2"/>
              <a:cs typeface="Lohit Hindi" pitchFamily="2"/>
            </a:endParaRPr>
          </a:p>
        </p:txBody>
      </p:sp>
      <p:sp>
        <p:nvSpPr>
          <p:cNvPr id="90" name="Gerader Verbinder 89">
            <a:extLst>
              <a:ext uri="{FF2B5EF4-FFF2-40B4-BE49-F238E27FC236}">
                <a16:creationId xmlns:a16="http://schemas.microsoft.com/office/drawing/2014/main" id="{97DD9D2E-912D-4782-A7E2-A15EF314F791}"/>
              </a:ext>
            </a:extLst>
          </p:cNvPr>
          <p:cNvSpPr/>
          <p:nvPr/>
        </p:nvSpPr>
        <p:spPr>
          <a:xfrm flipH="1" flipV="1">
            <a:off x="769410" y="4565127"/>
            <a:ext cx="1296501" cy="24050"/>
          </a:xfrm>
          <a:prstGeom prst="line">
            <a:avLst/>
          </a:prstGeom>
          <a:noFill/>
          <a:ln w="0">
            <a:solidFill>
              <a:srgbClr val="000000"/>
            </a:solidFill>
            <a:custDash>
              <a:ds d="720000" sp="100000"/>
            </a:custDash>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91" name="Textfeld 90">
            <a:extLst>
              <a:ext uri="{FF2B5EF4-FFF2-40B4-BE49-F238E27FC236}">
                <a16:creationId xmlns:a16="http://schemas.microsoft.com/office/drawing/2014/main" id="{A3EB4741-154D-4869-AA84-907FD122DBF7}"/>
              </a:ext>
            </a:extLst>
          </p:cNvPr>
          <p:cNvSpPr txBox="1"/>
          <p:nvPr/>
        </p:nvSpPr>
        <p:spPr>
          <a:xfrm>
            <a:off x="338930" y="4370836"/>
            <a:ext cx="627841" cy="323215"/>
          </a:xfrm>
          <a:prstGeom prst="rect">
            <a:avLst/>
          </a:prstGeom>
          <a:noFill/>
          <a:ln>
            <a:noFill/>
          </a:ln>
        </p:spPr>
        <p:txBody>
          <a:bodyPr vert="horz" wrap="square" lIns="81646" tIns="40823" rIns="81646" bIns="40823" anchorCtr="0" compatLnSpc="0">
            <a:spAutoFit/>
          </a:bodyPr>
          <a:lstStyle/>
          <a:p>
            <a:pPr hangingPunct="0"/>
            <a:r>
              <a:rPr lang="de-DE" sz="1633" dirty="0" smtClean="0">
                <a:latin typeface="Times New Roman" pitchFamily="18"/>
                <a:ea typeface="Droid Sans Fallback" pitchFamily="2"/>
                <a:cs typeface="Lohit Hindi" pitchFamily="2"/>
              </a:rPr>
              <a:t>P‘‘</a:t>
            </a:r>
            <a:endParaRPr lang="de-DE" sz="1633" baseline="-33000" dirty="0">
              <a:latin typeface="Times New Roman" pitchFamily="18"/>
              <a:ea typeface="Droid Sans Fallback" pitchFamily="2"/>
              <a:cs typeface="Lohit Hindi" pitchFamily="2"/>
            </a:endParaRPr>
          </a:p>
        </p:txBody>
      </p:sp>
      <p:sp>
        <p:nvSpPr>
          <p:cNvPr id="92" name="Textfeld 91">
            <a:extLst>
              <a:ext uri="{FF2B5EF4-FFF2-40B4-BE49-F238E27FC236}">
                <a16:creationId xmlns:a16="http://schemas.microsoft.com/office/drawing/2014/main" id="{D5B0D6F4-082D-4870-B1FD-1B48ECFC88F1}"/>
              </a:ext>
            </a:extLst>
          </p:cNvPr>
          <p:cNvSpPr txBox="1"/>
          <p:nvPr/>
        </p:nvSpPr>
        <p:spPr>
          <a:xfrm>
            <a:off x="4589851" y="83127"/>
            <a:ext cx="7602150" cy="295471"/>
          </a:xfrm>
          <a:prstGeom prst="rect">
            <a:avLst/>
          </a:prstGeom>
          <a:noFill/>
          <a:ln>
            <a:noFill/>
          </a:ln>
        </p:spPr>
        <p:txBody>
          <a:bodyPr vert="horz" wrap="square" lIns="81646" tIns="40823" rIns="81646" bIns="40823" anchorCtr="0" compatLnSpc="0">
            <a:noAutofit/>
          </a:bodyPr>
          <a:lstStyle/>
          <a:p>
            <a:pPr hangingPunct="0"/>
            <a:r>
              <a:rPr lang="de-DE" sz="1400" dirty="0" smtClean="0">
                <a:latin typeface="Arial" pitchFamily="18"/>
                <a:ea typeface="Droid Sans Fallback" pitchFamily="2"/>
                <a:cs typeface="Lohit Hindi" pitchFamily="2"/>
              </a:rPr>
              <a:t>Steigt die nominale Geldmenge, so verschiebt sich die LM-Kurve nach rechts auf LM‘</a:t>
            </a:r>
            <a:endParaRPr lang="de-DE" sz="1400" dirty="0">
              <a:latin typeface="Arial" pitchFamily="18"/>
              <a:ea typeface="Droid Sans Fallback" pitchFamily="2"/>
              <a:cs typeface="Lohit Hindi" pitchFamily="2"/>
            </a:endParaRPr>
          </a:p>
        </p:txBody>
      </p:sp>
      <p:sp>
        <p:nvSpPr>
          <p:cNvPr id="93" name="Textfeld 92">
            <a:extLst>
              <a:ext uri="{FF2B5EF4-FFF2-40B4-BE49-F238E27FC236}">
                <a16:creationId xmlns:a16="http://schemas.microsoft.com/office/drawing/2014/main" id="{D5B0D6F4-082D-4870-B1FD-1B48ECFC88F1}"/>
              </a:ext>
            </a:extLst>
          </p:cNvPr>
          <p:cNvSpPr txBox="1"/>
          <p:nvPr/>
        </p:nvSpPr>
        <p:spPr>
          <a:xfrm>
            <a:off x="4666576" y="330364"/>
            <a:ext cx="7394448" cy="914179"/>
          </a:xfrm>
          <a:prstGeom prst="rect">
            <a:avLst/>
          </a:prstGeom>
          <a:noFill/>
          <a:ln>
            <a:noFill/>
          </a:ln>
        </p:spPr>
        <p:txBody>
          <a:bodyPr vert="horz" wrap="square" lIns="81646" tIns="40823" rIns="81646" bIns="40823" anchorCtr="0" compatLnSpc="0">
            <a:noAutofit/>
          </a:bodyPr>
          <a:lstStyle/>
          <a:p>
            <a:pPr hangingPunct="0"/>
            <a:r>
              <a:rPr lang="de-DE" sz="1400" dirty="0" smtClean="0">
                <a:latin typeface="Arial" pitchFamily="18"/>
                <a:ea typeface="Droid Sans Fallback" pitchFamily="2"/>
                <a:cs typeface="Lohit Hindi" pitchFamily="2"/>
              </a:rPr>
              <a:t>Damit steigt wieder über den </a:t>
            </a:r>
            <a:r>
              <a:rPr lang="de-DE" sz="1400" dirty="0" err="1" smtClean="0">
                <a:latin typeface="Arial" pitchFamily="18"/>
                <a:ea typeface="Droid Sans Fallback" pitchFamily="2"/>
                <a:cs typeface="Lohit Hindi" pitchFamily="2"/>
              </a:rPr>
              <a:t>Multiplikatoreffekt</a:t>
            </a:r>
            <a:r>
              <a:rPr lang="de-DE" sz="1400" dirty="0" smtClean="0">
                <a:latin typeface="Arial" pitchFamily="18"/>
                <a:ea typeface="Droid Sans Fallback" pitchFamily="2"/>
                <a:cs typeface="Lohit Hindi" pitchFamily="2"/>
              </a:rPr>
              <a:t> aus dem IS-LM-Modell das Einkommen Y, allerdings bedeutet hier ebenso, wie bei der Fiskalpolitik eine Steigerung des Einkommens entlang der AS-Kurve auch eine Steigerung des Preisniveaus p</a:t>
            </a:r>
            <a:endParaRPr lang="de-DE" sz="1400" dirty="0">
              <a:latin typeface="Arial" pitchFamily="18"/>
              <a:ea typeface="Droid Sans Fallback" pitchFamily="2"/>
              <a:cs typeface="Lohit Hindi" pitchFamily="2"/>
            </a:endParaRPr>
          </a:p>
        </p:txBody>
      </p:sp>
      <p:sp>
        <p:nvSpPr>
          <p:cNvPr id="94" name="Textfeld 93">
            <a:extLst>
              <a:ext uri="{FF2B5EF4-FFF2-40B4-BE49-F238E27FC236}">
                <a16:creationId xmlns:a16="http://schemas.microsoft.com/office/drawing/2014/main" id="{D5B0D6F4-082D-4870-B1FD-1B48ECFC88F1}"/>
              </a:ext>
            </a:extLst>
          </p:cNvPr>
          <p:cNvSpPr txBox="1"/>
          <p:nvPr/>
        </p:nvSpPr>
        <p:spPr>
          <a:xfrm>
            <a:off x="4661674" y="943665"/>
            <a:ext cx="7350275" cy="1587066"/>
          </a:xfrm>
          <a:prstGeom prst="rect">
            <a:avLst/>
          </a:prstGeom>
          <a:noFill/>
          <a:ln>
            <a:noFill/>
          </a:ln>
        </p:spPr>
        <p:txBody>
          <a:bodyPr vert="horz" wrap="square" lIns="81646" tIns="40823" rIns="81646" bIns="40823" anchorCtr="0" compatLnSpc="0">
            <a:noAutofit/>
          </a:bodyPr>
          <a:lstStyle/>
          <a:p>
            <a:pPr hangingPunct="0"/>
            <a:r>
              <a:rPr lang="de-DE" sz="1400" dirty="0" smtClean="0">
                <a:latin typeface="Arial" pitchFamily="18"/>
                <a:ea typeface="Droid Sans Fallback" pitchFamily="2"/>
                <a:cs typeface="Lohit Hindi" pitchFamily="2"/>
              </a:rPr>
              <a:t>Diese Steigerung des Preisniveaus p von </a:t>
            </a:r>
            <a:r>
              <a:rPr lang="de-DE" sz="1400" dirty="0" smtClean="0">
                <a:latin typeface="Times New Roman" pitchFamily="18"/>
                <a:ea typeface="Droid Sans Fallback" pitchFamily="2"/>
                <a:cs typeface="Lohit Hindi" pitchFamily="2"/>
              </a:rPr>
              <a:t>p</a:t>
            </a:r>
            <a:r>
              <a:rPr lang="de-DE" sz="1400" baseline="-33000" dirty="0" smtClean="0">
                <a:latin typeface="Times New Roman" pitchFamily="18"/>
                <a:ea typeface="Droid Sans Fallback" pitchFamily="2"/>
                <a:cs typeface="Lohit Hindi" pitchFamily="2"/>
              </a:rPr>
              <a:t>0</a:t>
            </a:r>
            <a:r>
              <a:rPr lang="de-DE" sz="1400" dirty="0" smtClean="0">
                <a:latin typeface="Times New Roman" pitchFamily="18"/>
                <a:ea typeface="Droid Sans Fallback" pitchFamily="2"/>
                <a:cs typeface="Lohit Hindi" pitchFamily="2"/>
              </a:rPr>
              <a:t> </a:t>
            </a:r>
            <a:r>
              <a:rPr lang="de-DE" sz="1400" dirty="0" smtClean="0">
                <a:latin typeface="Arial" pitchFamily="18"/>
                <a:ea typeface="Droid Sans Fallback" pitchFamily="2"/>
                <a:cs typeface="Lohit Hindi" pitchFamily="2"/>
              </a:rPr>
              <a:t>auf p‘ führt aber wieder gemäß der Logik über die Ableitung der AD-Kurve zu einer Linksverschiebung der LM-kurve, auf LM‘‘, denn zuerst ist zwar die reale Geldmenge (bei konstanten Preisen) gestiegen, durch die über die Anpassung gemäß der AS-Kurve gestiegenen Preise sinkt die reale Geldmenge aber wieder und somit wird der expansive Geldmengenimpuls teilweise wieder zurückgenommen. Insgesamt impliziert die Preissteigerung eine Rechtsverschiebung der AD-Kurve auf AD‘</a:t>
            </a:r>
            <a:endParaRPr lang="de-DE" sz="1400" dirty="0">
              <a:latin typeface="Arial" pitchFamily="18"/>
              <a:ea typeface="Droid Sans Fallback" pitchFamily="2"/>
              <a:cs typeface="Lohit Hindi" pitchFamily="2"/>
            </a:endParaRPr>
          </a:p>
        </p:txBody>
      </p:sp>
      <p:sp>
        <p:nvSpPr>
          <p:cNvPr id="95" name="Textfeld 94">
            <a:extLst>
              <a:ext uri="{FF2B5EF4-FFF2-40B4-BE49-F238E27FC236}">
                <a16:creationId xmlns:a16="http://schemas.microsoft.com/office/drawing/2014/main" id="{D5B0D6F4-082D-4870-B1FD-1B48ECFC88F1}"/>
              </a:ext>
            </a:extLst>
          </p:cNvPr>
          <p:cNvSpPr txBox="1"/>
          <p:nvPr/>
        </p:nvSpPr>
        <p:spPr>
          <a:xfrm>
            <a:off x="4670161" y="2376432"/>
            <a:ext cx="7371851" cy="941412"/>
          </a:xfrm>
          <a:prstGeom prst="rect">
            <a:avLst/>
          </a:prstGeom>
          <a:noFill/>
          <a:ln>
            <a:noFill/>
          </a:ln>
        </p:spPr>
        <p:txBody>
          <a:bodyPr vert="horz" wrap="square" lIns="81646" tIns="40823" rIns="81646" bIns="40823" anchorCtr="0" compatLnSpc="0">
            <a:noAutofit/>
          </a:bodyPr>
          <a:lstStyle/>
          <a:p>
            <a:pPr hangingPunct="0"/>
            <a:r>
              <a:rPr lang="de-DE" sz="1400" dirty="0" smtClean="0">
                <a:latin typeface="Arial" pitchFamily="18"/>
                <a:ea typeface="Droid Sans Fallback" pitchFamily="2"/>
                <a:cs typeface="Lohit Hindi" pitchFamily="2"/>
              </a:rPr>
              <a:t>Damit verringert dieser Preiseffekt genauso zum Teil den geldpolitischen Impuls, denn die Produzenten reagieren nicht nur mit einer Mengenausweitung, wie im IS-LM-Modell, sondern auch mit einer Preisanpassung nach oben. Damit erhöht sich der Output kurz-bis mittelfristig nur von </a:t>
            </a:r>
            <a:r>
              <a:rPr lang="de-DE" sz="1400" dirty="0" err="1" smtClean="0">
                <a:latin typeface="Times New Roman" pitchFamily="18"/>
                <a:ea typeface="Droid Sans Fallback" pitchFamily="2"/>
                <a:cs typeface="Lohit Hindi" pitchFamily="2"/>
              </a:rPr>
              <a:t>Y</a:t>
            </a:r>
            <a:r>
              <a:rPr lang="de-DE" sz="1400" baseline="-33000" dirty="0" err="1" smtClean="0">
                <a:latin typeface="Times New Roman" pitchFamily="18"/>
                <a:ea typeface="Droid Sans Fallback" pitchFamily="2"/>
                <a:cs typeface="Lohit Hindi" pitchFamily="2"/>
              </a:rPr>
              <a:t>n</a:t>
            </a:r>
            <a:r>
              <a:rPr lang="de-DE" sz="1400" dirty="0" smtClean="0">
                <a:latin typeface="Times New Roman" pitchFamily="18"/>
                <a:ea typeface="Droid Sans Fallback" pitchFamily="2"/>
                <a:cs typeface="Lohit Hindi" pitchFamily="2"/>
              </a:rPr>
              <a:t> </a:t>
            </a:r>
            <a:r>
              <a:rPr lang="de-DE" sz="1400" dirty="0" smtClean="0">
                <a:latin typeface="Arial" pitchFamily="18"/>
                <a:ea typeface="Droid Sans Fallback" pitchFamily="2"/>
                <a:cs typeface="Lohit Hindi" pitchFamily="2"/>
              </a:rPr>
              <a:t>auf Y‘ und die Anpassung verläuft wieder von A aus A‘</a:t>
            </a:r>
            <a:endParaRPr lang="de-DE" sz="1400" dirty="0">
              <a:latin typeface="Arial" pitchFamily="18"/>
              <a:ea typeface="Droid Sans Fallback" pitchFamily="2"/>
              <a:cs typeface="Lohit Hindi" pitchFamily="2"/>
            </a:endParaRPr>
          </a:p>
        </p:txBody>
      </p:sp>
      <p:sp>
        <p:nvSpPr>
          <p:cNvPr id="96" name="Textfeld 95">
            <a:extLst>
              <a:ext uri="{FF2B5EF4-FFF2-40B4-BE49-F238E27FC236}">
                <a16:creationId xmlns:a16="http://schemas.microsoft.com/office/drawing/2014/main" id="{06A8701F-7E75-4E24-BA84-8767B802695D}"/>
              </a:ext>
            </a:extLst>
          </p:cNvPr>
          <p:cNvSpPr txBox="1"/>
          <p:nvPr/>
        </p:nvSpPr>
        <p:spPr>
          <a:xfrm>
            <a:off x="2272579" y="6486050"/>
            <a:ext cx="370136" cy="347901"/>
          </a:xfrm>
          <a:prstGeom prst="rect">
            <a:avLst/>
          </a:prstGeom>
          <a:noFill/>
          <a:ln>
            <a:noFill/>
          </a:ln>
        </p:spPr>
        <p:txBody>
          <a:bodyPr vert="horz" wrap="none" lIns="81646" tIns="40823" rIns="81646" bIns="40823" anchorCtr="0" compatLnSpc="0">
            <a:spAutoFit/>
          </a:bodyPr>
          <a:lstStyle/>
          <a:p>
            <a:pPr hangingPunct="0"/>
            <a:r>
              <a:rPr lang="de-DE" dirty="0">
                <a:latin typeface="Arial" pitchFamily="18"/>
                <a:ea typeface="Droid Sans Fallback" pitchFamily="2"/>
                <a:cs typeface="Lohit Hindi" pitchFamily="2"/>
              </a:rPr>
              <a:t>Y</a:t>
            </a:r>
            <a:r>
              <a:rPr lang="de-DE" dirty="0" smtClean="0">
                <a:latin typeface="Arial" pitchFamily="18"/>
                <a:ea typeface="Droid Sans Fallback" pitchFamily="2"/>
                <a:cs typeface="Lohit Hindi" pitchFamily="2"/>
              </a:rPr>
              <a:t>‘</a:t>
            </a:r>
            <a:endParaRPr lang="de-DE" dirty="0">
              <a:latin typeface="Arial" pitchFamily="18"/>
              <a:ea typeface="Droid Sans Fallback" pitchFamily="2"/>
              <a:cs typeface="Lohit Hindi" pitchFamily="2"/>
            </a:endParaRPr>
          </a:p>
        </p:txBody>
      </p:sp>
      <p:sp>
        <p:nvSpPr>
          <p:cNvPr id="48" name="Textfeld 47">
            <a:extLst>
              <a:ext uri="{FF2B5EF4-FFF2-40B4-BE49-F238E27FC236}">
                <a16:creationId xmlns:a16="http://schemas.microsoft.com/office/drawing/2014/main" id="{9E814E7B-F163-44EA-B867-EE48A8D2EBAD}"/>
              </a:ext>
            </a:extLst>
          </p:cNvPr>
          <p:cNvSpPr txBox="1"/>
          <p:nvPr/>
        </p:nvSpPr>
        <p:spPr>
          <a:xfrm>
            <a:off x="3723730" y="915292"/>
            <a:ext cx="580898" cy="347901"/>
          </a:xfrm>
          <a:prstGeom prst="rect">
            <a:avLst/>
          </a:prstGeom>
          <a:noFill/>
          <a:ln>
            <a:noFill/>
          </a:ln>
        </p:spPr>
        <p:txBody>
          <a:bodyPr vert="horz" wrap="none" lIns="81646" tIns="40823" rIns="81646" bIns="40823" anchorCtr="0" compatLnSpc="0">
            <a:spAutoFit/>
          </a:bodyPr>
          <a:lstStyle/>
          <a:p>
            <a:pPr hangingPunct="0"/>
            <a:r>
              <a:rPr lang="de-DE" dirty="0" smtClean="0">
                <a:latin typeface="Arial" pitchFamily="18"/>
                <a:ea typeface="Droid Sans Fallback" pitchFamily="2"/>
                <a:cs typeface="Lohit Hindi" pitchFamily="2"/>
              </a:rPr>
              <a:t>LM‘‘</a:t>
            </a:r>
            <a:endParaRPr lang="de-DE" dirty="0">
              <a:latin typeface="Arial" pitchFamily="18"/>
              <a:ea typeface="Droid Sans Fallback" pitchFamily="2"/>
              <a:cs typeface="Lohit Hindi" pitchFamily="2"/>
            </a:endParaRPr>
          </a:p>
        </p:txBody>
      </p:sp>
      <p:sp>
        <p:nvSpPr>
          <p:cNvPr id="49" name="Gerader Verbinder 48">
            <a:extLst>
              <a:ext uri="{FF2B5EF4-FFF2-40B4-BE49-F238E27FC236}">
                <a16:creationId xmlns:a16="http://schemas.microsoft.com/office/drawing/2014/main" id="{492F06F8-8A84-4A83-B21E-7892AF57369C}"/>
              </a:ext>
            </a:extLst>
          </p:cNvPr>
          <p:cNvSpPr/>
          <p:nvPr/>
        </p:nvSpPr>
        <p:spPr>
          <a:xfrm flipV="1">
            <a:off x="994952" y="1101014"/>
            <a:ext cx="2743318" cy="2024830"/>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51" name="Gerader Verbinder 50">
            <a:extLst>
              <a:ext uri="{FF2B5EF4-FFF2-40B4-BE49-F238E27FC236}">
                <a16:creationId xmlns:a16="http://schemas.microsoft.com/office/drawing/2014/main" id="{492F06F8-8A84-4A83-B21E-7892AF57369C}"/>
              </a:ext>
            </a:extLst>
          </p:cNvPr>
          <p:cNvSpPr/>
          <p:nvPr/>
        </p:nvSpPr>
        <p:spPr>
          <a:xfrm flipV="1">
            <a:off x="1022242" y="3762625"/>
            <a:ext cx="2954289" cy="1307238"/>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de-DE" sz="1633">
              <a:latin typeface="Arial" pitchFamily="18"/>
              <a:ea typeface="Droid Sans Fallback" pitchFamily="2"/>
              <a:cs typeface="Lohit Hindi" pitchFamily="2"/>
            </a:endParaRPr>
          </a:p>
        </p:txBody>
      </p:sp>
      <p:sp>
        <p:nvSpPr>
          <p:cNvPr id="52" name="Textfeld 51">
            <a:extLst>
              <a:ext uri="{FF2B5EF4-FFF2-40B4-BE49-F238E27FC236}">
                <a16:creationId xmlns:a16="http://schemas.microsoft.com/office/drawing/2014/main" id="{9E814E7B-F163-44EA-B867-EE48A8D2EBAD}"/>
              </a:ext>
            </a:extLst>
          </p:cNvPr>
          <p:cNvSpPr txBox="1"/>
          <p:nvPr/>
        </p:nvSpPr>
        <p:spPr>
          <a:xfrm>
            <a:off x="3420044" y="3537624"/>
            <a:ext cx="568139" cy="347901"/>
          </a:xfrm>
          <a:prstGeom prst="rect">
            <a:avLst/>
          </a:prstGeom>
          <a:noFill/>
          <a:ln>
            <a:noFill/>
          </a:ln>
        </p:spPr>
        <p:txBody>
          <a:bodyPr vert="horz" wrap="none" lIns="81646" tIns="40823" rIns="81646" bIns="40823" anchorCtr="0" compatLnSpc="0">
            <a:spAutoFit/>
          </a:bodyPr>
          <a:lstStyle/>
          <a:p>
            <a:pPr hangingPunct="0"/>
            <a:r>
              <a:rPr lang="de-DE" dirty="0" smtClean="0">
                <a:latin typeface="Arial" pitchFamily="18"/>
                <a:ea typeface="Droid Sans Fallback" pitchFamily="2"/>
                <a:cs typeface="Lohit Hindi" pitchFamily="2"/>
              </a:rPr>
              <a:t>AS‘‘</a:t>
            </a:r>
            <a:endParaRPr lang="de-DE" dirty="0">
              <a:latin typeface="Arial" pitchFamily="18"/>
              <a:ea typeface="Droid Sans Fallback" pitchFamily="2"/>
              <a:cs typeface="Lohit Hindi" pitchFamily="2"/>
            </a:endParaRPr>
          </a:p>
        </p:txBody>
      </p:sp>
      <p:sp>
        <p:nvSpPr>
          <p:cNvPr id="53" name="Rechteck 52"/>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8562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p:bldP spid="77" grpId="0" animBg="1"/>
      <p:bldP spid="79" grpId="0"/>
      <p:bldP spid="80" grpId="0" animBg="1"/>
      <p:bldP spid="85" grpId="0"/>
      <p:bldP spid="87" grpId="0"/>
      <p:bldP spid="88" grpId="0" animBg="1"/>
      <p:bldP spid="89" grpId="0"/>
      <p:bldP spid="90" grpId="0" animBg="1"/>
      <p:bldP spid="91" grpId="0"/>
      <p:bldP spid="92" grpId="0"/>
      <p:bldP spid="93" grpId="0"/>
      <p:bldP spid="94" grpId="0"/>
      <p:bldP spid="95" grpId="0"/>
      <p:bldP spid="96" grpId="0"/>
      <p:bldP spid="48" grpId="0"/>
      <p:bldP spid="49" grpId="0" animBg="1"/>
      <p:bldP spid="51" grpId="0" animBg="1"/>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Rectangle 3"/>
          <p:cNvSpPr>
            <a:spLocks noChangeArrowheads="1"/>
          </p:cNvSpPr>
          <p:nvPr/>
        </p:nvSpPr>
        <p:spPr bwMode="auto">
          <a:xfrm>
            <a:off x="145798" y="89158"/>
            <a:ext cx="8766973"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400" b="1" dirty="0">
                <a:solidFill>
                  <a:srgbClr val="000000"/>
                </a:solidFill>
                <a:latin typeface="Sparkasse Rg" pitchFamily="34" charset="0"/>
              </a:rPr>
              <a:t>Das </a:t>
            </a:r>
            <a:r>
              <a:rPr lang="de-DE" sz="2400" b="1" dirty="0" err="1">
                <a:solidFill>
                  <a:srgbClr val="000000"/>
                </a:solidFill>
                <a:latin typeface="Sparkasse Rg" pitchFamily="34" charset="0"/>
              </a:rPr>
              <a:t>keynesianische</a:t>
            </a:r>
            <a:r>
              <a:rPr lang="de-DE" sz="2400" b="1" dirty="0">
                <a:solidFill>
                  <a:srgbClr val="000000"/>
                </a:solidFill>
                <a:latin typeface="Sparkasse Rg" pitchFamily="34" charset="0"/>
              </a:rPr>
              <a:t> </a:t>
            </a:r>
            <a:r>
              <a:rPr lang="de-DE" sz="2400" b="1" dirty="0" smtClean="0">
                <a:solidFill>
                  <a:srgbClr val="000000"/>
                </a:solidFill>
                <a:latin typeface="Sparkasse Rg" pitchFamily="34" charset="0"/>
              </a:rPr>
              <a:t>Gütermarktmodell: Funktionen</a:t>
            </a:r>
            <a:endParaRPr lang="de-DE" sz="2400" b="1" dirty="0">
              <a:solidFill>
                <a:srgbClr val="000000"/>
              </a:solidFill>
              <a:latin typeface="Sparkasse Rg" pitchFamily="34" charset="0"/>
            </a:endParaRPr>
          </a:p>
        </p:txBody>
      </p:sp>
      <mc:AlternateContent xmlns:mc="http://schemas.openxmlformats.org/markup-compatibility/2006">
        <mc:Choice xmlns:p14="http://schemas.microsoft.com/office/powerpoint/2010/main" Requires="p14">
          <p:contentPart p14:bwMode="auto" r:id="rId3">
            <p14:nvContentPartPr>
              <p14:cNvPr id="166988" name="Freihand 166987"/>
              <p14:cNvContentPartPr/>
              <p14:nvPr/>
            </p14:nvContentPartPr>
            <p14:xfrm>
              <a:off x="10992327" y="3396079"/>
              <a:ext cx="1064520" cy="178560"/>
            </p14:xfrm>
          </p:contentPart>
        </mc:Choice>
        <mc:Fallback>
          <p:pic>
            <p:nvPicPr>
              <p:cNvPr id="166988" name="Freihand 166987"/>
              <p:cNvPicPr/>
              <p:nvPr/>
            </p:nvPicPr>
            <p:blipFill>
              <a:blip r:embed="rId4"/>
              <a:stretch>
                <a:fillRect/>
              </a:stretch>
            </p:blipFill>
            <p:spPr>
              <a:xfrm>
                <a:off x="10975407" y="3379159"/>
                <a:ext cx="1098360" cy="2124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67018" name="Freihand 167017"/>
              <p14:cNvContentPartPr/>
              <p14:nvPr/>
            </p14:nvContentPartPr>
            <p14:xfrm>
              <a:off x="6408447" y="1088839"/>
              <a:ext cx="1540800" cy="169200"/>
            </p14:xfrm>
          </p:contentPart>
        </mc:Choice>
        <mc:Fallback>
          <p:pic>
            <p:nvPicPr>
              <p:cNvPr id="167018" name="Freihand 167017"/>
              <p:cNvPicPr/>
              <p:nvPr/>
            </p:nvPicPr>
            <p:blipFill>
              <a:blip r:embed="rId6"/>
              <a:stretch>
                <a:fillRect/>
              </a:stretch>
            </p:blipFill>
            <p:spPr>
              <a:xfrm>
                <a:off x="6393687" y="1073359"/>
                <a:ext cx="1569600" cy="1994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67081" name="Freihand 167080"/>
              <p14:cNvContentPartPr/>
              <p14:nvPr/>
            </p14:nvContentPartPr>
            <p14:xfrm>
              <a:off x="1286007" y="1563319"/>
              <a:ext cx="2614680" cy="124920"/>
            </p14:xfrm>
          </p:contentPart>
        </mc:Choice>
        <mc:Fallback>
          <p:pic>
            <p:nvPicPr>
              <p:cNvPr id="167081" name="Freihand 167080"/>
              <p:cNvPicPr/>
              <p:nvPr/>
            </p:nvPicPr>
            <p:blipFill>
              <a:blip r:embed="rId8"/>
              <a:stretch>
                <a:fillRect/>
              </a:stretch>
            </p:blipFill>
            <p:spPr>
              <a:xfrm>
                <a:off x="1274127" y="1547839"/>
                <a:ext cx="2643120" cy="1551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67154" name="Freihand 167153"/>
              <p14:cNvContentPartPr/>
              <p14:nvPr/>
            </p14:nvContentPartPr>
            <p14:xfrm>
              <a:off x="1689927" y="2459719"/>
              <a:ext cx="4042440" cy="965160"/>
            </p14:xfrm>
          </p:contentPart>
        </mc:Choice>
        <mc:Fallback>
          <p:pic>
            <p:nvPicPr>
              <p:cNvPr id="167154" name="Freihand 167153"/>
              <p:cNvPicPr/>
              <p:nvPr/>
            </p:nvPicPr>
            <p:blipFill>
              <a:blip r:embed="rId10"/>
              <a:stretch>
                <a:fillRect/>
              </a:stretch>
            </p:blipFill>
            <p:spPr>
              <a:xfrm>
                <a:off x="1670487" y="2444239"/>
                <a:ext cx="4078440" cy="10000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67205" name="Freihand 167204"/>
              <p14:cNvContentPartPr/>
              <p14:nvPr/>
            </p14:nvContentPartPr>
            <p14:xfrm>
              <a:off x="4799247" y="55999"/>
              <a:ext cx="7100640" cy="2214000"/>
            </p14:xfrm>
          </p:contentPart>
        </mc:Choice>
        <mc:Fallback>
          <p:pic>
            <p:nvPicPr>
              <p:cNvPr id="167205" name="Freihand 167204"/>
              <p:cNvPicPr/>
              <p:nvPr/>
            </p:nvPicPr>
            <p:blipFill>
              <a:blip r:embed="rId12"/>
              <a:stretch>
                <a:fillRect/>
              </a:stretch>
            </p:blipFill>
            <p:spPr>
              <a:xfrm>
                <a:off x="4778727" y="43759"/>
                <a:ext cx="7133400" cy="22449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67206" name="Freihand 167205"/>
              <p14:cNvContentPartPr/>
              <p14:nvPr/>
            </p14:nvContentPartPr>
            <p14:xfrm>
              <a:off x="4692327" y="928999"/>
              <a:ext cx="768600" cy="149400"/>
            </p14:xfrm>
          </p:contentPart>
        </mc:Choice>
        <mc:Fallback>
          <p:pic>
            <p:nvPicPr>
              <p:cNvPr id="167206" name="Freihand 167205"/>
              <p:cNvPicPr/>
              <p:nvPr/>
            </p:nvPicPr>
            <p:blipFill>
              <a:blip r:embed="rId14"/>
              <a:stretch>
                <a:fillRect/>
              </a:stretch>
            </p:blipFill>
            <p:spPr>
              <a:xfrm>
                <a:off x="4676127" y="912079"/>
                <a:ext cx="801720" cy="1843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67207" name="Freihand 167206"/>
              <p14:cNvContentPartPr/>
              <p14:nvPr/>
            </p14:nvContentPartPr>
            <p14:xfrm>
              <a:off x="6710127" y="1249039"/>
              <a:ext cx="524160" cy="228600"/>
            </p14:xfrm>
          </p:contentPart>
        </mc:Choice>
        <mc:Fallback>
          <p:pic>
            <p:nvPicPr>
              <p:cNvPr id="167207" name="Freihand 167206"/>
              <p:cNvPicPr/>
              <p:nvPr/>
            </p:nvPicPr>
            <p:blipFill>
              <a:blip r:embed="rId16"/>
              <a:stretch>
                <a:fillRect/>
              </a:stretch>
            </p:blipFill>
            <p:spPr>
              <a:xfrm>
                <a:off x="6694647" y="1239679"/>
                <a:ext cx="555120" cy="2566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67216" name="Freihand 167215"/>
              <p14:cNvContentPartPr/>
              <p14:nvPr/>
            </p14:nvContentPartPr>
            <p14:xfrm>
              <a:off x="317247" y="530479"/>
              <a:ext cx="9840600" cy="4608720"/>
            </p14:xfrm>
          </p:contentPart>
        </mc:Choice>
        <mc:Fallback>
          <p:pic>
            <p:nvPicPr>
              <p:cNvPr id="167216" name="Freihand 167215"/>
              <p:cNvPicPr/>
              <p:nvPr/>
            </p:nvPicPr>
            <p:blipFill>
              <a:blip r:embed="rId18"/>
              <a:stretch>
                <a:fillRect/>
              </a:stretch>
            </p:blipFill>
            <p:spPr>
              <a:xfrm>
                <a:off x="300327" y="514999"/>
                <a:ext cx="9874440" cy="463968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67224" name="Freihand 167223"/>
              <p14:cNvContentPartPr/>
              <p14:nvPr/>
            </p14:nvContentPartPr>
            <p14:xfrm>
              <a:off x="8841327" y="2285839"/>
              <a:ext cx="708840" cy="691920"/>
            </p14:xfrm>
          </p:contentPart>
        </mc:Choice>
        <mc:Fallback>
          <p:pic>
            <p:nvPicPr>
              <p:cNvPr id="167224" name="Freihand 167223"/>
              <p:cNvPicPr/>
              <p:nvPr/>
            </p:nvPicPr>
            <p:blipFill>
              <a:blip r:embed="rId20"/>
              <a:stretch>
                <a:fillRect/>
              </a:stretch>
            </p:blipFill>
            <p:spPr>
              <a:xfrm>
                <a:off x="8825487" y="2275039"/>
                <a:ext cx="742320" cy="7182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67225" name="Freihand 167224"/>
              <p14:cNvContentPartPr/>
              <p14:nvPr/>
            </p14:nvContentPartPr>
            <p14:xfrm>
              <a:off x="8988207" y="2401399"/>
              <a:ext cx="497880" cy="471240"/>
            </p14:xfrm>
          </p:contentPart>
        </mc:Choice>
        <mc:Fallback>
          <p:pic>
            <p:nvPicPr>
              <p:cNvPr id="167225" name="Freihand 167224"/>
              <p:cNvPicPr/>
              <p:nvPr/>
            </p:nvPicPr>
            <p:blipFill>
              <a:blip r:embed="rId22"/>
              <a:stretch>
                <a:fillRect/>
              </a:stretch>
            </p:blipFill>
            <p:spPr>
              <a:xfrm>
                <a:off x="8970927" y="2386279"/>
                <a:ext cx="532440" cy="500040"/>
              </a:xfrm>
              <a:prstGeom prst="rect">
                <a:avLst/>
              </a:prstGeom>
            </p:spPr>
          </p:pic>
        </mc:Fallback>
      </mc:AlternateContent>
    </p:spTree>
    <p:extLst>
      <p:ext uri="{BB962C8B-B14F-4D97-AF65-F5344CB8AC3E}">
        <p14:creationId xmlns:p14="http://schemas.microsoft.com/office/powerpoint/2010/main" val="2064460040"/>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EE26AA5-BC03-47E2-8C9D-530544805D7C}"/>
              </a:ext>
            </a:extLst>
          </p:cNvPr>
          <p:cNvSpPr txBox="1"/>
          <p:nvPr/>
        </p:nvSpPr>
        <p:spPr>
          <a:xfrm>
            <a:off x="1573071" y="0"/>
            <a:ext cx="7595190" cy="965442"/>
          </a:xfrm>
          <a:prstGeom prst="rect">
            <a:avLst/>
          </a:prstGeom>
          <a:noFill/>
          <a:ln>
            <a:noFill/>
          </a:ln>
        </p:spPr>
        <p:txBody>
          <a:bodyPr vert="horz" wrap="none" lIns="81646" tIns="40823" rIns="81646" bIns="40823" anchorCtr="0" compatLnSpc="0">
            <a:spAutoFit/>
          </a:bodyPr>
          <a:lstStyle/>
          <a:p>
            <a:pPr hangingPunct="0"/>
            <a:r>
              <a:rPr lang="de-DE" sz="2722" dirty="0">
                <a:latin typeface="Arial" pitchFamily="18"/>
                <a:ea typeface="Droid Sans Fallback" pitchFamily="2"/>
                <a:cs typeface="Lohit Hindi" pitchFamily="2"/>
              </a:rPr>
              <a:t>Zusammenfassung AS-AD-Modell/IS-LM-Modell</a:t>
            </a:r>
          </a:p>
          <a:p>
            <a:pPr hangingPunct="0"/>
            <a:r>
              <a:rPr lang="de-DE" sz="3266" dirty="0">
                <a:latin typeface="Arial" pitchFamily="18"/>
                <a:ea typeface="Droid Sans Fallback" pitchFamily="2"/>
                <a:cs typeface="Lohit Hindi" pitchFamily="2"/>
              </a:rPr>
              <a:t>	</a:t>
            </a:r>
          </a:p>
        </p:txBody>
      </p:sp>
      <p:sp>
        <p:nvSpPr>
          <p:cNvPr id="5" name="Textfeld 4"/>
          <p:cNvSpPr txBox="1"/>
          <p:nvPr/>
        </p:nvSpPr>
        <p:spPr>
          <a:xfrm>
            <a:off x="125352" y="407923"/>
            <a:ext cx="11779115" cy="3741411"/>
          </a:xfrm>
          <a:prstGeom prst="rect">
            <a:avLst/>
          </a:prstGeom>
          <a:noFill/>
          <a:ln>
            <a:noFill/>
          </a:ln>
        </p:spPr>
        <p:txBody>
          <a:bodyPr vert="horz" wrap="square" lIns="81646" tIns="40823" rIns="81646" bIns="40823" anchorCtr="0" compatLnSpc="0">
            <a:noAutofit/>
          </a:bodyPr>
          <a:lstStyle/>
          <a:p>
            <a:pPr marL="342900" indent="-342900">
              <a:buFont typeface="Arial" panose="020B0604020202020204" pitchFamily="34" charset="0"/>
              <a:buChar char="•"/>
            </a:pPr>
            <a:r>
              <a:rPr lang="de-DE" sz="2000" dirty="0"/>
              <a:t>Die Wirkung von Geld- und Fiskalpolitik ist im AS-AD-Modell gegenüber dem IS-LM-Modell aufgrund des Preiseffektes in der </a:t>
            </a:r>
            <a:r>
              <a:rPr lang="de-DE" sz="2000" dirty="0" smtClean="0"/>
              <a:t>kurzen bis mittleren </a:t>
            </a:r>
            <a:r>
              <a:rPr lang="de-DE" sz="2000" dirty="0"/>
              <a:t>Frist eingeschränkt.</a:t>
            </a:r>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r>
              <a:rPr lang="de-DE" sz="2000" dirty="0"/>
              <a:t>Geht man von der langfristigen Angebotskurve aus, zeigen Geld- und Fiskalpolitik im AS-AD-Modell keine realwirtschaftlichen Wirkungen. Dies setzt allerdings perfekt funktionierende Märkte (insbesondere den Arbeitsmarkt) voraus</a:t>
            </a:r>
            <a:r>
              <a:rPr lang="de-DE" sz="2000" dirty="0" smtClean="0"/>
              <a:t>.</a:t>
            </a:r>
          </a:p>
          <a:p>
            <a:pPr marL="342900" indent="-342900">
              <a:buFont typeface="Arial" panose="020B0604020202020204" pitchFamily="34" charset="0"/>
              <a:buChar char="•"/>
            </a:pPr>
            <a:endParaRPr lang="de-DE" sz="2000" dirty="0"/>
          </a:p>
          <a:p>
            <a:pPr marL="800100" lvl="1" indent="-342900">
              <a:buFont typeface="Wingdings" panose="05000000000000000000" pitchFamily="2" charset="2"/>
              <a:buChar char="Ø"/>
            </a:pPr>
            <a:r>
              <a:rPr lang="de-DE" sz="2000" dirty="0" smtClean="0"/>
              <a:t>Da auch das AS-AD-Modell, in der betrachteten Form, wie das IS-LM-Modell keine explizite zeitliche Dynamik enthält, muss man sich alle beschriebenen Effekte als quasi gleichzeitig vorstellen. In der Realität laufen die Anpassungen aber zeitlich verzögert ab, so dass es während dieser Zeit sehr wahrscheinlich auch zu strukturellen Änderungen und damit einer Veränderung von </a:t>
            </a:r>
            <a:r>
              <a:rPr lang="de-DE" sz="2000" dirty="0" err="1">
                <a:latin typeface="Times New Roman" pitchFamily="18"/>
                <a:ea typeface="Droid Sans Fallback" pitchFamily="2"/>
                <a:cs typeface="Lohit Hindi" pitchFamily="2"/>
              </a:rPr>
              <a:t>Y</a:t>
            </a:r>
            <a:r>
              <a:rPr lang="de-DE" sz="2000" baseline="-33000" dirty="0" err="1">
                <a:latin typeface="Times New Roman" pitchFamily="18"/>
                <a:ea typeface="Droid Sans Fallback" pitchFamily="2"/>
                <a:cs typeface="Lohit Hindi" pitchFamily="2"/>
              </a:rPr>
              <a:t>n</a:t>
            </a:r>
            <a:r>
              <a:rPr lang="de-DE" sz="2000" dirty="0">
                <a:latin typeface="Times New Roman" pitchFamily="18"/>
                <a:ea typeface="Droid Sans Fallback" pitchFamily="2"/>
                <a:cs typeface="Lohit Hindi" pitchFamily="2"/>
              </a:rPr>
              <a:t> </a:t>
            </a:r>
            <a:r>
              <a:rPr lang="de-DE" sz="2000" dirty="0"/>
              <a:t>kommen </a:t>
            </a:r>
            <a:r>
              <a:rPr lang="de-DE" sz="2000" dirty="0" smtClean="0"/>
              <a:t>wird.  </a:t>
            </a:r>
            <a:endParaRPr lang="de-DE" sz="2000" dirty="0"/>
          </a:p>
          <a:p>
            <a:endParaRPr lang="de-DE" sz="2800" dirty="0"/>
          </a:p>
          <a:p>
            <a:endParaRPr lang="de-DE" sz="2800" dirty="0"/>
          </a:p>
          <a:p>
            <a:endParaRPr lang="de-DE" sz="2800" dirty="0"/>
          </a:p>
          <a:p>
            <a:endParaRPr lang="de-DE" sz="1996" dirty="0" smtClean="0"/>
          </a:p>
          <a:p>
            <a:endParaRPr lang="de-DE" sz="1996" dirty="0"/>
          </a:p>
          <a:p>
            <a:endParaRPr lang="de-DE" sz="1996" dirty="0" smtClean="0"/>
          </a:p>
        </p:txBody>
      </p:sp>
      <p:sp>
        <p:nvSpPr>
          <p:cNvPr id="7" name="Rechteck 6"/>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76320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Rectangle 3"/>
          <p:cNvSpPr>
            <a:spLocks noChangeArrowheads="1"/>
          </p:cNvSpPr>
          <p:nvPr/>
        </p:nvSpPr>
        <p:spPr bwMode="auto">
          <a:xfrm>
            <a:off x="145798" y="89158"/>
            <a:ext cx="8766973"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400" b="1" dirty="0">
                <a:solidFill>
                  <a:srgbClr val="000000"/>
                </a:solidFill>
                <a:latin typeface="Sparkasse Rg" pitchFamily="34" charset="0"/>
              </a:rPr>
              <a:t>Das </a:t>
            </a:r>
            <a:r>
              <a:rPr lang="de-DE" sz="2400" b="1" dirty="0" err="1">
                <a:solidFill>
                  <a:srgbClr val="000000"/>
                </a:solidFill>
                <a:latin typeface="Sparkasse Rg" pitchFamily="34" charset="0"/>
              </a:rPr>
              <a:t>keynesianische</a:t>
            </a:r>
            <a:r>
              <a:rPr lang="de-DE" sz="2400" b="1" dirty="0">
                <a:solidFill>
                  <a:srgbClr val="000000"/>
                </a:solidFill>
                <a:latin typeface="Sparkasse Rg" pitchFamily="34" charset="0"/>
              </a:rPr>
              <a:t> </a:t>
            </a:r>
            <a:r>
              <a:rPr lang="de-DE" sz="2400" b="1" dirty="0" smtClean="0">
                <a:solidFill>
                  <a:srgbClr val="000000"/>
                </a:solidFill>
                <a:latin typeface="Sparkasse Rg" pitchFamily="34" charset="0"/>
              </a:rPr>
              <a:t>Gütermarktmodell: Grafik</a:t>
            </a:r>
            <a:endParaRPr lang="de-DE" sz="2400" b="1" dirty="0">
              <a:solidFill>
                <a:srgbClr val="000000"/>
              </a:solidFill>
              <a:latin typeface="Sparkasse Rg" pitchFamily="34" charset="0"/>
            </a:endParaRPr>
          </a:p>
        </p:txBody>
      </p:sp>
      <p:grpSp>
        <p:nvGrpSpPr>
          <p:cNvPr id="3" name="Group 7"/>
          <p:cNvGrpSpPr/>
          <p:nvPr/>
        </p:nvGrpSpPr>
        <p:grpSpPr>
          <a:xfrm>
            <a:off x="1581420" y="754211"/>
            <a:ext cx="6999223" cy="4146761"/>
            <a:chOff x="1187624" y="908720"/>
            <a:chExt cx="4536504" cy="4608512"/>
          </a:xfrm>
        </p:grpSpPr>
        <p:cxnSp>
          <p:nvCxnSpPr>
            <p:cNvPr id="4" name="Straight Arrow Connector 8"/>
            <p:cNvCxnSpPr/>
            <p:nvPr/>
          </p:nvCxnSpPr>
          <p:spPr>
            <a:xfrm>
              <a:off x="1187624" y="5517232"/>
              <a:ext cx="453650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9"/>
            <p:cNvCxnSpPr/>
            <p:nvPr/>
          </p:nvCxnSpPr>
          <p:spPr>
            <a:xfrm flipV="1">
              <a:off x="1187624" y="908720"/>
              <a:ext cx="0" cy="46085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 name="TextBox 13"/>
          <p:cNvSpPr txBox="1"/>
          <p:nvPr/>
        </p:nvSpPr>
        <p:spPr>
          <a:xfrm>
            <a:off x="6785353" y="4900972"/>
            <a:ext cx="1572866" cy="343620"/>
          </a:xfrm>
          <a:prstGeom prst="rect">
            <a:avLst/>
          </a:prstGeom>
          <a:noFill/>
        </p:spPr>
        <p:txBody>
          <a:bodyPr wrap="none" rtlCol="0">
            <a:spAutoFit/>
          </a:bodyPr>
          <a:lstStyle/>
          <a:p>
            <a:r>
              <a:rPr lang="en-US" sz="1633" dirty="0" err="1">
                <a:latin typeface="Arial" panose="020B0604020202020204" pitchFamily="34" charset="0"/>
                <a:cs typeface="Arial" panose="020B0604020202020204" pitchFamily="34" charset="0"/>
              </a:rPr>
              <a:t>Einkommen</a:t>
            </a:r>
            <a:r>
              <a:rPr lang="en-US" sz="1633" dirty="0">
                <a:latin typeface="Arial" panose="020B0604020202020204" pitchFamily="34" charset="0"/>
                <a:cs typeface="Arial" panose="020B0604020202020204" pitchFamily="34" charset="0"/>
              </a:rPr>
              <a:t>(</a:t>
            </a:r>
            <a:r>
              <a:rPr lang="en-US" sz="1633" i="1" dirty="0">
                <a:latin typeface="Arial" panose="020B0604020202020204" pitchFamily="34" charset="0"/>
                <a:cs typeface="Arial" panose="020B0604020202020204" pitchFamily="34" charset="0"/>
              </a:rPr>
              <a:t>Y</a:t>
            </a:r>
            <a:r>
              <a:rPr lang="en-US" sz="1633" dirty="0">
                <a:latin typeface="Arial" panose="020B0604020202020204" pitchFamily="34" charset="0"/>
                <a:cs typeface="Arial" panose="020B0604020202020204" pitchFamily="34" charset="0"/>
              </a:rPr>
              <a:t>)</a:t>
            </a:r>
          </a:p>
        </p:txBody>
      </p:sp>
      <p:sp>
        <p:nvSpPr>
          <p:cNvPr id="7" name="TextBox 14"/>
          <p:cNvSpPr txBox="1"/>
          <p:nvPr/>
        </p:nvSpPr>
        <p:spPr>
          <a:xfrm>
            <a:off x="80779" y="822529"/>
            <a:ext cx="1410964" cy="523220"/>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Einkommen</a:t>
            </a:r>
            <a:r>
              <a:rPr lang="en-US" sz="1400" dirty="0" smtClean="0">
                <a:latin typeface="Arial" panose="020B0604020202020204" pitchFamily="34" charset="0"/>
                <a:cs typeface="Arial" panose="020B0604020202020204" pitchFamily="34" charset="0"/>
              </a:rPr>
              <a:t>(</a:t>
            </a:r>
            <a:r>
              <a:rPr lang="de-DE" sz="1400" dirty="0">
                <a:solidFill>
                  <a:srgbClr val="000000"/>
                </a:solidFill>
              </a:rPr>
              <a:t>Y</a:t>
            </a:r>
            <a:r>
              <a:rPr lang="de-DE" sz="1400" baseline="30000" dirty="0">
                <a:solidFill>
                  <a:srgbClr val="000000"/>
                </a:solidFill>
              </a:rPr>
              <a:t>D</a:t>
            </a:r>
            <a:r>
              <a:rPr lang="en-US" sz="1400" dirty="0" smtClean="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r>
            <a:br>
              <a:rPr lang="en-US" sz="1400" dirty="0">
                <a:latin typeface="Arial" panose="020B0604020202020204" pitchFamily="34" charset="0"/>
                <a:cs typeface="Arial" panose="020B0604020202020204" pitchFamily="34" charset="0"/>
              </a:rPr>
            </a:br>
            <a:r>
              <a:rPr lang="en-US" sz="1400" dirty="0" err="1">
                <a:latin typeface="Arial" panose="020B0604020202020204" pitchFamily="34" charset="0"/>
                <a:cs typeface="Arial" panose="020B0604020202020204" pitchFamily="34" charset="0"/>
              </a:rPr>
              <a:t>Ausgaben</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a:t>
            </a:r>
            <a:r>
              <a:rPr lang="en-US" sz="1400" i="1" dirty="0">
                <a:latin typeface="Arial" panose="020B0604020202020204" pitchFamily="34" charset="0"/>
                <a:cs typeface="Arial" panose="020B0604020202020204" pitchFamily="34" charset="0"/>
              </a:rPr>
              <a:t>Y</a:t>
            </a: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8" name="Rechteck 7"/>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3">
            <p14:nvContentPartPr>
              <p14:cNvPr id="12" name="Freihand 11"/>
              <p14:cNvContentPartPr/>
              <p14:nvPr/>
            </p14:nvContentPartPr>
            <p14:xfrm>
              <a:off x="8593647" y="54919"/>
              <a:ext cx="3160800" cy="2004480"/>
            </p14:xfrm>
          </p:contentPart>
        </mc:Choice>
        <mc:Fallback>
          <p:pic>
            <p:nvPicPr>
              <p:cNvPr id="12" name="Freihand 11"/>
              <p:cNvPicPr/>
              <p:nvPr/>
            </p:nvPicPr>
            <p:blipFill>
              <a:blip r:embed="rId4"/>
              <a:stretch>
                <a:fillRect/>
              </a:stretch>
            </p:blipFill>
            <p:spPr>
              <a:xfrm>
                <a:off x="8576729" y="40159"/>
                <a:ext cx="3193556" cy="20347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66930" name="Freihand 166929"/>
              <p14:cNvContentPartPr/>
              <p14:nvPr/>
            </p14:nvContentPartPr>
            <p14:xfrm>
              <a:off x="9427767" y="643879"/>
              <a:ext cx="2262600" cy="87480"/>
            </p14:xfrm>
          </p:contentPart>
        </mc:Choice>
        <mc:Fallback>
          <p:pic>
            <p:nvPicPr>
              <p:cNvPr id="166930" name="Freihand 166929"/>
              <p:cNvPicPr/>
              <p:nvPr/>
            </p:nvPicPr>
            <p:blipFill>
              <a:blip r:embed="rId6"/>
              <a:stretch>
                <a:fillRect/>
              </a:stretch>
            </p:blipFill>
            <p:spPr>
              <a:xfrm>
                <a:off x="9413007" y="627679"/>
                <a:ext cx="2296080" cy="1209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66935" name="Freihand 166934"/>
              <p14:cNvContentPartPr/>
              <p14:nvPr/>
            </p14:nvContentPartPr>
            <p14:xfrm>
              <a:off x="7053927" y="6535999"/>
              <a:ext cx="360" cy="360"/>
            </p14:xfrm>
          </p:contentPart>
        </mc:Choice>
        <mc:Fallback>
          <p:pic>
            <p:nvPicPr>
              <p:cNvPr id="166935" name="Freihand 166934"/>
              <p:cNvPicPr/>
              <p:nvPr/>
            </p:nvPicPr>
            <p:blipFill>
              <a:blip r:embed="rId8"/>
              <a:stretch>
                <a:fillRect/>
              </a:stretch>
            </p:blipFill>
            <p:spPr>
              <a:xfrm>
                <a:off x="7037007" y="6519079"/>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66953" name="Freihand 166952"/>
              <p14:cNvContentPartPr/>
              <p14:nvPr/>
            </p14:nvContentPartPr>
            <p14:xfrm>
              <a:off x="975327" y="1926919"/>
              <a:ext cx="733680" cy="1566360"/>
            </p14:xfrm>
          </p:contentPart>
        </mc:Choice>
        <mc:Fallback>
          <p:pic>
            <p:nvPicPr>
              <p:cNvPr id="166953" name="Freihand 166952"/>
              <p:cNvPicPr/>
              <p:nvPr/>
            </p:nvPicPr>
            <p:blipFill>
              <a:blip r:embed="rId10"/>
              <a:stretch>
                <a:fillRect/>
              </a:stretch>
            </p:blipFill>
            <p:spPr>
              <a:xfrm>
                <a:off x="960927" y="1916119"/>
                <a:ext cx="765000" cy="15958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66967" name="Freihand 166966"/>
              <p14:cNvContentPartPr/>
              <p14:nvPr/>
            </p14:nvContentPartPr>
            <p14:xfrm>
              <a:off x="402927" y="3910159"/>
              <a:ext cx="910800" cy="396000"/>
            </p14:xfrm>
          </p:contentPart>
        </mc:Choice>
        <mc:Fallback>
          <p:pic>
            <p:nvPicPr>
              <p:cNvPr id="166967" name="Freihand 166966"/>
              <p:cNvPicPr/>
              <p:nvPr/>
            </p:nvPicPr>
            <p:blipFill>
              <a:blip r:embed="rId12"/>
              <a:stretch>
                <a:fillRect/>
              </a:stretch>
            </p:blipFill>
            <p:spPr>
              <a:xfrm>
                <a:off x="385287" y="3893239"/>
                <a:ext cx="942480" cy="4291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66974" name="Freihand 166973"/>
              <p14:cNvContentPartPr/>
              <p14:nvPr/>
            </p14:nvContentPartPr>
            <p14:xfrm>
              <a:off x="1575807" y="902719"/>
              <a:ext cx="4008600" cy="3995640"/>
            </p14:xfrm>
          </p:contentPart>
        </mc:Choice>
        <mc:Fallback>
          <p:pic>
            <p:nvPicPr>
              <p:cNvPr id="166974" name="Freihand 166973"/>
              <p:cNvPicPr/>
              <p:nvPr/>
            </p:nvPicPr>
            <p:blipFill>
              <a:blip r:embed="rId14"/>
              <a:stretch>
                <a:fillRect/>
              </a:stretch>
            </p:blipFill>
            <p:spPr>
              <a:xfrm>
                <a:off x="1560687" y="891199"/>
                <a:ext cx="4039200" cy="40208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66978" name="Freihand 166977"/>
              <p14:cNvContentPartPr/>
              <p14:nvPr/>
            </p14:nvContentPartPr>
            <p14:xfrm>
              <a:off x="1062087" y="806239"/>
              <a:ext cx="344520" cy="366840"/>
            </p14:xfrm>
          </p:contentPart>
        </mc:Choice>
        <mc:Fallback>
          <p:pic>
            <p:nvPicPr>
              <p:cNvPr id="166978" name="Freihand 166977"/>
              <p:cNvPicPr/>
              <p:nvPr/>
            </p:nvPicPr>
            <p:blipFill>
              <a:blip r:embed="rId16"/>
              <a:stretch>
                <a:fillRect/>
              </a:stretch>
            </p:blipFill>
            <p:spPr>
              <a:xfrm>
                <a:off x="1047687" y="793639"/>
                <a:ext cx="374400" cy="3942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66979" name="Freihand 166978"/>
              <p14:cNvContentPartPr/>
              <p14:nvPr/>
            </p14:nvContentPartPr>
            <p14:xfrm>
              <a:off x="5729847" y="1038079"/>
              <a:ext cx="296640" cy="353880"/>
            </p14:xfrm>
          </p:contentPart>
        </mc:Choice>
        <mc:Fallback>
          <p:pic>
            <p:nvPicPr>
              <p:cNvPr id="166979" name="Freihand 166978"/>
              <p:cNvPicPr/>
              <p:nvPr/>
            </p:nvPicPr>
            <p:blipFill>
              <a:blip r:embed="rId18"/>
              <a:stretch>
                <a:fillRect/>
              </a:stretch>
            </p:blipFill>
            <p:spPr>
              <a:xfrm>
                <a:off x="5716887" y="1023319"/>
                <a:ext cx="325080" cy="3816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66981" name="Freihand 166980"/>
              <p14:cNvContentPartPr/>
              <p14:nvPr/>
            </p14:nvContentPartPr>
            <p14:xfrm>
              <a:off x="8519127" y="638119"/>
              <a:ext cx="3285360" cy="144720"/>
            </p14:xfrm>
          </p:contentPart>
        </mc:Choice>
        <mc:Fallback>
          <p:pic>
            <p:nvPicPr>
              <p:cNvPr id="166981" name="Freihand 166980"/>
              <p:cNvPicPr/>
              <p:nvPr/>
            </p:nvPicPr>
            <p:blipFill>
              <a:blip r:embed="rId20"/>
              <a:stretch>
                <a:fillRect/>
              </a:stretch>
            </p:blipFill>
            <p:spPr>
              <a:xfrm>
                <a:off x="8509407" y="621919"/>
                <a:ext cx="3311640" cy="1774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66984" name="Freihand 166983"/>
              <p14:cNvContentPartPr/>
              <p14:nvPr/>
            </p14:nvContentPartPr>
            <p14:xfrm>
              <a:off x="8715687" y="1387279"/>
              <a:ext cx="3066840" cy="866160"/>
            </p14:xfrm>
          </p:contentPart>
        </mc:Choice>
        <mc:Fallback>
          <p:pic>
            <p:nvPicPr>
              <p:cNvPr id="166984" name="Freihand 166983"/>
              <p:cNvPicPr/>
              <p:nvPr/>
            </p:nvPicPr>
            <p:blipFill>
              <a:blip r:embed="rId22"/>
              <a:stretch>
                <a:fillRect/>
              </a:stretch>
            </p:blipFill>
            <p:spPr>
              <a:xfrm>
                <a:off x="8702367" y="1373959"/>
                <a:ext cx="3095640" cy="8946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67026" name="Freihand 167025"/>
              <p14:cNvContentPartPr/>
              <p14:nvPr/>
            </p14:nvContentPartPr>
            <p14:xfrm>
              <a:off x="1813047" y="4393639"/>
              <a:ext cx="442800" cy="509040"/>
            </p14:xfrm>
          </p:contentPart>
        </mc:Choice>
        <mc:Fallback>
          <p:pic>
            <p:nvPicPr>
              <p:cNvPr id="167026" name="Freihand 167025"/>
              <p:cNvPicPr/>
              <p:nvPr/>
            </p:nvPicPr>
            <p:blipFill>
              <a:blip r:embed="rId24"/>
              <a:stretch>
                <a:fillRect/>
              </a:stretch>
            </p:blipFill>
            <p:spPr>
              <a:xfrm>
                <a:off x="1797207" y="4379959"/>
                <a:ext cx="474840" cy="5392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67028" name="Freihand 167027"/>
              <p14:cNvContentPartPr/>
              <p14:nvPr/>
            </p14:nvContentPartPr>
            <p14:xfrm>
              <a:off x="5006967" y="479359"/>
              <a:ext cx="1015560" cy="540000"/>
            </p14:xfrm>
          </p:contentPart>
        </mc:Choice>
        <mc:Fallback>
          <p:pic>
            <p:nvPicPr>
              <p:cNvPr id="167028" name="Freihand 167027"/>
              <p:cNvPicPr/>
              <p:nvPr/>
            </p:nvPicPr>
            <p:blipFill>
              <a:blip r:embed="rId26"/>
              <a:stretch>
                <a:fillRect/>
              </a:stretch>
            </p:blipFill>
            <p:spPr>
              <a:xfrm>
                <a:off x="4990047" y="461359"/>
                <a:ext cx="1049400" cy="57492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167030" name="Freihand 167029"/>
              <p14:cNvContentPartPr/>
              <p14:nvPr/>
            </p14:nvContentPartPr>
            <p14:xfrm>
              <a:off x="5621847" y="846919"/>
              <a:ext cx="525600" cy="695160"/>
            </p14:xfrm>
          </p:contentPart>
        </mc:Choice>
        <mc:Fallback>
          <p:pic>
            <p:nvPicPr>
              <p:cNvPr id="167030" name="Freihand 167029"/>
              <p:cNvPicPr/>
              <p:nvPr/>
            </p:nvPicPr>
            <p:blipFill>
              <a:blip r:embed="rId28"/>
              <a:stretch>
                <a:fillRect/>
              </a:stretch>
            </p:blipFill>
            <p:spPr>
              <a:xfrm>
                <a:off x="5606727" y="831439"/>
                <a:ext cx="555840" cy="72576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167036" name="Freihand 167035"/>
              <p14:cNvContentPartPr/>
              <p14:nvPr/>
            </p14:nvContentPartPr>
            <p14:xfrm>
              <a:off x="5081127" y="534079"/>
              <a:ext cx="803880" cy="326880"/>
            </p14:xfrm>
          </p:contentPart>
        </mc:Choice>
        <mc:Fallback>
          <p:pic>
            <p:nvPicPr>
              <p:cNvPr id="167036" name="Freihand 167035"/>
              <p:cNvPicPr/>
              <p:nvPr/>
            </p:nvPicPr>
            <p:blipFill>
              <a:blip r:embed="rId30"/>
              <a:stretch>
                <a:fillRect/>
              </a:stretch>
            </p:blipFill>
            <p:spPr>
              <a:xfrm>
                <a:off x="5065647" y="522559"/>
                <a:ext cx="835560" cy="3528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167044" name="Freihand 167043"/>
              <p14:cNvContentPartPr/>
              <p14:nvPr/>
            </p14:nvContentPartPr>
            <p14:xfrm>
              <a:off x="2060007" y="2214199"/>
              <a:ext cx="651600" cy="69840"/>
            </p14:xfrm>
          </p:contentPart>
        </mc:Choice>
        <mc:Fallback>
          <p:pic>
            <p:nvPicPr>
              <p:cNvPr id="167044" name="Freihand 167043"/>
              <p:cNvPicPr/>
              <p:nvPr/>
            </p:nvPicPr>
            <p:blipFill>
              <a:blip r:embed="rId32"/>
              <a:stretch>
                <a:fillRect/>
              </a:stretch>
            </p:blipFill>
            <p:spPr>
              <a:xfrm>
                <a:off x="2053167" y="2207719"/>
                <a:ext cx="664920" cy="831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167045" name="Freihand 167044"/>
              <p14:cNvContentPartPr/>
              <p14:nvPr/>
            </p14:nvContentPartPr>
            <p14:xfrm>
              <a:off x="2924727" y="2208439"/>
              <a:ext cx="1092240" cy="21600"/>
            </p14:xfrm>
          </p:contentPart>
        </mc:Choice>
        <mc:Fallback>
          <p:pic>
            <p:nvPicPr>
              <p:cNvPr id="167045" name="Freihand 167044"/>
              <p:cNvPicPr/>
              <p:nvPr/>
            </p:nvPicPr>
            <p:blipFill>
              <a:blip r:embed="rId34"/>
              <a:stretch>
                <a:fillRect/>
              </a:stretch>
            </p:blipFill>
            <p:spPr>
              <a:xfrm>
                <a:off x="2915007" y="2193319"/>
                <a:ext cx="1113480" cy="5256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167054" name="Freihand 167053"/>
              <p14:cNvContentPartPr/>
              <p14:nvPr/>
            </p14:nvContentPartPr>
            <p14:xfrm>
              <a:off x="1566447" y="2320759"/>
              <a:ext cx="220680" cy="6480"/>
            </p14:xfrm>
          </p:contentPart>
        </mc:Choice>
        <mc:Fallback>
          <p:pic>
            <p:nvPicPr>
              <p:cNvPr id="167054" name="Freihand 167053"/>
              <p:cNvPicPr/>
              <p:nvPr/>
            </p:nvPicPr>
            <p:blipFill>
              <a:blip r:embed="rId36"/>
              <a:stretch>
                <a:fillRect/>
              </a:stretch>
            </p:blipFill>
            <p:spPr>
              <a:xfrm>
                <a:off x="1556727" y="2308159"/>
                <a:ext cx="237240" cy="2880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167068" name="Freihand 167067"/>
              <p14:cNvContentPartPr/>
              <p14:nvPr/>
            </p14:nvContentPartPr>
            <p14:xfrm>
              <a:off x="9460887" y="3478159"/>
              <a:ext cx="1262520" cy="95040"/>
            </p14:xfrm>
          </p:contentPart>
        </mc:Choice>
        <mc:Fallback>
          <p:pic>
            <p:nvPicPr>
              <p:cNvPr id="167068" name="Freihand 167067"/>
              <p:cNvPicPr/>
              <p:nvPr/>
            </p:nvPicPr>
            <p:blipFill>
              <a:blip r:embed="rId38"/>
              <a:stretch>
                <a:fillRect/>
              </a:stretch>
            </p:blipFill>
            <p:spPr>
              <a:xfrm>
                <a:off x="9444687" y="3461599"/>
                <a:ext cx="1286640" cy="12312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167069" name="Freihand 167068"/>
              <p14:cNvContentPartPr/>
              <p14:nvPr/>
            </p14:nvContentPartPr>
            <p14:xfrm>
              <a:off x="9576087" y="2615239"/>
              <a:ext cx="116280" cy="1126800"/>
            </p14:xfrm>
          </p:contentPart>
        </mc:Choice>
        <mc:Fallback>
          <p:pic>
            <p:nvPicPr>
              <p:cNvPr id="167069" name="Freihand 167068"/>
              <p:cNvPicPr/>
              <p:nvPr/>
            </p:nvPicPr>
            <p:blipFill>
              <a:blip r:embed="rId40"/>
              <a:stretch>
                <a:fillRect/>
              </a:stretch>
            </p:blipFill>
            <p:spPr>
              <a:xfrm>
                <a:off x="9560967" y="2601199"/>
                <a:ext cx="145080" cy="115596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167080" name="Freihand 167079"/>
              <p14:cNvContentPartPr/>
              <p14:nvPr/>
            </p14:nvContentPartPr>
            <p14:xfrm>
              <a:off x="9899367" y="2630359"/>
              <a:ext cx="625680" cy="712080"/>
            </p14:xfrm>
          </p:contentPart>
        </mc:Choice>
        <mc:Fallback>
          <p:pic>
            <p:nvPicPr>
              <p:cNvPr id="167080" name="Freihand 167079"/>
              <p:cNvPicPr/>
              <p:nvPr/>
            </p:nvPicPr>
            <p:blipFill>
              <a:blip r:embed="rId42"/>
              <a:stretch>
                <a:fillRect/>
              </a:stretch>
            </p:blipFill>
            <p:spPr>
              <a:xfrm>
                <a:off x="9888927" y="2615959"/>
                <a:ext cx="650520" cy="73692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167082" name="Freihand 167081"/>
              <p14:cNvContentPartPr/>
              <p14:nvPr/>
            </p14:nvContentPartPr>
            <p14:xfrm>
              <a:off x="10553487" y="2437039"/>
              <a:ext cx="1075320" cy="1561680"/>
            </p14:xfrm>
          </p:contentPart>
        </mc:Choice>
        <mc:Fallback>
          <p:pic>
            <p:nvPicPr>
              <p:cNvPr id="167082" name="Freihand 167081"/>
              <p:cNvPicPr/>
              <p:nvPr/>
            </p:nvPicPr>
            <p:blipFill>
              <a:blip r:embed="rId44"/>
              <a:stretch>
                <a:fillRect/>
              </a:stretch>
            </p:blipFill>
            <p:spPr>
              <a:xfrm>
                <a:off x="10539812" y="2420119"/>
                <a:ext cx="1105910" cy="159336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167088" name="Freihand 167087"/>
              <p14:cNvContentPartPr/>
              <p14:nvPr/>
            </p14:nvContentPartPr>
            <p14:xfrm>
              <a:off x="9271887" y="2475199"/>
              <a:ext cx="1228680" cy="1428840"/>
            </p14:xfrm>
          </p:contentPart>
        </mc:Choice>
        <mc:Fallback>
          <p:pic>
            <p:nvPicPr>
              <p:cNvPr id="167088" name="Freihand 167087"/>
              <p:cNvPicPr/>
              <p:nvPr/>
            </p:nvPicPr>
            <p:blipFill>
              <a:blip r:embed="rId46"/>
              <a:stretch>
                <a:fillRect/>
              </a:stretch>
            </p:blipFill>
            <p:spPr>
              <a:xfrm>
                <a:off x="9257851" y="2459719"/>
                <a:ext cx="1249194" cy="145764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167111" name="Freihand 167110"/>
              <p14:cNvContentPartPr/>
              <p14:nvPr/>
            </p14:nvContentPartPr>
            <p14:xfrm>
              <a:off x="4559847" y="1063999"/>
              <a:ext cx="493560" cy="4479840"/>
            </p14:xfrm>
          </p:contentPart>
        </mc:Choice>
        <mc:Fallback>
          <p:pic>
            <p:nvPicPr>
              <p:cNvPr id="167111" name="Freihand 167110"/>
              <p:cNvPicPr/>
              <p:nvPr/>
            </p:nvPicPr>
            <p:blipFill>
              <a:blip r:embed="rId48"/>
              <a:stretch>
                <a:fillRect/>
              </a:stretch>
            </p:blipFill>
            <p:spPr>
              <a:xfrm>
                <a:off x="4544727" y="1044199"/>
                <a:ext cx="524880" cy="451476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167117" name="Freihand 167116"/>
              <p14:cNvContentPartPr/>
              <p14:nvPr/>
            </p14:nvContentPartPr>
            <p14:xfrm>
              <a:off x="3828687" y="3817639"/>
              <a:ext cx="12600" cy="270000"/>
            </p14:xfrm>
          </p:contentPart>
        </mc:Choice>
        <mc:Fallback>
          <p:pic>
            <p:nvPicPr>
              <p:cNvPr id="167117" name="Freihand 167116"/>
              <p:cNvPicPr/>
              <p:nvPr/>
            </p:nvPicPr>
            <p:blipFill>
              <a:blip r:embed="rId50"/>
              <a:stretch>
                <a:fillRect/>
              </a:stretch>
            </p:blipFill>
            <p:spPr>
              <a:xfrm>
                <a:off x="3820047" y="3811879"/>
                <a:ext cx="27000" cy="28440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167119" name="Freihand 167118"/>
              <p14:cNvContentPartPr/>
              <p14:nvPr/>
            </p14:nvContentPartPr>
            <p14:xfrm>
              <a:off x="3792687" y="4467439"/>
              <a:ext cx="36360" cy="417240"/>
            </p14:xfrm>
          </p:contentPart>
        </mc:Choice>
        <mc:Fallback>
          <p:pic>
            <p:nvPicPr>
              <p:cNvPr id="167119" name="Freihand 167118"/>
              <p:cNvPicPr/>
              <p:nvPr/>
            </p:nvPicPr>
            <p:blipFill>
              <a:blip r:embed="rId52"/>
              <a:stretch>
                <a:fillRect/>
              </a:stretch>
            </p:blipFill>
            <p:spPr>
              <a:xfrm>
                <a:off x="3779727" y="4458079"/>
                <a:ext cx="58680" cy="44100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167124" name="Freihand 167123"/>
              <p14:cNvContentPartPr/>
              <p14:nvPr/>
            </p14:nvContentPartPr>
            <p14:xfrm>
              <a:off x="7792647" y="1956799"/>
              <a:ext cx="360" cy="360"/>
            </p14:xfrm>
          </p:contentPart>
        </mc:Choice>
        <mc:Fallback>
          <p:pic>
            <p:nvPicPr>
              <p:cNvPr id="167124" name="Freihand 167123"/>
              <p:cNvPicPr/>
              <p:nvPr/>
            </p:nvPicPr>
            <p:blipFill>
              <a:blip r:embed="rId54"/>
              <a:stretch>
                <a:fillRect/>
              </a:stretch>
            </p:blipFill>
            <p:spPr>
              <a:xfrm>
                <a:off x="7775727" y="1939879"/>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167142" name="Freihand 167141"/>
              <p14:cNvContentPartPr/>
              <p14:nvPr/>
            </p14:nvContentPartPr>
            <p14:xfrm>
              <a:off x="4050087" y="1220959"/>
              <a:ext cx="922680" cy="974160"/>
            </p14:xfrm>
          </p:contentPart>
        </mc:Choice>
        <mc:Fallback>
          <p:pic>
            <p:nvPicPr>
              <p:cNvPr id="167142" name="Freihand 167141"/>
              <p:cNvPicPr/>
              <p:nvPr/>
            </p:nvPicPr>
            <p:blipFill>
              <a:blip r:embed="rId56"/>
              <a:stretch>
                <a:fillRect/>
              </a:stretch>
            </p:blipFill>
            <p:spPr>
              <a:xfrm>
                <a:off x="4034247" y="1206919"/>
                <a:ext cx="953280" cy="100008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167145" name="Freihand 167144"/>
              <p14:cNvContentPartPr/>
              <p14:nvPr/>
            </p14:nvContentPartPr>
            <p14:xfrm>
              <a:off x="3366447" y="4831759"/>
              <a:ext cx="915120" cy="738000"/>
            </p14:xfrm>
          </p:contentPart>
        </mc:Choice>
        <mc:Fallback>
          <p:pic>
            <p:nvPicPr>
              <p:cNvPr id="167145" name="Freihand 167144"/>
              <p:cNvPicPr/>
              <p:nvPr/>
            </p:nvPicPr>
            <p:blipFill>
              <a:blip r:embed="rId58"/>
              <a:stretch>
                <a:fillRect/>
              </a:stretch>
            </p:blipFill>
            <p:spPr>
              <a:xfrm>
                <a:off x="3349527" y="4816639"/>
                <a:ext cx="947880" cy="77076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167160" name="Freihand 167159"/>
              <p14:cNvContentPartPr/>
              <p14:nvPr/>
            </p14:nvContentPartPr>
            <p14:xfrm>
              <a:off x="2713407" y="3571759"/>
              <a:ext cx="110160" cy="1240200"/>
            </p14:xfrm>
          </p:contentPart>
        </mc:Choice>
        <mc:Fallback>
          <p:pic>
            <p:nvPicPr>
              <p:cNvPr id="167160" name="Freihand 167159"/>
              <p:cNvPicPr/>
              <p:nvPr/>
            </p:nvPicPr>
            <p:blipFill>
              <a:blip r:embed="rId60"/>
              <a:stretch>
                <a:fillRect/>
              </a:stretch>
            </p:blipFill>
            <p:spPr>
              <a:xfrm>
                <a:off x="2697207" y="3559879"/>
                <a:ext cx="135360" cy="126828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167161" name="Freihand 167160"/>
              <p14:cNvContentPartPr/>
              <p14:nvPr/>
            </p14:nvContentPartPr>
            <p14:xfrm>
              <a:off x="2687847" y="2802799"/>
              <a:ext cx="770760" cy="109800"/>
            </p14:xfrm>
          </p:contentPart>
        </mc:Choice>
        <mc:Fallback>
          <p:pic>
            <p:nvPicPr>
              <p:cNvPr id="167161" name="Freihand 167160"/>
              <p:cNvPicPr/>
              <p:nvPr/>
            </p:nvPicPr>
            <p:blipFill>
              <a:blip r:embed="rId62"/>
              <a:stretch>
                <a:fillRect/>
              </a:stretch>
            </p:blipFill>
            <p:spPr>
              <a:xfrm>
                <a:off x="2670927" y="2785879"/>
                <a:ext cx="80028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167170" name="Freihand 167169"/>
              <p14:cNvContentPartPr/>
              <p14:nvPr/>
            </p14:nvContentPartPr>
            <p14:xfrm>
              <a:off x="2709807" y="3509839"/>
              <a:ext cx="104400" cy="1508040"/>
            </p14:xfrm>
          </p:contentPart>
        </mc:Choice>
        <mc:Fallback>
          <p:pic>
            <p:nvPicPr>
              <p:cNvPr id="167170" name="Freihand 167169"/>
              <p:cNvPicPr/>
              <p:nvPr/>
            </p:nvPicPr>
            <p:blipFill>
              <a:blip r:embed="rId64"/>
              <a:stretch>
                <a:fillRect/>
              </a:stretch>
            </p:blipFill>
            <p:spPr>
              <a:xfrm>
                <a:off x="2694687" y="3496879"/>
                <a:ext cx="133920" cy="153648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167172" name="Freihand 167171"/>
              <p14:cNvContentPartPr/>
              <p14:nvPr/>
            </p14:nvContentPartPr>
            <p14:xfrm>
              <a:off x="3859647" y="2228959"/>
              <a:ext cx="174240" cy="1190880"/>
            </p14:xfrm>
          </p:contentPart>
        </mc:Choice>
        <mc:Fallback>
          <p:pic>
            <p:nvPicPr>
              <p:cNvPr id="167172" name="Freihand 167171"/>
              <p:cNvPicPr/>
              <p:nvPr/>
            </p:nvPicPr>
            <p:blipFill>
              <a:blip r:embed="rId66"/>
              <a:stretch>
                <a:fillRect/>
              </a:stretch>
            </p:blipFill>
            <p:spPr>
              <a:xfrm>
                <a:off x="3851367" y="2217799"/>
                <a:ext cx="193680" cy="120960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167173" name="Freihand 167172"/>
              <p14:cNvContentPartPr/>
              <p14:nvPr/>
            </p14:nvContentPartPr>
            <p14:xfrm>
              <a:off x="2570847" y="2857159"/>
              <a:ext cx="307440" cy="2631600"/>
            </p14:xfrm>
          </p:contentPart>
        </mc:Choice>
        <mc:Fallback>
          <p:pic>
            <p:nvPicPr>
              <p:cNvPr id="167173" name="Freihand 167172"/>
              <p:cNvPicPr/>
              <p:nvPr/>
            </p:nvPicPr>
            <p:blipFill>
              <a:blip r:embed="rId68"/>
              <a:stretch>
                <a:fillRect/>
              </a:stretch>
            </p:blipFill>
            <p:spPr>
              <a:xfrm>
                <a:off x="2554287" y="2843839"/>
                <a:ext cx="334080" cy="265968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167177" name="Freihand 167176"/>
              <p14:cNvContentPartPr/>
              <p14:nvPr/>
            </p14:nvContentPartPr>
            <p14:xfrm>
              <a:off x="3422247" y="2296999"/>
              <a:ext cx="485280" cy="603000"/>
            </p14:xfrm>
          </p:contentPart>
        </mc:Choice>
        <mc:Fallback>
          <p:pic>
            <p:nvPicPr>
              <p:cNvPr id="167177" name="Freihand 167176"/>
              <p:cNvPicPr/>
              <p:nvPr/>
            </p:nvPicPr>
            <p:blipFill>
              <a:blip r:embed="rId70"/>
              <a:stretch>
                <a:fillRect/>
              </a:stretch>
            </p:blipFill>
            <p:spPr>
              <a:xfrm>
                <a:off x="3407487" y="2278639"/>
                <a:ext cx="516240" cy="63432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167193" name="Freihand 167192"/>
              <p14:cNvContentPartPr/>
              <p14:nvPr/>
            </p14:nvContentPartPr>
            <p14:xfrm>
              <a:off x="5309727" y="1893079"/>
              <a:ext cx="1814040" cy="1371240"/>
            </p14:xfrm>
          </p:contentPart>
        </mc:Choice>
        <mc:Fallback>
          <p:pic>
            <p:nvPicPr>
              <p:cNvPr id="167193" name="Freihand 167192"/>
              <p:cNvPicPr/>
              <p:nvPr/>
            </p:nvPicPr>
            <p:blipFill>
              <a:blip r:embed="rId72"/>
              <a:stretch>
                <a:fillRect/>
              </a:stretch>
            </p:blipFill>
            <p:spPr>
              <a:xfrm>
                <a:off x="5293527" y="1877599"/>
                <a:ext cx="1846440" cy="140436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167194" name="Freihand 167193"/>
              <p14:cNvContentPartPr/>
              <p14:nvPr/>
            </p14:nvContentPartPr>
            <p14:xfrm>
              <a:off x="4403247" y="1673119"/>
              <a:ext cx="578520" cy="65520"/>
            </p14:xfrm>
          </p:contentPart>
        </mc:Choice>
        <mc:Fallback>
          <p:pic>
            <p:nvPicPr>
              <p:cNvPr id="167194" name="Freihand 167193"/>
              <p:cNvPicPr/>
              <p:nvPr/>
            </p:nvPicPr>
            <p:blipFill>
              <a:blip r:embed="rId74"/>
              <a:stretch>
                <a:fillRect/>
              </a:stretch>
            </p:blipFill>
            <p:spPr>
              <a:xfrm>
                <a:off x="4383447" y="1656199"/>
                <a:ext cx="609120" cy="9936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167195" name="Freihand 167194"/>
              <p14:cNvContentPartPr/>
              <p14:nvPr/>
            </p14:nvContentPartPr>
            <p14:xfrm>
              <a:off x="6342567" y="3112399"/>
              <a:ext cx="797760" cy="536760"/>
            </p14:xfrm>
          </p:contentPart>
        </mc:Choice>
        <mc:Fallback>
          <p:pic>
            <p:nvPicPr>
              <p:cNvPr id="167195" name="Freihand 167194"/>
              <p:cNvPicPr/>
              <p:nvPr/>
            </p:nvPicPr>
            <p:blipFill>
              <a:blip r:embed="rId76"/>
              <a:stretch>
                <a:fillRect/>
              </a:stretch>
            </p:blipFill>
            <p:spPr>
              <a:xfrm>
                <a:off x="6331047" y="3100879"/>
                <a:ext cx="820800" cy="56412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167196" name="Freihand 167195"/>
              <p14:cNvContentPartPr/>
              <p14:nvPr/>
            </p14:nvContentPartPr>
            <p14:xfrm>
              <a:off x="5531487" y="4833919"/>
              <a:ext cx="360" cy="360"/>
            </p14:xfrm>
          </p:contentPart>
        </mc:Choice>
        <mc:Fallback>
          <p:pic>
            <p:nvPicPr>
              <p:cNvPr id="167196" name="Freihand 167195"/>
              <p:cNvPicPr/>
              <p:nvPr/>
            </p:nvPicPr>
            <p:blipFill>
              <a:blip r:embed="rId78"/>
              <a:stretch>
                <a:fillRect/>
              </a:stretch>
            </p:blipFill>
            <p:spPr>
              <a:xfrm>
                <a:off x="5514567" y="4816999"/>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167197" name="Freihand 167196"/>
              <p14:cNvContentPartPr/>
              <p14:nvPr/>
            </p14:nvContentPartPr>
            <p14:xfrm>
              <a:off x="7915047" y="4890079"/>
              <a:ext cx="437400" cy="383400"/>
            </p14:xfrm>
          </p:contentPart>
        </mc:Choice>
        <mc:Fallback>
          <p:pic>
            <p:nvPicPr>
              <p:cNvPr id="167197" name="Freihand 167196"/>
              <p:cNvPicPr/>
              <p:nvPr/>
            </p:nvPicPr>
            <p:blipFill>
              <a:blip r:embed="rId80"/>
              <a:stretch>
                <a:fillRect/>
              </a:stretch>
            </p:blipFill>
            <p:spPr>
              <a:xfrm>
                <a:off x="7901007" y="4877479"/>
                <a:ext cx="465480" cy="41004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167198" name="Freihand 167197"/>
              <p14:cNvContentPartPr/>
              <p14:nvPr/>
            </p14:nvContentPartPr>
            <p14:xfrm>
              <a:off x="7071567" y="5610439"/>
              <a:ext cx="360" cy="360"/>
            </p14:xfrm>
          </p:contentPart>
        </mc:Choice>
        <mc:Fallback>
          <p:pic>
            <p:nvPicPr>
              <p:cNvPr id="167198" name="Freihand 167197"/>
              <p:cNvPicPr/>
              <p:nvPr/>
            </p:nvPicPr>
            <p:blipFill>
              <a:blip r:embed="rId82"/>
              <a:stretch>
                <a:fillRect/>
              </a:stretch>
            </p:blipFill>
            <p:spPr>
              <a:xfrm>
                <a:off x="7054647" y="5593519"/>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167199" name="Freihand 167198"/>
              <p14:cNvContentPartPr/>
              <p14:nvPr/>
            </p14:nvContentPartPr>
            <p14:xfrm>
              <a:off x="6567927" y="6162319"/>
              <a:ext cx="10440" cy="168120"/>
            </p14:xfrm>
          </p:contentPart>
        </mc:Choice>
        <mc:Fallback>
          <p:pic>
            <p:nvPicPr>
              <p:cNvPr id="167199" name="Freihand 167198"/>
              <p:cNvPicPr/>
              <p:nvPr/>
            </p:nvPicPr>
            <p:blipFill>
              <a:blip r:embed="rId84"/>
              <a:stretch>
                <a:fillRect/>
              </a:stretch>
            </p:blipFill>
            <p:spPr>
              <a:xfrm>
                <a:off x="6551007" y="6145399"/>
                <a:ext cx="44280" cy="20196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167200" name="Freihand 167199"/>
              <p14:cNvContentPartPr/>
              <p14:nvPr/>
            </p14:nvContentPartPr>
            <p14:xfrm>
              <a:off x="8217447" y="6563719"/>
              <a:ext cx="360" cy="360"/>
            </p14:xfrm>
          </p:contentPart>
        </mc:Choice>
        <mc:Fallback>
          <p:pic>
            <p:nvPicPr>
              <p:cNvPr id="167200" name="Freihand 167199"/>
              <p:cNvPicPr/>
              <p:nvPr/>
            </p:nvPicPr>
            <p:blipFill>
              <a:blip r:embed="rId86"/>
              <a:stretch>
                <a:fillRect/>
              </a:stretch>
            </p:blipFill>
            <p:spPr>
              <a:xfrm>
                <a:off x="8200527" y="6546799"/>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167202" name="Freihand 167201"/>
              <p14:cNvContentPartPr/>
              <p14:nvPr/>
            </p14:nvContentPartPr>
            <p14:xfrm>
              <a:off x="9446127" y="665479"/>
              <a:ext cx="2369160" cy="127440"/>
            </p14:xfrm>
          </p:contentPart>
        </mc:Choice>
        <mc:Fallback>
          <p:pic>
            <p:nvPicPr>
              <p:cNvPr id="167202" name="Freihand 167201"/>
              <p:cNvPicPr/>
              <p:nvPr/>
            </p:nvPicPr>
            <p:blipFill>
              <a:blip r:embed="rId88"/>
              <a:stretch>
                <a:fillRect/>
              </a:stretch>
            </p:blipFill>
            <p:spPr>
              <a:xfrm>
                <a:off x="9429927" y="649999"/>
                <a:ext cx="2401560" cy="15912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167203" name="Freihand 167202"/>
              <p14:cNvContentPartPr/>
              <p14:nvPr/>
            </p14:nvContentPartPr>
            <p14:xfrm>
              <a:off x="9911607" y="2682559"/>
              <a:ext cx="681120" cy="523440"/>
            </p14:xfrm>
          </p:contentPart>
        </mc:Choice>
        <mc:Fallback>
          <p:pic>
            <p:nvPicPr>
              <p:cNvPr id="167203" name="Freihand 167202"/>
              <p:cNvPicPr/>
              <p:nvPr/>
            </p:nvPicPr>
            <p:blipFill>
              <a:blip r:embed="rId90"/>
              <a:stretch>
                <a:fillRect/>
              </a:stretch>
            </p:blipFill>
            <p:spPr>
              <a:xfrm>
                <a:off x="9898294" y="2669239"/>
                <a:ext cx="705587" cy="547920"/>
              </a:xfrm>
              <a:prstGeom prst="rect">
                <a:avLst/>
              </a:prstGeom>
            </p:spPr>
          </p:pic>
        </mc:Fallback>
      </mc:AlternateContent>
    </p:spTree>
    <p:extLst>
      <p:ext uri="{BB962C8B-B14F-4D97-AF65-F5344CB8AC3E}">
        <p14:creationId xmlns:p14="http://schemas.microsoft.com/office/powerpoint/2010/main" val="1791100289"/>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Rectangle 3"/>
          <p:cNvSpPr>
            <a:spLocks noChangeArrowheads="1"/>
          </p:cNvSpPr>
          <p:nvPr/>
        </p:nvSpPr>
        <p:spPr bwMode="auto">
          <a:xfrm>
            <a:off x="145798" y="89158"/>
            <a:ext cx="970765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400" b="1" dirty="0">
                <a:solidFill>
                  <a:srgbClr val="000000"/>
                </a:solidFill>
                <a:latin typeface="Sparkasse Rg" pitchFamily="34" charset="0"/>
              </a:rPr>
              <a:t>Das </a:t>
            </a:r>
            <a:r>
              <a:rPr lang="de-DE" sz="2400" b="1" dirty="0" err="1">
                <a:solidFill>
                  <a:srgbClr val="000000"/>
                </a:solidFill>
                <a:latin typeface="Sparkasse Rg" pitchFamily="34" charset="0"/>
              </a:rPr>
              <a:t>keynesianische</a:t>
            </a:r>
            <a:r>
              <a:rPr lang="de-DE" sz="2400" b="1" dirty="0">
                <a:solidFill>
                  <a:srgbClr val="000000"/>
                </a:solidFill>
                <a:latin typeface="Sparkasse Rg" pitchFamily="34" charset="0"/>
              </a:rPr>
              <a:t> </a:t>
            </a:r>
            <a:r>
              <a:rPr lang="de-DE" sz="2400" b="1" dirty="0" smtClean="0">
                <a:solidFill>
                  <a:srgbClr val="000000"/>
                </a:solidFill>
                <a:latin typeface="Sparkasse Rg" pitchFamily="34" charset="0"/>
              </a:rPr>
              <a:t>Gütermarktmodell: Anpassungsprozess</a:t>
            </a:r>
            <a:endParaRPr lang="de-DE" sz="2400" b="1" dirty="0">
              <a:solidFill>
                <a:srgbClr val="000000"/>
              </a:solidFill>
              <a:latin typeface="Sparkasse Rg" pitchFamily="34" charset="0"/>
            </a:endParaRPr>
          </a:p>
        </p:txBody>
      </p:sp>
      <p:grpSp>
        <p:nvGrpSpPr>
          <p:cNvPr id="3" name="Group 7"/>
          <p:cNvGrpSpPr/>
          <p:nvPr/>
        </p:nvGrpSpPr>
        <p:grpSpPr>
          <a:xfrm>
            <a:off x="1581420" y="754211"/>
            <a:ext cx="6999223" cy="4146761"/>
            <a:chOff x="1187624" y="908720"/>
            <a:chExt cx="4536504" cy="4608512"/>
          </a:xfrm>
        </p:grpSpPr>
        <p:cxnSp>
          <p:nvCxnSpPr>
            <p:cNvPr id="4" name="Straight Arrow Connector 8"/>
            <p:cNvCxnSpPr/>
            <p:nvPr/>
          </p:nvCxnSpPr>
          <p:spPr>
            <a:xfrm>
              <a:off x="1187624" y="5517232"/>
              <a:ext cx="453650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9"/>
            <p:cNvCxnSpPr/>
            <p:nvPr/>
          </p:nvCxnSpPr>
          <p:spPr>
            <a:xfrm flipV="1">
              <a:off x="1187624" y="908720"/>
              <a:ext cx="0" cy="46085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 name="TextBox 13"/>
          <p:cNvSpPr txBox="1"/>
          <p:nvPr/>
        </p:nvSpPr>
        <p:spPr>
          <a:xfrm>
            <a:off x="6785353" y="4900972"/>
            <a:ext cx="1572866" cy="343620"/>
          </a:xfrm>
          <a:prstGeom prst="rect">
            <a:avLst/>
          </a:prstGeom>
          <a:noFill/>
        </p:spPr>
        <p:txBody>
          <a:bodyPr wrap="none" rtlCol="0">
            <a:spAutoFit/>
          </a:bodyPr>
          <a:lstStyle/>
          <a:p>
            <a:r>
              <a:rPr lang="en-US" sz="1633" dirty="0" err="1">
                <a:latin typeface="Arial" panose="020B0604020202020204" pitchFamily="34" charset="0"/>
                <a:cs typeface="Arial" panose="020B0604020202020204" pitchFamily="34" charset="0"/>
              </a:rPr>
              <a:t>Einkommen</a:t>
            </a:r>
            <a:r>
              <a:rPr lang="en-US" sz="1633" dirty="0">
                <a:latin typeface="Arial" panose="020B0604020202020204" pitchFamily="34" charset="0"/>
                <a:cs typeface="Arial" panose="020B0604020202020204" pitchFamily="34" charset="0"/>
              </a:rPr>
              <a:t>(</a:t>
            </a:r>
            <a:r>
              <a:rPr lang="en-US" sz="1633" i="1" dirty="0">
                <a:latin typeface="Arial" panose="020B0604020202020204" pitchFamily="34" charset="0"/>
                <a:cs typeface="Arial" panose="020B0604020202020204" pitchFamily="34" charset="0"/>
              </a:rPr>
              <a:t>Y</a:t>
            </a:r>
            <a:r>
              <a:rPr lang="en-US" sz="1633" dirty="0">
                <a:latin typeface="Arial" panose="020B0604020202020204" pitchFamily="34" charset="0"/>
                <a:cs typeface="Arial" panose="020B0604020202020204" pitchFamily="34" charset="0"/>
              </a:rPr>
              <a:t>)</a:t>
            </a:r>
          </a:p>
        </p:txBody>
      </p:sp>
      <p:sp>
        <p:nvSpPr>
          <p:cNvPr id="7" name="TextBox 14"/>
          <p:cNvSpPr txBox="1"/>
          <p:nvPr/>
        </p:nvSpPr>
        <p:spPr>
          <a:xfrm>
            <a:off x="80779" y="822529"/>
            <a:ext cx="1410964" cy="523220"/>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Einkommen</a:t>
            </a:r>
            <a:r>
              <a:rPr lang="en-US" sz="1400" dirty="0" smtClean="0">
                <a:latin typeface="Arial" panose="020B0604020202020204" pitchFamily="34" charset="0"/>
                <a:cs typeface="Arial" panose="020B0604020202020204" pitchFamily="34" charset="0"/>
              </a:rPr>
              <a:t>(</a:t>
            </a:r>
            <a:r>
              <a:rPr lang="de-DE" sz="1400" dirty="0">
                <a:solidFill>
                  <a:srgbClr val="000000"/>
                </a:solidFill>
              </a:rPr>
              <a:t>Y</a:t>
            </a:r>
            <a:r>
              <a:rPr lang="de-DE" sz="1400" baseline="30000" dirty="0">
                <a:solidFill>
                  <a:srgbClr val="000000"/>
                </a:solidFill>
              </a:rPr>
              <a:t>D</a:t>
            </a:r>
            <a:r>
              <a:rPr lang="en-US" sz="1400" dirty="0" smtClean="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r>
            <a:br>
              <a:rPr lang="en-US" sz="1400" dirty="0">
                <a:latin typeface="Arial" panose="020B0604020202020204" pitchFamily="34" charset="0"/>
                <a:cs typeface="Arial" panose="020B0604020202020204" pitchFamily="34" charset="0"/>
              </a:rPr>
            </a:br>
            <a:r>
              <a:rPr lang="en-US" sz="1400" dirty="0" err="1">
                <a:latin typeface="Arial" panose="020B0604020202020204" pitchFamily="34" charset="0"/>
                <a:cs typeface="Arial" panose="020B0604020202020204" pitchFamily="34" charset="0"/>
              </a:rPr>
              <a:t>Ausgaben</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a:t>
            </a:r>
            <a:r>
              <a:rPr lang="en-US" sz="1400" i="1" dirty="0">
                <a:latin typeface="Arial" panose="020B0604020202020204" pitchFamily="34" charset="0"/>
                <a:cs typeface="Arial" panose="020B0604020202020204" pitchFamily="34" charset="0"/>
              </a:rPr>
              <a:t>Y</a:t>
            </a: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8" name="Rechteck 7"/>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01220917"/>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stretch>
            <a:fillRect/>
          </a:stretch>
        </p:blipFill>
        <p:spPr>
          <a:xfrm>
            <a:off x="6902935" y="912001"/>
            <a:ext cx="3327391" cy="2098816"/>
          </a:xfrm>
          <a:prstGeom prst="rect">
            <a:avLst/>
          </a:prstGeom>
        </p:spPr>
      </p:pic>
      <p:pic>
        <p:nvPicPr>
          <p:cNvPr id="2" name="Grafik 1"/>
          <p:cNvPicPr>
            <a:picLocks noChangeAspect="1"/>
          </p:cNvPicPr>
          <p:nvPr/>
        </p:nvPicPr>
        <p:blipFill>
          <a:blip r:embed="rId4"/>
          <a:stretch>
            <a:fillRect/>
          </a:stretch>
        </p:blipFill>
        <p:spPr>
          <a:xfrm>
            <a:off x="1345602" y="2879312"/>
            <a:ext cx="4426080" cy="2725148"/>
          </a:xfrm>
          <a:prstGeom prst="rect">
            <a:avLst/>
          </a:prstGeom>
        </p:spPr>
      </p:pic>
      <p:sp>
        <p:nvSpPr>
          <p:cNvPr id="7" name="Title 1"/>
          <p:cNvSpPr txBox="1">
            <a:spLocks/>
          </p:cNvSpPr>
          <p:nvPr/>
        </p:nvSpPr>
        <p:spPr>
          <a:xfrm>
            <a:off x="1523520" y="97458"/>
            <a:ext cx="9381041" cy="640552"/>
          </a:xfrm>
          <a:prstGeom prst="rect">
            <a:avLst/>
          </a:prstGeom>
        </p:spPr>
        <p:txBody>
          <a:bodyPr>
            <a:noAutofit/>
          </a:bodyPr>
          <a:lstStyle>
            <a:lvl1pPr algn="ctr" rtl="0" hangingPunct="0">
              <a:tabLst/>
              <a:defRPr lang="de-DE" sz="4400" b="0" i="0" u="none" strike="noStrike" kern="1200">
                <a:ln>
                  <a:noFill/>
                </a:ln>
                <a:latin typeface="Arial" pitchFamily="18"/>
              </a:defRPr>
            </a:lvl1pPr>
          </a:lstStyle>
          <a:p>
            <a:r>
              <a:rPr lang="en-US" sz="2540" dirty="0" err="1" smtClean="0">
                <a:latin typeface="Arial" panose="020B0604020202020204" pitchFamily="34" charset="0"/>
                <a:cs typeface="Arial" panose="020B0604020202020204" pitchFamily="34" charset="0"/>
              </a:rPr>
              <a:t>Abwrackprämie</a:t>
            </a:r>
            <a:r>
              <a:rPr lang="en-US" sz="2540" dirty="0" smtClean="0">
                <a:latin typeface="Arial" panose="020B0604020202020204" pitchFamily="34" charset="0"/>
                <a:cs typeface="Arial" panose="020B0604020202020204" pitchFamily="34" charset="0"/>
              </a:rPr>
              <a:t> 2009: </a:t>
            </a:r>
            <a:r>
              <a:rPr lang="en-US" sz="2540" dirty="0" err="1" smtClean="0">
                <a:latin typeface="Arial" panose="020B0604020202020204" pitchFamily="34" charset="0"/>
                <a:cs typeface="Arial" panose="020B0604020202020204" pitchFamily="34" charset="0"/>
              </a:rPr>
              <a:t>Staatsausgabenerhöhung</a:t>
            </a:r>
            <a:r>
              <a:rPr lang="en-US" sz="2540" dirty="0" smtClean="0">
                <a:latin typeface="Arial" panose="020B0604020202020204" pitchFamily="34" charset="0"/>
                <a:cs typeface="Arial" panose="020B0604020202020204" pitchFamily="34" charset="0"/>
              </a:rPr>
              <a:t> </a:t>
            </a:r>
            <a:r>
              <a:rPr lang="en-US" sz="2540" dirty="0">
                <a:latin typeface="Arial" panose="020B0604020202020204" pitchFamily="34" charset="0"/>
                <a:cs typeface="Arial" panose="020B0604020202020204" pitchFamily="34" charset="0"/>
              </a:rPr>
              <a:t>um 5 </a:t>
            </a:r>
            <a:r>
              <a:rPr lang="en-US" sz="2540" dirty="0" err="1">
                <a:latin typeface="Arial" panose="020B0604020202020204" pitchFamily="34" charset="0"/>
                <a:cs typeface="Arial" panose="020B0604020202020204" pitchFamily="34" charset="0"/>
              </a:rPr>
              <a:t>Mrd</a:t>
            </a:r>
            <a:r>
              <a:rPr lang="en-US" sz="2540" dirty="0">
                <a:latin typeface="Arial" panose="020B0604020202020204" pitchFamily="34" charset="0"/>
                <a:cs typeface="Arial" panose="020B0604020202020204" pitchFamily="34" charset="0"/>
              </a:rPr>
              <a:t>. €</a:t>
            </a:r>
          </a:p>
        </p:txBody>
      </p:sp>
      <p:sp>
        <p:nvSpPr>
          <p:cNvPr id="17" name="TextBox 9"/>
          <p:cNvSpPr txBox="1"/>
          <p:nvPr/>
        </p:nvSpPr>
        <p:spPr>
          <a:xfrm>
            <a:off x="7061537" y="566200"/>
            <a:ext cx="2871299" cy="343620"/>
          </a:xfrm>
          <a:prstGeom prst="rect">
            <a:avLst/>
          </a:prstGeom>
          <a:noFill/>
        </p:spPr>
        <p:txBody>
          <a:bodyPr wrap="none" rtlCol="0">
            <a:spAutoFit/>
          </a:bodyPr>
          <a:lstStyle/>
          <a:p>
            <a:r>
              <a:rPr lang="de-DE" sz="1633" dirty="0" smtClean="0">
                <a:latin typeface="Arial" panose="020B0604020202020204" pitchFamily="34" charset="0"/>
                <a:cs typeface="Arial" panose="020B0604020202020204" pitchFamily="34" charset="0"/>
              </a:rPr>
              <a:t>Reales Wirtschaftswachstum</a:t>
            </a:r>
            <a:endParaRPr lang="en-US" sz="1633" dirty="0">
              <a:latin typeface="Arial" panose="020B0604020202020204" pitchFamily="34" charset="0"/>
              <a:cs typeface="Arial" panose="020B0604020202020204" pitchFamily="34" charset="0"/>
            </a:endParaRPr>
          </a:p>
        </p:txBody>
      </p:sp>
      <p:sp>
        <p:nvSpPr>
          <p:cNvPr id="31" name="TextBox 9"/>
          <p:cNvSpPr txBox="1"/>
          <p:nvPr/>
        </p:nvSpPr>
        <p:spPr>
          <a:xfrm>
            <a:off x="14515" y="5560626"/>
            <a:ext cx="7328181" cy="1058659"/>
          </a:xfrm>
          <a:prstGeom prst="rect">
            <a:avLst/>
          </a:prstGeom>
          <a:noFill/>
        </p:spPr>
        <p:txBody>
          <a:bodyPr wrap="square" rtlCol="0">
            <a:noAutofit/>
          </a:bodyPr>
          <a:lstStyle/>
          <a:p>
            <a:r>
              <a:rPr lang="de-DE" sz="1633" b="1" dirty="0" smtClean="0">
                <a:latin typeface="Arial" panose="020B0604020202020204" pitchFamily="34" charset="0"/>
                <a:cs typeface="Arial" panose="020B0604020202020204" pitchFamily="34" charset="0"/>
              </a:rPr>
              <a:t>Die im Haushalt eingeplanten kreditfinanzierten Ausgaben belaufen sich auf ca</a:t>
            </a:r>
            <a:r>
              <a:rPr lang="de-DE" sz="1633" b="1" dirty="0">
                <a:latin typeface="Arial" panose="020B0604020202020204" pitchFamily="34" charset="0"/>
                <a:cs typeface="Arial" panose="020B0604020202020204" pitchFamily="34" charset="0"/>
              </a:rPr>
              <a:t>.  350 Mrd. </a:t>
            </a:r>
            <a:r>
              <a:rPr lang="de-DE" sz="1633" b="1" dirty="0" smtClean="0">
                <a:latin typeface="Arial" panose="020B0604020202020204" pitchFamily="34" charset="0"/>
                <a:cs typeface="Arial" panose="020B0604020202020204" pitchFamily="34" charset="0"/>
              </a:rPr>
              <a:t>Euro. Insgesamt ist aber über die nächsten Jahre mit Ausgaben von bis 1 Bio. Euro im Zusammenhang mit Corona zu rechnen</a:t>
            </a:r>
            <a:endParaRPr lang="en-US" sz="1633" b="1" dirty="0">
              <a:latin typeface="Arial" panose="020B0604020202020204" pitchFamily="34" charset="0"/>
              <a:cs typeface="Arial" panose="020B0604020202020204" pitchFamily="34" charset="0"/>
            </a:endParaRPr>
          </a:p>
        </p:txBody>
      </p:sp>
      <p:sp>
        <p:nvSpPr>
          <p:cNvPr id="57" name="TextBox 9"/>
          <p:cNvSpPr txBox="1"/>
          <p:nvPr/>
        </p:nvSpPr>
        <p:spPr>
          <a:xfrm>
            <a:off x="913896" y="2228338"/>
            <a:ext cx="6065571" cy="523220"/>
          </a:xfrm>
          <a:prstGeom prst="rect">
            <a:avLst/>
          </a:prstGeom>
          <a:noFill/>
        </p:spPr>
        <p:txBody>
          <a:bodyPr wrap="none" rtlCol="0">
            <a:spAutoFit/>
          </a:bodyPr>
          <a:lstStyle/>
          <a:p>
            <a:r>
              <a:rPr lang="de-DE" sz="1400" dirty="0" smtClean="0">
                <a:latin typeface="Arial" panose="020B0604020202020204" pitchFamily="34" charset="0"/>
                <a:cs typeface="Arial" panose="020B0604020202020204" pitchFamily="34" charset="0"/>
              </a:rPr>
              <a:t>Bei Verschrottung eines mindestens 9 Jahre alten Autos und gleichzeitiger</a:t>
            </a:r>
          </a:p>
          <a:p>
            <a:r>
              <a:rPr lang="de-DE" sz="1400" dirty="0" smtClean="0">
                <a:latin typeface="Arial" panose="020B0604020202020204" pitchFamily="34" charset="0"/>
                <a:cs typeface="Arial" panose="020B0604020202020204" pitchFamily="34" charset="0"/>
              </a:rPr>
              <a:t>Zulassung eines Neuwagens erhielt man eine Prämie von 2500 Euro</a:t>
            </a:r>
            <a:endParaRPr lang="en-US" sz="1400" dirty="0">
              <a:latin typeface="Arial" panose="020B0604020202020204" pitchFamily="34" charset="0"/>
              <a:cs typeface="Arial" panose="020B0604020202020204" pitchFamily="34" charset="0"/>
            </a:endParaRPr>
          </a:p>
        </p:txBody>
      </p:sp>
      <p:sp>
        <p:nvSpPr>
          <p:cNvPr id="22" name="Rechteck 21"/>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5">
            <p14:nvContentPartPr>
              <p14:cNvPr id="4" name="Freihand 3"/>
              <p14:cNvContentPartPr/>
              <p14:nvPr/>
            </p14:nvContentPartPr>
            <p14:xfrm>
              <a:off x="8546487" y="1546759"/>
              <a:ext cx="1141920" cy="827640"/>
            </p14:xfrm>
          </p:contentPart>
        </mc:Choice>
        <mc:Fallback>
          <p:pic>
            <p:nvPicPr>
              <p:cNvPr id="4" name="Freihand 3"/>
              <p:cNvPicPr/>
              <p:nvPr/>
            </p:nvPicPr>
            <p:blipFill>
              <a:blip r:embed="rId6"/>
              <a:stretch>
                <a:fillRect/>
              </a:stretch>
            </p:blipFill>
            <p:spPr>
              <a:xfrm>
                <a:off x="8532447" y="1530919"/>
                <a:ext cx="1171080" cy="8582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8" name="Freihand 7"/>
              <p14:cNvContentPartPr/>
              <p14:nvPr/>
            </p14:nvContentPartPr>
            <p14:xfrm>
              <a:off x="4662447" y="2686519"/>
              <a:ext cx="1809360" cy="61200"/>
            </p14:xfrm>
          </p:contentPart>
        </mc:Choice>
        <mc:Fallback>
          <p:pic>
            <p:nvPicPr>
              <p:cNvPr id="8" name="Freihand 7"/>
              <p:cNvPicPr/>
              <p:nvPr/>
            </p:nvPicPr>
            <p:blipFill>
              <a:blip r:embed="rId8"/>
              <a:stretch>
                <a:fillRect/>
              </a:stretch>
            </p:blipFill>
            <p:spPr>
              <a:xfrm>
                <a:off x="4647687" y="2671039"/>
                <a:ext cx="1840680" cy="914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0" name="Freihand 9"/>
              <p14:cNvContentPartPr/>
              <p14:nvPr/>
            </p14:nvContentPartPr>
            <p14:xfrm>
              <a:off x="4607007" y="2664559"/>
              <a:ext cx="1887120" cy="103680"/>
            </p14:xfrm>
          </p:contentPart>
        </mc:Choice>
        <mc:Fallback>
          <p:pic>
            <p:nvPicPr>
              <p:cNvPr id="10" name="Freihand 9"/>
              <p:cNvPicPr/>
              <p:nvPr/>
            </p:nvPicPr>
            <p:blipFill>
              <a:blip r:embed="rId10"/>
              <a:stretch>
                <a:fillRect/>
              </a:stretch>
            </p:blipFill>
            <p:spPr>
              <a:xfrm>
                <a:off x="4591887" y="2648359"/>
                <a:ext cx="1919160" cy="1353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3" name="Freihand 12"/>
              <p14:cNvContentPartPr/>
              <p14:nvPr/>
            </p14:nvContentPartPr>
            <p14:xfrm>
              <a:off x="148047" y="6070879"/>
              <a:ext cx="7044480" cy="67320"/>
            </p14:xfrm>
          </p:contentPart>
        </mc:Choice>
        <mc:Fallback>
          <p:pic>
            <p:nvPicPr>
              <p:cNvPr id="13" name="Freihand 12"/>
              <p:cNvPicPr/>
              <p:nvPr/>
            </p:nvPicPr>
            <p:blipFill>
              <a:blip r:embed="rId12"/>
              <a:stretch>
                <a:fillRect/>
              </a:stretch>
            </p:blipFill>
            <p:spPr>
              <a:xfrm>
                <a:off x="135087" y="6057199"/>
                <a:ext cx="7066440" cy="968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5" name="Freihand 14"/>
              <p14:cNvContentPartPr/>
              <p14:nvPr/>
            </p14:nvContentPartPr>
            <p14:xfrm>
              <a:off x="112047" y="6325039"/>
              <a:ext cx="6539040" cy="135720"/>
            </p14:xfrm>
          </p:contentPart>
        </mc:Choice>
        <mc:Fallback>
          <p:pic>
            <p:nvPicPr>
              <p:cNvPr id="15" name="Freihand 14"/>
              <p:cNvPicPr/>
              <p:nvPr/>
            </p:nvPicPr>
            <p:blipFill>
              <a:blip r:embed="rId14"/>
              <a:stretch>
                <a:fillRect/>
              </a:stretch>
            </p:blipFill>
            <p:spPr>
              <a:xfrm>
                <a:off x="98367" y="6310999"/>
                <a:ext cx="656496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8" name="Freihand 17"/>
              <p14:cNvContentPartPr/>
              <p14:nvPr/>
            </p14:nvContentPartPr>
            <p14:xfrm>
              <a:off x="5017047" y="3638359"/>
              <a:ext cx="647640" cy="1346040"/>
            </p14:xfrm>
          </p:contentPart>
        </mc:Choice>
        <mc:Fallback>
          <p:pic>
            <p:nvPicPr>
              <p:cNvPr id="18" name="Freihand 17"/>
              <p:cNvPicPr/>
              <p:nvPr/>
            </p:nvPicPr>
            <p:blipFill>
              <a:blip r:embed="rId16"/>
              <a:stretch>
                <a:fillRect/>
              </a:stretch>
            </p:blipFill>
            <p:spPr>
              <a:xfrm>
                <a:off x="5000127" y="3620719"/>
                <a:ext cx="680760" cy="13798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0" name="Freihand 19"/>
              <p14:cNvContentPartPr/>
              <p14:nvPr/>
            </p14:nvContentPartPr>
            <p14:xfrm>
              <a:off x="2618367" y="3826279"/>
              <a:ext cx="837720" cy="1080360"/>
            </p14:xfrm>
          </p:contentPart>
        </mc:Choice>
        <mc:Fallback>
          <p:pic>
            <p:nvPicPr>
              <p:cNvPr id="20" name="Freihand 19"/>
              <p:cNvPicPr/>
              <p:nvPr/>
            </p:nvPicPr>
            <p:blipFill>
              <a:blip r:embed="rId18"/>
              <a:stretch>
                <a:fillRect/>
              </a:stretch>
            </p:blipFill>
            <p:spPr>
              <a:xfrm>
                <a:off x="2604327" y="3809359"/>
                <a:ext cx="866160" cy="11113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7" name="Freihand 26"/>
              <p14:cNvContentPartPr/>
              <p14:nvPr/>
            </p14:nvContentPartPr>
            <p14:xfrm>
              <a:off x="3493527" y="494479"/>
              <a:ext cx="3391200" cy="1467360"/>
            </p14:xfrm>
          </p:contentPart>
        </mc:Choice>
        <mc:Fallback>
          <p:pic>
            <p:nvPicPr>
              <p:cNvPr id="27" name="Freihand 26"/>
              <p:cNvPicPr/>
              <p:nvPr/>
            </p:nvPicPr>
            <p:blipFill>
              <a:blip r:embed="rId20"/>
              <a:stretch>
                <a:fillRect/>
              </a:stretch>
            </p:blipFill>
            <p:spPr>
              <a:xfrm>
                <a:off x="3476607" y="481879"/>
                <a:ext cx="3418560" cy="1496880"/>
              </a:xfrm>
              <a:prstGeom prst="rect">
                <a:avLst/>
              </a:prstGeom>
            </p:spPr>
          </p:pic>
        </mc:Fallback>
      </mc:AlternateContent>
    </p:spTree>
    <p:extLst>
      <p:ext uri="{BB962C8B-B14F-4D97-AF65-F5344CB8AC3E}">
        <p14:creationId xmlns:p14="http://schemas.microsoft.com/office/powerpoint/2010/main" val="340176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Rectangle 3"/>
          <p:cNvSpPr>
            <a:spLocks noChangeArrowheads="1"/>
          </p:cNvSpPr>
          <p:nvPr/>
        </p:nvSpPr>
        <p:spPr bwMode="auto">
          <a:xfrm>
            <a:off x="145798" y="89158"/>
            <a:ext cx="9592036"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400" b="1" dirty="0">
                <a:solidFill>
                  <a:srgbClr val="000000"/>
                </a:solidFill>
                <a:latin typeface="Sparkasse Rg" pitchFamily="34" charset="0"/>
              </a:rPr>
              <a:t>Das </a:t>
            </a:r>
            <a:r>
              <a:rPr lang="de-DE" sz="2400" b="1" dirty="0" err="1">
                <a:solidFill>
                  <a:srgbClr val="000000"/>
                </a:solidFill>
                <a:latin typeface="Sparkasse Rg" pitchFamily="34" charset="0"/>
              </a:rPr>
              <a:t>keynesianische</a:t>
            </a:r>
            <a:r>
              <a:rPr lang="de-DE" sz="2400" b="1" dirty="0">
                <a:solidFill>
                  <a:srgbClr val="000000"/>
                </a:solidFill>
                <a:latin typeface="Sparkasse Rg" pitchFamily="34" charset="0"/>
              </a:rPr>
              <a:t> </a:t>
            </a:r>
            <a:r>
              <a:rPr lang="de-DE" sz="2400" b="1" dirty="0" smtClean="0">
                <a:solidFill>
                  <a:srgbClr val="000000"/>
                </a:solidFill>
                <a:latin typeface="Sparkasse Rg" pitchFamily="34" charset="0"/>
              </a:rPr>
              <a:t>Gütermarktmodell: </a:t>
            </a:r>
            <a:r>
              <a:rPr lang="en-US" sz="2400" dirty="0">
                <a:solidFill>
                  <a:sysClr val="windowText" lastClr="000000"/>
                </a:solidFill>
              </a:rPr>
              <a:t>Der </a:t>
            </a:r>
            <a:r>
              <a:rPr lang="en-US" sz="2400" dirty="0" err="1">
                <a:solidFill>
                  <a:sysClr val="windowText" lastClr="000000"/>
                </a:solidFill>
              </a:rPr>
              <a:t>Multiplikatoreffekt</a:t>
            </a:r>
            <a:endParaRPr lang="de-DE" sz="2400" b="1" dirty="0">
              <a:solidFill>
                <a:srgbClr val="000000"/>
              </a:solidFill>
              <a:latin typeface="Sparkasse Rg" pitchFamily="34" charset="0"/>
            </a:endParaRPr>
          </a:p>
        </p:txBody>
      </p:sp>
      <p:grpSp>
        <p:nvGrpSpPr>
          <p:cNvPr id="3" name="Group 7"/>
          <p:cNvGrpSpPr/>
          <p:nvPr/>
        </p:nvGrpSpPr>
        <p:grpSpPr>
          <a:xfrm>
            <a:off x="1471062" y="754211"/>
            <a:ext cx="6999223" cy="4146761"/>
            <a:chOff x="1187624" y="908720"/>
            <a:chExt cx="4536504" cy="4608512"/>
          </a:xfrm>
        </p:grpSpPr>
        <p:cxnSp>
          <p:nvCxnSpPr>
            <p:cNvPr id="4" name="Straight Arrow Connector 8"/>
            <p:cNvCxnSpPr/>
            <p:nvPr/>
          </p:nvCxnSpPr>
          <p:spPr>
            <a:xfrm>
              <a:off x="1187624" y="5517232"/>
              <a:ext cx="453650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9"/>
            <p:cNvCxnSpPr/>
            <p:nvPr/>
          </p:nvCxnSpPr>
          <p:spPr>
            <a:xfrm flipV="1">
              <a:off x="1187624" y="908720"/>
              <a:ext cx="0" cy="46085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 name="TextBox 13"/>
          <p:cNvSpPr txBox="1"/>
          <p:nvPr/>
        </p:nvSpPr>
        <p:spPr>
          <a:xfrm>
            <a:off x="6674995" y="4900972"/>
            <a:ext cx="1572866" cy="343620"/>
          </a:xfrm>
          <a:prstGeom prst="rect">
            <a:avLst/>
          </a:prstGeom>
          <a:noFill/>
        </p:spPr>
        <p:txBody>
          <a:bodyPr wrap="none" rtlCol="0">
            <a:spAutoFit/>
          </a:bodyPr>
          <a:lstStyle/>
          <a:p>
            <a:r>
              <a:rPr lang="en-US" sz="1633" dirty="0" err="1">
                <a:latin typeface="Arial" panose="020B0604020202020204" pitchFamily="34" charset="0"/>
                <a:cs typeface="Arial" panose="020B0604020202020204" pitchFamily="34" charset="0"/>
              </a:rPr>
              <a:t>Einkommen</a:t>
            </a:r>
            <a:r>
              <a:rPr lang="en-US" sz="1633" dirty="0">
                <a:latin typeface="Arial" panose="020B0604020202020204" pitchFamily="34" charset="0"/>
                <a:cs typeface="Arial" panose="020B0604020202020204" pitchFamily="34" charset="0"/>
              </a:rPr>
              <a:t>(</a:t>
            </a:r>
            <a:r>
              <a:rPr lang="en-US" sz="1633" i="1" dirty="0">
                <a:latin typeface="Arial" panose="020B0604020202020204" pitchFamily="34" charset="0"/>
                <a:cs typeface="Arial" panose="020B0604020202020204" pitchFamily="34" charset="0"/>
              </a:rPr>
              <a:t>Y</a:t>
            </a:r>
            <a:r>
              <a:rPr lang="en-US" sz="1633" dirty="0">
                <a:latin typeface="Arial" panose="020B0604020202020204" pitchFamily="34" charset="0"/>
                <a:cs typeface="Arial" panose="020B0604020202020204" pitchFamily="34" charset="0"/>
              </a:rPr>
              <a:t>)</a:t>
            </a:r>
          </a:p>
        </p:txBody>
      </p:sp>
      <p:sp>
        <p:nvSpPr>
          <p:cNvPr id="7" name="TextBox 14"/>
          <p:cNvSpPr txBox="1"/>
          <p:nvPr/>
        </p:nvSpPr>
        <p:spPr>
          <a:xfrm>
            <a:off x="75526" y="754211"/>
            <a:ext cx="1410964" cy="523220"/>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Einkommen</a:t>
            </a:r>
            <a:r>
              <a:rPr lang="en-US" sz="1400" dirty="0" smtClean="0">
                <a:latin typeface="Arial" panose="020B0604020202020204" pitchFamily="34" charset="0"/>
                <a:cs typeface="Arial" panose="020B0604020202020204" pitchFamily="34" charset="0"/>
              </a:rPr>
              <a:t>(</a:t>
            </a:r>
            <a:r>
              <a:rPr lang="de-DE" sz="1400" dirty="0">
                <a:solidFill>
                  <a:srgbClr val="000000"/>
                </a:solidFill>
              </a:rPr>
              <a:t>Y</a:t>
            </a:r>
            <a:r>
              <a:rPr lang="de-DE" sz="1400" baseline="30000" dirty="0">
                <a:solidFill>
                  <a:srgbClr val="000000"/>
                </a:solidFill>
              </a:rPr>
              <a:t>D</a:t>
            </a:r>
            <a:r>
              <a:rPr lang="en-US" sz="1400" dirty="0" smtClean="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r>
            <a:br>
              <a:rPr lang="en-US" sz="1400" dirty="0">
                <a:latin typeface="Arial" panose="020B0604020202020204" pitchFamily="34" charset="0"/>
                <a:cs typeface="Arial" panose="020B0604020202020204" pitchFamily="34" charset="0"/>
              </a:rPr>
            </a:br>
            <a:r>
              <a:rPr lang="en-US" sz="1400" dirty="0" err="1">
                <a:latin typeface="Arial" panose="020B0604020202020204" pitchFamily="34" charset="0"/>
                <a:cs typeface="Arial" panose="020B0604020202020204" pitchFamily="34" charset="0"/>
              </a:rPr>
              <a:t>Ausgaben</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a:t>
            </a:r>
            <a:r>
              <a:rPr lang="en-US" sz="1400" i="1" dirty="0">
                <a:latin typeface="Arial" panose="020B0604020202020204" pitchFamily="34" charset="0"/>
                <a:cs typeface="Arial" panose="020B0604020202020204" pitchFamily="34" charset="0"/>
              </a:rPr>
              <a:t>Y</a:t>
            </a: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8" name="Rechteck 7"/>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3">
            <p14:nvContentPartPr>
              <p14:cNvPr id="17" name="Freihand 16"/>
              <p14:cNvContentPartPr/>
              <p14:nvPr/>
            </p14:nvContentPartPr>
            <p14:xfrm>
              <a:off x="1498407" y="1646839"/>
              <a:ext cx="4305600" cy="3271320"/>
            </p14:xfrm>
          </p:contentPart>
        </mc:Choice>
        <mc:Fallback>
          <p:pic>
            <p:nvPicPr>
              <p:cNvPr id="17" name="Freihand 16"/>
              <p:cNvPicPr/>
              <p:nvPr/>
            </p:nvPicPr>
            <p:blipFill>
              <a:blip r:embed="rId4"/>
              <a:stretch>
                <a:fillRect/>
              </a:stretch>
            </p:blipFill>
            <p:spPr>
              <a:xfrm>
                <a:off x="1485087" y="1630999"/>
                <a:ext cx="4337280" cy="33015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21" name="Freihand 20"/>
              <p14:cNvContentPartPr/>
              <p14:nvPr/>
            </p14:nvContentPartPr>
            <p14:xfrm>
              <a:off x="1464927" y="2297719"/>
              <a:ext cx="5240880" cy="1476720"/>
            </p14:xfrm>
          </p:contentPart>
        </mc:Choice>
        <mc:Fallback>
          <p:pic>
            <p:nvPicPr>
              <p:cNvPr id="21" name="Freihand 20"/>
              <p:cNvPicPr/>
              <p:nvPr/>
            </p:nvPicPr>
            <p:blipFill>
              <a:blip r:embed="rId6"/>
              <a:stretch>
                <a:fillRect/>
              </a:stretch>
            </p:blipFill>
            <p:spPr>
              <a:xfrm>
                <a:off x="1457007" y="2281879"/>
                <a:ext cx="5264640" cy="15026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66957" name="Freihand 166956"/>
              <p14:cNvContentPartPr/>
              <p14:nvPr/>
            </p14:nvContentPartPr>
            <p14:xfrm>
              <a:off x="8831247" y="1477639"/>
              <a:ext cx="2351520" cy="1972800"/>
            </p14:xfrm>
          </p:contentPart>
        </mc:Choice>
        <mc:Fallback>
          <p:pic>
            <p:nvPicPr>
              <p:cNvPr id="166957" name="Freihand 166956"/>
              <p:cNvPicPr/>
              <p:nvPr/>
            </p:nvPicPr>
            <p:blipFill>
              <a:blip r:embed="rId8"/>
              <a:stretch>
                <a:fillRect/>
              </a:stretch>
            </p:blipFill>
            <p:spPr>
              <a:xfrm>
                <a:off x="8814687" y="1458559"/>
                <a:ext cx="2377440" cy="20088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66972" name="Freihand 166971"/>
              <p14:cNvContentPartPr/>
              <p14:nvPr/>
            </p14:nvContentPartPr>
            <p14:xfrm>
              <a:off x="5922447" y="639199"/>
              <a:ext cx="1156680" cy="1101600"/>
            </p14:xfrm>
          </p:contentPart>
        </mc:Choice>
        <mc:Fallback>
          <p:pic>
            <p:nvPicPr>
              <p:cNvPr id="166972" name="Freihand 166971"/>
              <p:cNvPicPr/>
              <p:nvPr/>
            </p:nvPicPr>
            <p:blipFill>
              <a:blip r:embed="rId10"/>
              <a:stretch>
                <a:fillRect/>
              </a:stretch>
            </p:blipFill>
            <p:spPr>
              <a:xfrm>
                <a:off x="5907687" y="624439"/>
                <a:ext cx="1186200" cy="11307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66973" name="Freihand 166972"/>
              <p14:cNvContentPartPr/>
              <p14:nvPr/>
            </p14:nvContentPartPr>
            <p14:xfrm>
              <a:off x="6869247" y="1308439"/>
              <a:ext cx="2817000" cy="1164240"/>
            </p14:xfrm>
          </p:contentPart>
        </mc:Choice>
        <mc:Fallback>
          <p:pic>
            <p:nvPicPr>
              <p:cNvPr id="166973" name="Freihand 166972"/>
              <p:cNvPicPr/>
              <p:nvPr/>
            </p:nvPicPr>
            <p:blipFill>
              <a:blip r:embed="rId12"/>
              <a:stretch>
                <a:fillRect/>
              </a:stretch>
            </p:blipFill>
            <p:spPr>
              <a:xfrm>
                <a:off x="6854487" y="1297639"/>
                <a:ext cx="2842560" cy="11901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66975" name="Freihand 166974"/>
              <p14:cNvContentPartPr/>
              <p14:nvPr/>
            </p14:nvContentPartPr>
            <p14:xfrm>
              <a:off x="9022407" y="1098919"/>
              <a:ext cx="661320" cy="85680"/>
            </p14:xfrm>
          </p:contentPart>
        </mc:Choice>
        <mc:Fallback>
          <p:pic>
            <p:nvPicPr>
              <p:cNvPr id="166975" name="Freihand 166974"/>
              <p:cNvPicPr/>
              <p:nvPr/>
            </p:nvPicPr>
            <p:blipFill>
              <a:blip r:embed="rId14"/>
              <a:stretch>
                <a:fillRect/>
              </a:stretch>
            </p:blipFill>
            <p:spPr>
              <a:xfrm>
                <a:off x="9015567" y="1088119"/>
                <a:ext cx="67896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66979" name="Freihand 166978"/>
              <p14:cNvContentPartPr/>
              <p14:nvPr/>
            </p14:nvContentPartPr>
            <p14:xfrm>
              <a:off x="9640527" y="2617399"/>
              <a:ext cx="1268640" cy="1166760"/>
            </p14:xfrm>
          </p:contentPart>
        </mc:Choice>
        <mc:Fallback>
          <p:pic>
            <p:nvPicPr>
              <p:cNvPr id="166979" name="Freihand 166978"/>
              <p:cNvPicPr/>
              <p:nvPr/>
            </p:nvPicPr>
            <p:blipFill>
              <a:blip r:embed="rId16"/>
              <a:stretch>
                <a:fillRect/>
              </a:stretch>
            </p:blipFill>
            <p:spPr>
              <a:xfrm>
                <a:off x="9624687" y="2604799"/>
                <a:ext cx="1299240" cy="11944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67003" name="Freihand 167002"/>
              <p14:cNvContentPartPr/>
              <p14:nvPr/>
            </p14:nvContentPartPr>
            <p14:xfrm>
              <a:off x="972087" y="3191239"/>
              <a:ext cx="240120" cy="1651680"/>
            </p14:xfrm>
          </p:contentPart>
        </mc:Choice>
        <mc:Fallback>
          <p:pic>
            <p:nvPicPr>
              <p:cNvPr id="167003" name="Freihand 167002"/>
              <p:cNvPicPr/>
              <p:nvPr/>
            </p:nvPicPr>
            <p:blipFill>
              <a:blip r:embed="rId18"/>
              <a:stretch>
                <a:fillRect/>
              </a:stretch>
            </p:blipFill>
            <p:spPr>
              <a:xfrm>
                <a:off x="959847" y="3176479"/>
                <a:ext cx="266040" cy="16801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67004" name="Freihand 167003"/>
              <p14:cNvContentPartPr/>
              <p14:nvPr/>
            </p14:nvContentPartPr>
            <p14:xfrm>
              <a:off x="140127" y="3096559"/>
              <a:ext cx="786960" cy="788760"/>
            </p14:xfrm>
          </p:contentPart>
        </mc:Choice>
        <mc:Fallback>
          <p:pic>
            <p:nvPicPr>
              <p:cNvPr id="167004" name="Freihand 167003"/>
              <p:cNvPicPr/>
              <p:nvPr/>
            </p:nvPicPr>
            <p:blipFill>
              <a:blip r:embed="rId20"/>
              <a:stretch>
                <a:fillRect/>
              </a:stretch>
            </p:blipFill>
            <p:spPr>
              <a:xfrm>
                <a:off x="123567" y="3085039"/>
                <a:ext cx="821880" cy="8172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67025" name="Freihand 167024"/>
              <p14:cNvContentPartPr/>
              <p14:nvPr/>
            </p14:nvContentPartPr>
            <p14:xfrm>
              <a:off x="1558527" y="3053359"/>
              <a:ext cx="2557080" cy="2040840"/>
            </p14:xfrm>
          </p:contentPart>
        </mc:Choice>
        <mc:Fallback>
          <p:pic>
            <p:nvPicPr>
              <p:cNvPr id="167025" name="Freihand 167024"/>
              <p:cNvPicPr/>
              <p:nvPr/>
            </p:nvPicPr>
            <p:blipFill>
              <a:blip r:embed="rId22"/>
              <a:stretch>
                <a:fillRect/>
              </a:stretch>
            </p:blipFill>
            <p:spPr>
              <a:xfrm>
                <a:off x="1541607" y="3042559"/>
                <a:ext cx="2590920" cy="206856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67027" name="Freihand 167026"/>
              <p14:cNvContentPartPr/>
              <p14:nvPr/>
            </p14:nvContentPartPr>
            <p14:xfrm>
              <a:off x="6711567" y="1109359"/>
              <a:ext cx="3473640" cy="1534320"/>
            </p14:xfrm>
          </p:contentPart>
        </mc:Choice>
        <mc:Fallback>
          <p:pic>
            <p:nvPicPr>
              <p:cNvPr id="167027" name="Freihand 167026"/>
              <p:cNvPicPr/>
              <p:nvPr/>
            </p:nvPicPr>
            <p:blipFill>
              <a:blip r:embed="rId24"/>
              <a:stretch>
                <a:fillRect/>
              </a:stretch>
            </p:blipFill>
            <p:spPr>
              <a:xfrm>
                <a:off x="6697167" y="1099999"/>
                <a:ext cx="3501360" cy="15588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67028" name="Freihand 167027"/>
              <p14:cNvContentPartPr/>
              <p14:nvPr/>
            </p14:nvContentPartPr>
            <p14:xfrm>
              <a:off x="8986407" y="1273519"/>
              <a:ext cx="399600" cy="791280"/>
            </p14:xfrm>
          </p:contentPart>
        </mc:Choice>
        <mc:Fallback>
          <p:pic>
            <p:nvPicPr>
              <p:cNvPr id="167028" name="Freihand 167027"/>
              <p:cNvPicPr/>
              <p:nvPr/>
            </p:nvPicPr>
            <p:blipFill>
              <a:blip r:embed="rId26"/>
              <a:stretch>
                <a:fillRect/>
              </a:stretch>
            </p:blipFill>
            <p:spPr>
              <a:xfrm>
                <a:off x="8971287" y="1256959"/>
                <a:ext cx="430920" cy="82296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167030" name="Freihand 167029"/>
              <p14:cNvContentPartPr/>
              <p14:nvPr/>
            </p14:nvContentPartPr>
            <p14:xfrm>
              <a:off x="1462767" y="1404919"/>
              <a:ext cx="5739120" cy="1730880"/>
            </p14:xfrm>
          </p:contentPart>
        </mc:Choice>
        <mc:Fallback>
          <p:pic>
            <p:nvPicPr>
              <p:cNvPr id="167030" name="Freihand 167029"/>
              <p:cNvPicPr/>
              <p:nvPr/>
            </p:nvPicPr>
            <p:blipFill>
              <a:blip r:embed="rId28"/>
              <a:stretch>
                <a:fillRect/>
              </a:stretch>
            </p:blipFill>
            <p:spPr>
              <a:xfrm>
                <a:off x="1450527" y="1389439"/>
                <a:ext cx="5766840" cy="175392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167038" name="Freihand 167037"/>
              <p14:cNvContentPartPr/>
              <p14:nvPr/>
            </p14:nvContentPartPr>
            <p14:xfrm>
              <a:off x="5995167" y="268039"/>
              <a:ext cx="4455360" cy="1215000"/>
            </p14:xfrm>
          </p:contentPart>
        </mc:Choice>
        <mc:Fallback>
          <p:pic>
            <p:nvPicPr>
              <p:cNvPr id="167038" name="Freihand 167037"/>
              <p:cNvPicPr/>
              <p:nvPr/>
            </p:nvPicPr>
            <p:blipFill>
              <a:blip r:embed="rId30"/>
              <a:stretch>
                <a:fillRect/>
              </a:stretch>
            </p:blipFill>
            <p:spPr>
              <a:xfrm>
                <a:off x="5982567" y="253279"/>
                <a:ext cx="4482360" cy="124164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167056" name="Freihand 167055"/>
              <p14:cNvContentPartPr/>
              <p14:nvPr/>
            </p14:nvContentPartPr>
            <p14:xfrm>
              <a:off x="11200047" y="2143999"/>
              <a:ext cx="534240" cy="1684440"/>
            </p14:xfrm>
          </p:contentPart>
        </mc:Choice>
        <mc:Fallback>
          <p:pic>
            <p:nvPicPr>
              <p:cNvPr id="167056" name="Freihand 167055"/>
              <p:cNvPicPr/>
              <p:nvPr/>
            </p:nvPicPr>
            <p:blipFill>
              <a:blip r:embed="rId32"/>
              <a:stretch>
                <a:fillRect/>
              </a:stretch>
            </p:blipFill>
            <p:spPr>
              <a:xfrm>
                <a:off x="11185287" y="2124199"/>
                <a:ext cx="565920" cy="17211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167073" name="Freihand 167072"/>
              <p14:cNvContentPartPr/>
              <p14:nvPr/>
            </p14:nvContentPartPr>
            <p14:xfrm>
              <a:off x="5136207" y="2078119"/>
              <a:ext cx="460440" cy="3556440"/>
            </p14:xfrm>
          </p:contentPart>
        </mc:Choice>
        <mc:Fallback>
          <p:pic>
            <p:nvPicPr>
              <p:cNvPr id="167073" name="Freihand 167072"/>
              <p:cNvPicPr/>
              <p:nvPr/>
            </p:nvPicPr>
            <p:blipFill>
              <a:blip r:embed="rId34"/>
              <a:stretch>
                <a:fillRect/>
              </a:stretch>
            </p:blipFill>
            <p:spPr>
              <a:xfrm>
                <a:off x="5118207" y="2070559"/>
                <a:ext cx="491040" cy="358092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167080" name="Freihand 167079"/>
              <p14:cNvContentPartPr/>
              <p14:nvPr/>
            </p14:nvContentPartPr>
            <p14:xfrm>
              <a:off x="248847" y="4128319"/>
              <a:ext cx="753840" cy="478440"/>
            </p14:xfrm>
          </p:contentPart>
        </mc:Choice>
        <mc:Fallback>
          <p:pic>
            <p:nvPicPr>
              <p:cNvPr id="167080" name="Freihand 167079"/>
              <p:cNvPicPr/>
              <p:nvPr/>
            </p:nvPicPr>
            <p:blipFill>
              <a:blip r:embed="rId36"/>
              <a:stretch>
                <a:fillRect/>
              </a:stretch>
            </p:blipFill>
            <p:spPr>
              <a:xfrm>
                <a:off x="230847" y="4113559"/>
                <a:ext cx="788400" cy="51192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167082" name="Freihand 167081"/>
              <p14:cNvContentPartPr/>
              <p14:nvPr/>
            </p14:nvContentPartPr>
            <p14:xfrm>
              <a:off x="6906687" y="1069039"/>
              <a:ext cx="2566800" cy="814320"/>
            </p14:xfrm>
          </p:contentPart>
        </mc:Choice>
        <mc:Fallback>
          <p:pic>
            <p:nvPicPr>
              <p:cNvPr id="167082" name="Freihand 167081"/>
              <p:cNvPicPr/>
              <p:nvPr/>
            </p:nvPicPr>
            <p:blipFill>
              <a:blip r:embed="rId38"/>
              <a:stretch>
                <a:fillRect/>
              </a:stretch>
            </p:blipFill>
            <p:spPr>
              <a:xfrm>
                <a:off x="6899847" y="1053559"/>
                <a:ext cx="2588760" cy="83664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167084" name="Freihand 167083"/>
              <p14:cNvContentPartPr/>
              <p14:nvPr/>
            </p14:nvContentPartPr>
            <p14:xfrm>
              <a:off x="3968727" y="5167639"/>
              <a:ext cx="208440" cy="257400"/>
            </p14:xfrm>
          </p:contentPart>
        </mc:Choice>
        <mc:Fallback>
          <p:pic>
            <p:nvPicPr>
              <p:cNvPr id="167084" name="Freihand 167083"/>
              <p:cNvPicPr/>
              <p:nvPr/>
            </p:nvPicPr>
            <p:blipFill>
              <a:blip r:embed="rId40"/>
              <a:stretch>
                <a:fillRect/>
              </a:stretch>
            </p:blipFill>
            <p:spPr>
              <a:xfrm>
                <a:off x="3952527" y="5155399"/>
                <a:ext cx="236520" cy="28692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167085" name="Freihand 167084"/>
              <p14:cNvContentPartPr/>
              <p14:nvPr/>
            </p14:nvContentPartPr>
            <p14:xfrm>
              <a:off x="3721767" y="5387599"/>
              <a:ext cx="1367640" cy="615960"/>
            </p14:xfrm>
          </p:contentPart>
        </mc:Choice>
        <mc:Fallback>
          <p:pic>
            <p:nvPicPr>
              <p:cNvPr id="167085" name="Freihand 167084"/>
              <p:cNvPicPr/>
              <p:nvPr/>
            </p:nvPicPr>
            <p:blipFill>
              <a:blip r:embed="rId42"/>
              <a:stretch>
                <a:fillRect/>
              </a:stretch>
            </p:blipFill>
            <p:spPr>
              <a:xfrm>
                <a:off x="3704847" y="5377159"/>
                <a:ext cx="1399680" cy="64368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167086" name="Freihand 167085"/>
              <p14:cNvContentPartPr/>
              <p14:nvPr/>
            </p14:nvContentPartPr>
            <p14:xfrm>
              <a:off x="1214007" y="3788479"/>
              <a:ext cx="223920" cy="943200"/>
            </p14:xfrm>
          </p:contentPart>
        </mc:Choice>
        <mc:Fallback>
          <p:pic>
            <p:nvPicPr>
              <p:cNvPr id="167086" name="Freihand 167085"/>
              <p:cNvPicPr/>
              <p:nvPr/>
            </p:nvPicPr>
            <p:blipFill>
              <a:blip r:embed="rId44"/>
              <a:stretch>
                <a:fillRect/>
              </a:stretch>
            </p:blipFill>
            <p:spPr>
              <a:xfrm>
                <a:off x="1195287" y="3773359"/>
                <a:ext cx="250200" cy="97668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167088" name="Freihand 167087"/>
              <p14:cNvContentPartPr/>
              <p14:nvPr/>
            </p14:nvContentPartPr>
            <p14:xfrm>
              <a:off x="5182287" y="3408319"/>
              <a:ext cx="57960" cy="615600"/>
            </p14:xfrm>
          </p:contentPart>
        </mc:Choice>
        <mc:Fallback>
          <p:pic>
            <p:nvPicPr>
              <p:cNvPr id="167088" name="Freihand 167087"/>
              <p:cNvPicPr/>
              <p:nvPr/>
            </p:nvPicPr>
            <p:blipFill>
              <a:blip r:embed="rId46"/>
              <a:stretch>
                <a:fillRect/>
              </a:stretch>
            </p:blipFill>
            <p:spPr>
              <a:xfrm>
                <a:off x="5171487" y="3397519"/>
                <a:ext cx="79560" cy="637200"/>
              </a:xfrm>
              <a:prstGeom prst="rect">
                <a:avLst/>
              </a:prstGeom>
            </p:spPr>
          </p:pic>
        </mc:Fallback>
      </mc:AlternateContent>
    </p:spTree>
    <p:extLst>
      <p:ext uri="{BB962C8B-B14F-4D97-AF65-F5344CB8AC3E}">
        <p14:creationId xmlns:p14="http://schemas.microsoft.com/office/powerpoint/2010/main" val="1670155941"/>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3"/>
          <p:cNvSpPr>
            <a:spLocks noChangeArrowheads="1"/>
          </p:cNvSpPr>
          <p:nvPr/>
        </p:nvSpPr>
        <p:spPr bwMode="auto">
          <a:xfrm>
            <a:off x="4224338" y="187326"/>
            <a:ext cx="58039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400" b="1">
                <a:solidFill>
                  <a:srgbClr val="000000"/>
                </a:solidFill>
                <a:latin typeface="Sparkasse Rg" pitchFamily="34" charset="0"/>
              </a:rPr>
              <a:t>Multiplikatoreffekt </a:t>
            </a:r>
          </a:p>
        </p:txBody>
      </p:sp>
      <p:sp>
        <p:nvSpPr>
          <p:cNvPr id="168964" name="Text Box 4"/>
          <p:cNvSpPr txBox="1">
            <a:spLocks noChangeArrowheads="1"/>
          </p:cNvSpPr>
          <p:nvPr/>
        </p:nvSpPr>
        <p:spPr bwMode="auto">
          <a:xfrm>
            <a:off x="79493" y="566809"/>
            <a:ext cx="6876196" cy="4050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marL="609600" indent="-608013"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1pPr>
            <a:lvl2pPr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2pPr>
            <a:lvl3pPr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3pPr>
            <a:lvl4pPr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4pPr>
            <a:lvl5pPr eaLnBrk="0" hangingPunc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defRPr sz="2200">
                <a:solidFill>
                  <a:schemeClr val="bg1"/>
                </a:solidFill>
                <a:latin typeface="Times New Roman" pitchFamily="18" charset="0"/>
              </a:defRPr>
            </a:lvl9pPr>
          </a:lstStyle>
          <a:p>
            <a:pPr eaLnBrk="1" hangingPunct="1">
              <a:buClrTx/>
              <a:buFontTx/>
              <a:buNone/>
            </a:pPr>
            <a:r>
              <a:rPr lang="de-DE" sz="2000" dirty="0" smtClean="0">
                <a:solidFill>
                  <a:srgbClr val="000000"/>
                </a:solidFill>
              </a:rPr>
              <a:t>Externer </a:t>
            </a:r>
            <a:r>
              <a:rPr lang="de-DE" sz="2000" dirty="0">
                <a:solidFill>
                  <a:srgbClr val="000000"/>
                </a:solidFill>
              </a:rPr>
              <a:t>Eingriff auf der Nachfrageseite, </a:t>
            </a:r>
            <a:r>
              <a:rPr lang="de-DE" sz="2000" dirty="0" smtClean="0">
                <a:solidFill>
                  <a:srgbClr val="000000"/>
                </a:solidFill>
              </a:rPr>
              <a:t>Erhöhung </a:t>
            </a:r>
            <a:r>
              <a:rPr lang="de-DE" sz="2000" dirty="0">
                <a:solidFill>
                  <a:srgbClr val="000000"/>
                </a:solidFill>
              </a:rPr>
              <a:t>der </a:t>
            </a:r>
            <a:r>
              <a:rPr lang="de-DE" sz="2000" dirty="0" smtClean="0">
                <a:solidFill>
                  <a:srgbClr val="000000"/>
                </a:solidFill>
              </a:rPr>
              <a:t>Staatsausgaben </a:t>
            </a:r>
            <a:r>
              <a:rPr lang="de-DE" sz="2000" dirty="0">
                <a:solidFill>
                  <a:srgbClr val="000000"/>
                </a:solidFill>
              </a:rPr>
              <a:t>um ∆G = 5 </a:t>
            </a:r>
            <a:r>
              <a:rPr lang="de-DE" sz="2000" dirty="0" smtClean="0">
                <a:solidFill>
                  <a:srgbClr val="000000"/>
                </a:solidFill>
              </a:rPr>
              <a:t>bei einer </a:t>
            </a:r>
          </a:p>
          <a:p>
            <a:pPr eaLnBrk="1" hangingPunct="1">
              <a:buClrTx/>
              <a:buFontTx/>
              <a:buNone/>
            </a:pPr>
            <a:r>
              <a:rPr lang="de-DE" sz="2000" dirty="0">
                <a:solidFill>
                  <a:srgbClr val="000000"/>
                </a:solidFill>
              </a:rPr>
              <a:t> </a:t>
            </a:r>
            <a:r>
              <a:rPr lang="de-DE" sz="2000" dirty="0" smtClean="0">
                <a:solidFill>
                  <a:srgbClr val="000000"/>
                </a:solidFill>
              </a:rPr>
              <a:t>                                                                                                                  marginalen </a:t>
            </a:r>
            <a:r>
              <a:rPr lang="de-DE" sz="2000" dirty="0">
                <a:solidFill>
                  <a:srgbClr val="000000"/>
                </a:solidFill>
              </a:rPr>
              <a:t>Konsumquote </a:t>
            </a:r>
            <a:r>
              <a:rPr lang="de-DE" sz="2000" dirty="0" smtClean="0">
                <a:solidFill>
                  <a:srgbClr val="000000"/>
                </a:solidFill>
              </a:rPr>
              <a:t>von </a:t>
            </a:r>
            <a:r>
              <a:rPr lang="de-DE" sz="2000" dirty="0" err="1" smtClean="0">
                <a:solidFill>
                  <a:srgbClr val="000000"/>
                </a:solidFill>
              </a:rPr>
              <a:t>c</a:t>
            </a:r>
            <a:r>
              <a:rPr lang="de-DE" sz="2000" baseline="-25000" dirty="0" err="1" smtClean="0">
                <a:solidFill>
                  <a:srgbClr val="000000"/>
                </a:solidFill>
              </a:rPr>
              <a:t>y</a:t>
            </a:r>
            <a:r>
              <a:rPr lang="de-DE" sz="2000" dirty="0" smtClean="0">
                <a:solidFill>
                  <a:srgbClr val="000000"/>
                </a:solidFill>
              </a:rPr>
              <a:t>=0,9:</a:t>
            </a:r>
            <a:endParaRPr lang="de-DE" sz="2000" dirty="0">
              <a:solidFill>
                <a:srgbClr val="000000"/>
              </a:solidFill>
            </a:endParaRPr>
          </a:p>
          <a:p>
            <a:pPr eaLnBrk="1" hangingPunct="1">
              <a:buClrTx/>
              <a:buFontTx/>
              <a:buNone/>
            </a:pPr>
            <a:r>
              <a:rPr lang="de-DE" sz="2000" dirty="0">
                <a:solidFill>
                  <a:srgbClr val="000000"/>
                </a:solidFill>
              </a:rPr>
              <a:t>→ zusätzliche Staatsausgaben erhöhen einmalig das Einkommen</a:t>
            </a:r>
          </a:p>
          <a:p>
            <a:pPr eaLnBrk="1" hangingPunct="1">
              <a:buClrTx/>
              <a:buFontTx/>
              <a:buNone/>
            </a:pPr>
            <a:endParaRPr lang="de-DE" sz="2000" dirty="0" smtClean="0">
              <a:solidFill>
                <a:srgbClr val="000000"/>
              </a:solidFill>
            </a:endParaRPr>
          </a:p>
          <a:p>
            <a:pPr eaLnBrk="1" hangingPunct="1">
              <a:buClrTx/>
              <a:buFontTx/>
              <a:buNone/>
            </a:pPr>
            <a:endParaRPr lang="de-DE" sz="2000" dirty="0">
              <a:solidFill>
                <a:srgbClr val="000000"/>
              </a:solidFill>
            </a:endParaRPr>
          </a:p>
          <a:p>
            <a:pPr eaLnBrk="1" hangingPunct="1">
              <a:buClrTx/>
              <a:buFontTx/>
              <a:buNone/>
            </a:pPr>
            <a:r>
              <a:rPr lang="de-DE" sz="2000" dirty="0">
                <a:solidFill>
                  <a:srgbClr val="000000"/>
                </a:solidFill>
              </a:rPr>
              <a:t>→ höheres Einkommen erhöht die </a:t>
            </a:r>
            <a:r>
              <a:rPr lang="de-DE" sz="2000" dirty="0" smtClean="0">
                <a:solidFill>
                  <a:srgbClr val="000000"/>
                </a:solidFill>
              </a:rPr>
              <a:t>Nachfrage</a:t>
            </a:r>
          </a:p>
          <a:p>
            <a:pPr eaLnBrk="1" hangingPunct="1">
              <a:buClrTx/>
              <a:buFontTx/>
              <a:buNone/>
            </a:pPr>
            <a:r>
              <a:rPr lang="de-DE" sz="2000" dirty="0">
                <a:solidFill>
                  <a:srgbClr val="000000"/>
                </a:solidFill>
              </a:rPr>
              <a:t> </a:t>
            </a:r>
            <a:r>
              <a:rPr lang="de-DE" sz="2000" dirty="0" smtClean="0">
                <a:solidFill>
                  <a:srgbClr val="000000"/>
                </a:solidFill>
              </a:rPr>
              <a:t>    über zusätzlichen Konsum</a:t>
            </a:r>
            <a:endParaRPr lang="de-DE" sz="2000" dirty="0">
              <a:solidFill>
                <a:srgbClr val="000000"/>
              </a:solidFill>
            </a:endParaRPr>
          </a:p>
          <a:p>
            <a:pPr eaLnBrk="1" hangingPunct="1">
              <a:buClrTx/>
              <a:buFontTx/>
              <a:buNone/>
            </a:pPr>
            <a:endParaRPr lang="de-DE" sz="2000" dirty="0" smtClean="0">
              <a:solidFill>
                <a:srgbClr val="000000"/>
              </a:solidFill>
            </a:endParaRPr>
          </a:p>
          <a:p>
            <a:pPr eaLnBrk="1" hangingPunct="1">
              <a:buClrTx/>
              <a:buFontTx/>
              <a:buNone/>
            </a:pPr>
            <a:endParaRPr lang="de-DE" sz="2000" dirty="0">
              <a:solidFill>
                <a:srgbClr val="000000"/>
              </a:solidFill>
            </a:endParaRPr>
          </a:p>
          <a:p>
            <a:pPr eaLnBrk="1" hangingPunct="1">
              <a:buClrTx/>
              <a:buFontTx/>
              <a:buNone/>
            </a:pPr>
            <a:r>
              <a:rPr lang="de-DE" sz="2000" dirty="0">
                <a:solidFill>
                  <a:srgbClr val="000000"/>
                </a:solidFill>
              </a:rPr>
              <a:t>→ Produzenten weiten die Produktion aus</a:t>
            </a:r>
          </a:p>
          <a:p>
            <a:pPr eaLnBrk="1" hangingPunct="1">
              <a:buClrTx/>
              <a:buFontTx/>
              <a:buNone/>
            </a:pPr>
            <a:r>
              <a:rPr lang="de-DE" sz="2000" dirty="0">
                <a:solidFill>
                  <a:srgbClr val="000000"/>
                </a:solidFill>
              </a:rPr>
              <a:t> </a:t>
            </a:r>
            <a:r>
              <a:rPr lang="de-DE" sz="2000" dirty="0" smtClean="0">
                <a:solidFill>
                  <a:srgbClr val="000000"/>
                </a:solidFill>
              </a:rPr>
              <a:t>    ausgeweitete </a:t>
            </a:r>
            <a:r>
              <a:rPr lang="de-DE" sz="2000" dirty="0">
                <a:solidFill>
                  <a:srgbClr val="000000"/>
                </a:solidFill>
              </a:rPr>
              <a:t>Produktion erhöht wiederum das Einkommen</a:t>
            </a:r>
          </a:p>
          <a:p>
            <a:pPr eaLnBrk="1" hangingPunct="1">
              <a:buClrTx/>
              <a:buFontTx/>
              <a:buNone/>
            </a:pPr>
            <a:endParaRPr lang="de-DE" sz="2000" dirty="0">
              <a:solidFill>
                <a:srgbClr val="000000"/>
              </a:solidFill>
            </a:endParaRPr>
          </a:p>
          <a:p>
            <a:pPr eaLnBrk="1" hangingPunct="1">
              <a:buClrTx/>
              <a:buFontTx/>
              <a:buNone/>
            </a:pPr>
            <a:r>
              <a:rPr lang="de-DE" sz="2000" dirty="0">
                <a:solidFill>
                  <a:srgbClr val="000000"/>
                </a:solidFill>
              </a:rPr>
              <a:t>→ ...</a:t>
            </a:r>
          </a:p>
          <a:p>
            <a:pPr eaLnBrk="1" hangingPunct="1">
              <a:buClrTx/>
              <a:buFontTx/>
              <a:buNone/>
            </a:pPr>
            <a:endParaRPr lang="de-DE" sz="2400" dirty="0">
              <a:solidFill>
                <a:srgbClr val="000000"/>
              </a:solidFill>
            </a:endParaRPr>
          </a:p>
        </p:txBody>
      </p:sp>
      <p:sp>
        <p:nvSpPr>
          <p:cNvPr id="19" name="Rechteck 18"/>
          <p:cNvSpPr/>
          <p:nvPr/>
        </p:nvSpPr>
        <p:spPr>
          <a:xfrm>
            <a:off x="8689605" y="4226929"/>
            <a:ext cx="3502395" cy="2630658"/>
          </a:xfrm>
          <a:prstGeom prst="rect">
            <a:avLst/>
          </a:prstGeom>
          <a:noFill/>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14="http://schemas.microsoft.com/office/powerpoint/2010/main" Requires="p14">
          <p:contentPart p14:bwMode="auto" r:id="rId3">
            <p14:nvContentPartPr>
              <p14:cNvPr id="7" name="Freihand 6"/>
              <p14:cNvContentPartPr/>
              <p14:nvPr/>
            </p14:nvContentPartPr>
            <p14:xfrm>
              <a:off x="3508647" y="1207999"/>
              <a:ext cx="1325160" cy="30600"/>
            </p14:xfrm>
          </p:contentPart>
        </mc:Choice>
        <mc:Fallback>
          <p:pic>
            <p:nvPicPr>
              <p:cNvPr id="7" name="Freihand 6"/>
              <p:cNvPicPr/>
              <p:nvPr/>
            </p:nvPicPr>
            <p:blipFill>
              <a:blip r:embed="rId4"/>
              <a:stretch>
                <a:fillRect/>
              </a:stretch>
            </p:blipFill>
            <p:spPr>
              <a:xfrm>
                <a:off x="3497487" y="1192519"/>
                <a:ext cx="1355040" cy="640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6" name="Freihand 15"/>
              <p14:cNvContentPartPr/>
              <p14:nvPr/>
            </p14:nvContentPartPr>
            <p14:xfrm>
              <a:off x="9767967" y="99199"/>
              <a:ext cx="1822386" cy="629280"/>
            </p14:xfrm>
          </p:contentPart>
        </mc:Choice>
        <mc:Fallback>
          <p:pic>
            <p:nvPicPr>
              <p:cNvPr id="16" name="Freihand 15"/>
              <p:cNvPicPr/>
              <p:nvPr/>
            </p:nvPicPr>
            <p:blipFill>
              <a:blip r:embed="rId6"/>
              <a:stretch>
                <a:fillRect/>
              </a:stretch>
            </p:blipFill>
            <p:spPr>
              <a:xfrm>
                <a:off x="9749610" y="81899"/>
                <a:ext cx="1855861" cy="658473"/>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68968" name="Freihand 168967"/>
              <p14:cNvContentPartPr/>
              <p14:nvPr/>
            </p14:nvContentPartPr>
            <p14:xfrm>
              <a:off x="7755927" y="464959"/>
              <a:ext cx="1032840" cy="655560"/>
            </p14:xfrm>
          </p:contentPart>
        </mc:Choice>
        <mc:Fallback>
          <p:pic>
            <p:nvPicPr>
              <p:cNvPr id="168968" name="Freihand 168967"/>
              <p:cNvPicPr/>
              <p:nvPr/>
            </p:nvPicPr>
            <p:blipFill>
              <a:blip r:embed="rId8"/>
              <a:stretch>
                <a:fillRect/>
              </a:stretch>
            </p:blipFill>
            <p:spPr>
              <a:xfrm>
                <a:off x="7743687" y="454519"/>
                <a:ext cx="1059480" cy="6822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69198" name="Freihand 169197"/>
              <p14:cNvContentPartPr/>
              <p14:nvPr/>
            </p14:nvContentPartPr>
            <p14:xfrm>
              <a:off x="3090033" y="6158359"/>
              <a:ext cx="2811960" cy="309240"/>
            </p14:xfrm>
          </p:contentPart>
        </mc:Choice>
        <mc:Fallback>
          <p:pic>
            <p:nvPicPr>
              <p:cNvPr id="169198" name="Freihand 169197"/>
              <p:cNvPicPr/>
              <p:nvPr/>
            </p:nvPicPr>
            <p:blipFill>
              <a:blip r:embed="rId10"/>
              <a:stretch>
                <a:fillRect/>
              </a:stretch>
            </p:blipFill>
            <p:spPr>
              <a:xfrm>
                <a:off x="3077433" y="6141799"/>
                <a:ext cx="2841120" cy="3402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69220" name="Freihand 169219"/>
              <p14:cNvContentPartPr/>
              <p14:nvPr/>
            </p14:nvContentPartPr>
            <p14:xfrm>
              <a:off x="660033" y="3845719"/>
              <a:ext cx="7155360" cy="2958120"/>
            </p14:xfrm>
          </p:contentPart>
        </mc:Choice>
        <mc:Fallback>
          <p:pic>
            <p:nvPicPr>
              <p:cNvPr id="169220" name="Freihand 169219"/>
              <p:cNvPicPr/>
              <p:nvPr/>
            </p:nvPicPr>
            <p:blipFill>
              <a:blip r:embed="rId12"/>
              <a:stretch>
                <a:fillRect/>
              </a:stretch>
            </p:blipFill>
            <p:spPr>
              <a:xfrm>
                <a:off x="645993" y="3830239"/>
                <a:ext cx="7189560" cy="29941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69222" name="Freihand 169221"/>
              <p14:cNvContentPartPr/>
              <p14:nvPr/>
            </p14:nvContentPartPr>
            <p14:xfrm>
              <a:off x="7341993" y="3174679"/>
              <a:ext cx="1675734" cy="1862640"/>
            </p14:xfrm>
          </p:contentPart>
        </mc:Choice>
        <mc:Fallback>
          <p:pic>
            <p:nvPicPr>
              <p:cNvPr id="169222" name="Freihand 169221"/>
              <p:cNvPicPr/>
              <p:nvPr/>
            </p:nvPicPr>
            <p:blipFill>
              <a:blip r:embed="rId14"/>
              <a:stretch>
                <a:fillRect/>
              </a:stretch>
            </p:blipFill>
            <p:spPr>
              <a:xfrm>
                <a:off x="7326874" y="3159199"/>
                <a:ext cx="1705973" cy="18932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69237" name="Freihand 169236"/>
              <p14:cNvContentPartPr/>
              <p14:nvPr/>
            </p14:nvContentPartPr>
            <p14:xfrm>
              <a:off x="6114033" y="1612639"/>
              <a:ext cx="5019054" cy="1933920"/>
            </p14:xfrm>
          </p:contentPart>
        </mc:Choice>
        <mc:Fallback>
          <p:pic>
            <p:nvPicPr>
              <p:cNvPr id="169237" name="Freihand 169236"/>
              <p:cNvPicPr/>
              <p:nvPr/>
            </p:nvPicPr>
            <p:blipFill>
              <a:blip r:embed="rId16"/>
              <a:stretch>
                <a:fillRect/>
              </a:stretch>
            </p:blipFill>
            <p:spPr>
              <a:xfrm>
                <a:off x="6098193" y="1597879"/>
                <a:ext cx="5051454" cy="19710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69254" name="Freihand 169253"/>
              <p14:cNvContentPartPr/>
              <p14:nvPr/>
            </p14:nvContentPartPr>
            <p14:xfrm>
              <a:off x="5093073" y="2466919"/>
              <a:ext cx="373614" cy="1181160"/>
            </p14:xfrm>
          </p:contentPart>
        </mc:Choice>
        <mc:Fallback>
          <p:pic>
            <p:nvPicPr>
              <p:cNvPr id="169254" name="Freihand 169253"/>
              <p:cNvPicPr/>
              <p:nvPr/>
            </p:nvPicPr>
            <p:blipFill>
              <a:blip r:embed="rId18"/>
              <a:stretch>
                <a:fillRect/>
              </a:stretch>
            </p:blipFill>
            <p:spPr>
              <a:xfrm>
                <a:off x="5081195" y="2457202"/>
                <a:ext cx="397010" cy="1207072"/>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69267" name="Freihand 169266"/>
              <p14:cNvContentPartPr/>
              <p14:nvPr/>
            </p14:nvContentPartPr>
            <p14:xfrm>
              <a:off x="4464153" y="2417599"/>
              <a:ext cx="1434894" cy="1240560"/>
            </p14:xfrm>
          </p:contentPart>
        </mc:Choice>
        <mc:Fallback>
          <p:pic>
            <p:nvPicPr>
              <p:cNvPr id="169267" name="Freihand 169266"/>
              <p:cNvPicPr/>
              <p:nvPr/>
            </p:nvPicPr>
            <p:blipFill>
              <a:blip r:embed="rId20"/>
              <a:stretch>
                <a:fillRect/>
              </a:stretch>
            </p:blipFill>
            <p:spPr>
              <a:xfrm>
                <a:off x="4449394" y="2402479"/>
                <a:ext cx="1466573" cy="127512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69274" name="Freihand 169273"/>
              <p14:cNvContentPartPr/>
              <p14:nvPr/>
            </p14:nvContentPartPr>
            <p14:xfrm>
              <a:off x="11690433" y="5842639"/>
              <a:ext cx="360" cy="360"/>
            </p14:xfrm>
          </p:contentPart>
        </mc:Choice>
        <mc:Fallback>
          <p:pic>
            <p:nvPicPr>
              <p:cNvPr id="169274" name="Freihand 169273"/>
              <p:cNvPicPr/>
              <p:nvPr/>
            </p:nvPicPr>
            <p:blipFill>
              <a:blip r:embed="rId22"/>
              <a:stretch>
                <a:fillRect/>
              </a:stretch>
            </p:blipFill>
            <p:spPr>
              <a:xfrm>
                <a:off x="11673513" y="5825719"/>
                <a:ext cx="342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69281" name="Freihand 169280"/>
              <p14:cNvContentPartPr/>
              <p14:nvPr/>
            </p14:nvContentPartPr>
            <p14:xfrm>
              <a:off x="10579833" y="790039"/>
              <a:ext cx="805254" cy="600120"/>
            </p14:xfrm>
          </p:contentPart>
        </mc:Choice>
        <mc:Fallback>
          <p:pic>
            <p:nvPicPr>
              <p:cNvPr id="169281" name="Freihand 169280"/>
              <p:cNvPicPr/>
              <p:nvPr/>
            </p:nvPicPr>
            <p:blipFill>
              <a:blip r:embed="rId24"/>
              <a:stretch>
                <a:fillRect/>
              </a:stretch>
            </p:blipFill>
            <p:spPr>
              <a:xfrm>
                <a:off x="10564714" y="773839"/>
                <a:ext cx="836571" cy="63216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69282" name="Freihand 169281"/>
              <p14:cNvContentPartPr/>
              <p14:nvPr/>
            </p14:nvContentPartPr>
            <p14:xfrm>
              <a:off x="8587233" y="3675079"/>
              <a:ext cx="613080" cy="497160"/>
            </p14:xfrm>
          </p:contentPart>
        </mc:Choice>
        <mc:Fallback>
          <p:pic>
            <p:nvPicPr>
              <p:cNvPr id="169282" name="Freihand 169281"/>
              <p:cNvPicPr/>
              <p:nvPr/>
            </p:nvPicPr>
            <p:blipFill>
              <a:blip r:embed="rId26"/>
              <a:stretch>
                <a:fillRect/>
              </a:stretch>
            </p:blipFill>
            <p:spPr>
              <a:xfrm>
                <a:off x="8577153" y="3657079"/>
                <a:ext cx="635400" cy="52416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169285" name="Freihand 169284"/>
              <p14:cNvContentPartPr/>
              <p14:nvPr/>
            </p14:nvContentPartPr>
            <p14:xfrm>
              <a:off x="8051913" y="2834479"/>
              <a:ext cx="1813680" cy="1545480"/>
            </p14:xfrm>
          </p:contentPart>
        </mc:Choice>
        <mc:Fallback>
          <p:pic>
            <p:nvPicPr>
              <p:cNvPr id="169285" name="Freihand 169284"/>
              <p:cNvPicPr/>
              <p:nvPr/>
            </p:nvPicPr>
            <p:blipFill>
              <a:blip r:embed="rId28"/>
              <a:stretch>
                <a:fillRect/>
              </a:stretch>
            </p:blipFill>
            <p:spPr>
              <a:xfrm>
                <a:off x="8034993" y="2815039"/>
                <a:ext cx="1846440" cy="158148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169287" name="Freihand 169286"/>
              <p14:cNvContentPartPr/>
              <p14:nvPr/>
            </p14:nvContentPartPr>
            <p14:xfrm>
              <a:off x="9860553" y="2871919"/>
              <a:ext cx="2409414" cy="687960"/>
            </p14:xfrm>
          </p:contentPart>
        </mc:Choice>
        <mc:Fallback>
          <p:pic>
            <p:nvPicPr>
              <p:cNvPr id="169287" name="Freihand 169286"/>
              <p:cNvPicPr/>
              <p:nvPr/>
            </p:nvPicPr>
            <p:blipFill>
              <a:blip r:embed="rId30"/>
              <a:stretch>
                <a:fillRect/>
              </a:stretch>
            </p:blipFill>
            <p:spPr>
              <a:xfrm>
                <a:off x="9843273" y="2854999"/>
                <a:ext cx="2443613" cy="72216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169290" name="Freihand 169289"/>
              <p14:cNvContentPartPr/>
              <p14:nvPr/>
            </p14:nvContentPartPr>
            <p14:xfrm>
              <a:off x="5803353" y="5085919"/>
              <a:ext cx="1380240" cy="1163160"/>
            </p14:xfrm>
          </p:contentPart>
        </mc:Choice>
        <mc:Fallback>
          <p:pic>
            <p:nvPicPr>
              <p:cNvPr id="169290" name="Freihand 169289"/>
              <p:cNvPicPr/>
              <p:nvPr/>
            </p:nvPicPr>
            <p:blipFill>
              <a:blip r:embed="rId32"/>
              <a:stretch>
                <a:fillRect/>
              </a:stretch>
            </p:blipFill>
            <p:spPr>
              <a:xfrm>
                <a:off x="5790393" y="5067559"/>
                <a:ext cx="1406520" cy="119628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169292" name="Freihand 169291"/>
              <p14:cNvContentPartPr/>
              <p14:nvPr/>
            </p14:nvContentPartPr>
            <p14:xfrm>
              <a:off x="7395273" y="4391479"/>
              <a:ext cx="1340934" cy="1218240"/>
            </p14:xfrm>
          </p:contentPart>
        </mc:Choice>
        <mc:Fallback>
          <p:pic>
            <p:nvPicPr>
              <p:cNvPr id="169292" name="Freihand 169291"/>
              <p:cNvPicPr/>
              <p:nvPr/>
            </p:nvPicPr>
            <p:blipFill>
              <a:blip r:embed="rId34"/>
              <a:stretch>
                <a:fillRect/>
              </a:stretch>
            </p:blipFill>
            <p:spPr>
              <a:xfrm>
                <a:off x="7381594" y="4374559"/>
                <a:ext cx="1371532" cy="1249920"/>
              </a:xfrm>
              <a:prstGeom prst="rect">
                <a:avLst/>
              </a:prstGeom>
            </p:spPr>
          </p:pic>
        </mc:Fallback>
      </mc:AlternateContent>
    </p:spTree>
    <p:extLst>
      <p:ext uri="{BB962C8B-B14F-4D97-AF65-F5344CB8AC3E}">
        <p14:creationId xmlns:p14="http://schemas.microsoft.com/office/powerpoint/2010/main" val="259572619"/>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2258</Words>
  <Application>Microsoft Office PowerPoint</Application>
  <PresentationFormat>Breitbild</PresentationFormat>
  <Paragraphs>395</Paragraphs>
  <Slides>40</Slides>
  <Notes>36</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40</vt:i4>
      </vt:variant>
    </vt:vector>
  </HeadingPairs>
  <TitlesOfParts>
    <vt:vector size="51" baseType="lpstr">
      <vt:lpstr>Arial</vt:lpstr>
      <vt:lpstr>Arial Unicode MS</vt:lpstr>
      <vt:lpstr>Calibri</vt:lpstr>
      <vt:lpstr>Calibri Light</vt:lpstr>
      <vt:lpstr>Cambria Math</vt:lpstr>
      <vt:lpstr>Droid Sans Fallback</vt:lpstr>
      <vt:lpstr>Lohit Hindi</vt:lpstr>
      <vt:lpstr>Sparkasse Rg</vt:lpstr>
      <vt:lpstr>Times New Roman</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Außenwirtschaft</dc:title>
  <dc:creator>BK</dc:creator>
  <cp:lastModifiedBy>bjk</cp:lastModifiedBy>
  <cp:revision>667</cp:revision>
  <dcterms:created xsi:type="dcterms:W3CDTF">2019-02-11T10:45:01Z</dcterms:created>
  <dcterms:modified xsi:type="dcterms:W3CDTF">2021-11-23T10:57:50Z</dcterms:modified>
</cp:coreProperties>
</file>